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</p:sldMasterIdLst>
  <p:notesMasterIdLst>
    <p:notesMasterId r:id="rId39"/>
  </p:notesMasterIdLst>
  <p:sldIdLst>
    <p:sldId id="298" r:id="rId5"/>
    <p:sldId id="296" r:id="rId6"/>
    <p:sldId id="262" r:id="rId7"/>
    <p:sldId id="256" r:id="rId8"/>
    <p:sldId id="322" r:id="rId9"/>
    <p:sldId id="297" r:id="rId10"/>
    <p:sldId id="299" r:id="rId11"/>
    <p:sldId id="300" r:id="rId12"/>
    <p:sldId id="265" r:id="rId13"/>
    <p:sldId id="343" r:id="rId14"/>
    <p:sldId id="344" r:id="rId15"/>
    <p:sldId id="345" r:id="rId16"/>
    <p:sldId id="346" r:id="rId17"/>
    <p:sldId id="301" r:id="rId18"/>
    <p:sldId id="303" r:id="rId19"/>
    <p:sldId id="292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9" r:id="rId30"/>
    <p:sldId id="320" r:id="rId31"/>
    <p:sldId id="318" r:id="rId32"/>
    <p:sldId id="313" r:id="rId33"/>
    <p:sldId id="289" r:id="rId34"/>
    <p:sldId id="321" r:id="rId35"/>
    <p:sldId id="315" r:id="rId36"/>
    <p:sldId id="317" r:id="rId37"/>
    <p:sldId id="1169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 varScale="1">
        <p:scale>
          <a:sx n="65" d="100"/>
          <a:sy n="65" d="100"/>
        </p:scale>
        <p:origin x="8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0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1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14DA3-7872-A42F-6DF6-24E56AC95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669D2-530C-8F08-3A08-38CDF896D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7A96-6ABB-EBD3-7B5A-A7BBBE0B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E7C43-2A8C-4780-9B88-85D560DCF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C4A7A-9E67-8712-CF6A-D74938B2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E62D4-3F33-7F49-EBBD-D7242E142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018F6-7BFF-25A9-CAA8-4918DDFE4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81806-AB41-74F7-04E0-C00060441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263AC-445B-5A96-0085-0D89C4F01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C0E22-A710-7777-AA97-21EA56AE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0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5578-C902-258C-9978-C5A75EC1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BFE3A-5E3F-6858-C47B-F2F68E572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E2F16-6689-812A-78C3-151DDC6B0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4CAE7-47B7-E009-31B1-363C9525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AA5C8-789B-5997-4D7C-92E43AF8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3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0F9F9-BCF8-6EEC-EB84-0A7291C3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0CACF-64F4-2861-C800-7D8FCAAA5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9BC53-7D2D-A098-2B5D-9E668AA40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3A7D4-90BF-E826-F04A-0ADCA3F5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ED14E-93CA-EE0A-494D-A008C2F5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609E1-01B2-FFCC-138F-08CB2571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00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B064-B989-7AE9-3D7D-249E5EF6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76EE5-BD7E-05D6-2C97-40E76F0B4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42552-9B71-5BB9-38A0-A569CB423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59BAD-03C5-993E-663E-FAE495B70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2EE752-EFB4-0DDC-0171-AED2A3966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7334B3-A35F-9970-C67E-50D4C192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7F874D-6515-2B61-9912-2AC9F0A4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F156D0-9E49-A909-31AD-18AB9D69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63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C30FB-8E76-BC78-CDAB-F6471DE2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E92F6-A867-1A01-135E-DFD668DE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7D6A2-1AEB-9CCD-21BA-1D6E6D50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E1BA6-81CB-7E95-6092-E9C411F2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21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9C956-623D-5981-7D27-07CBF82AC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275C3-D91B-BD3C-F922-D5FC2F2C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6473F-44BB-309D-3F93-89CF5513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5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A8181-6A87-6DFF-61AB-6E8BFEE4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8DA90-AC3D-F6AC-E163-A728D7D4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D8111-BAA4-C4C1-7CF0-6C581DE23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F0A75-8C69-427D-7A01-7FFA3E65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66700-AC30-82ED-05DB-B55F3BAB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16414-9BE5-C78B-3DD5-7C9E112D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63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2557-8983-D4D4-A791-9F2A35C3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70DBB5-A3C8-A624-873B-7F457ECEE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263DF-233F-9929-40DE-13EECD726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4E933-E0D5-1477-61B3-76894EA29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616ED-8B33-1CCD-C14A-E36FEE2E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608CE-02E2-6A04-4BDE-4894F860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24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BB879-07C3-BACF-2A33-8A4EC8C05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89C6A-BABC-516A-6318-8EEEA4EFA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E73CE-64CE-973C-9A93-F64F7E8E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E81B0-CEED-C72F-8133-F3CDC12C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356EA-CC5D-64B7-09F7-49BC412B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69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5F168-6C5A-1412-7202-65FDC2BA6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BBE4CA-7EFA-3010-F71A-F36337165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75C79-0C2E-2C38-03F6-00E8E02D9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9AC8F-1AFD-3304-19D5-2F512221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FE0B0-9D11-96F3-6566-588E3B56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91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7061-2381-4310-862C-0F87F95B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7F547-D2E4-4E30-AA87-1110AD8D3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3B16-772A-4AFF-B285-21A10B5A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C0729-C83D-47C9-9317-8C47D1C6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40401-1416-46CD-AAAE-1E1980E1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7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FB426-7A48-4614-96DD-D4287AEA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7B2D-2408-420E-B7CE-D8E0F9C7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5C8-A2EE-4F72-98A9-4DCE420F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C1223-6B09-4A97-93B0-EC870602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96531-D52B-4A8D-AADB-F1C6BBC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31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D3E5-3359-4086-9DFE-4DA98B0D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77688-BD04-4C56-B29E-F02AF4014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8A012-1F4B-4223-888E-0008BF45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7399-827B-4A1D-A106-BD4F975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6F41D-B27C-484A-A285-8C63EC23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53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B4F2-1AC1-47D3-A51D-5572E3D5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4CD7A-187E-459D-A35B-EAA4D9941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83843-6F9F-4846-8116-39ED88B49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F09E5-3AEE-4540-A60C-751CF3C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346CD-5BA5-4E75-B0AF-434D9224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4935A-9B77-404A-A1D2-7F2FCB91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9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2EFA-F255-4289-9257-43EA2082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D443F-4849-4C2D-BFE8-0BB674BD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967AF-F48C-4069-9AC9-31473186D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43313-EDF9-4776-B229-9967CF5A6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D495E-4DC7-435A-BA67-950CF81E8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3DC64-57A8-4D09-A2BD-FA9D70D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5E0A1-B2D6-4C15-9923-058FF570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3280C-C0DD-444F-8D8C-3158514F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08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C325-07D6-4E4A-B2CD-833CDFF3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18520-C014-4629-A7CB-74C75FDC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23E6F-FF80-4234-9E0C-CD32A66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33B30-3BB3-4166-997A-541B7AAB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79315-6C06-453C-9E3C-96B2513B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F9225-389F-49BD-8B72-391DF179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08857-F4F9-4B41-83D4-E836FDE6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57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F620-DCCE-4D62-AEBE-7FA3913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BFD0C-277B-4D8B-8681-5E209C272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BF49E-2399-4F93-B65C-21312C57E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001D6-9C10-4D6A-9F08-5D3B33AC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DBB9A-4C20-4EB1-8356-7928565B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07EE8-6CEF-45AA-9F22-2271FC30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1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41F3-CC27-4F28-9D3D-491CDE0B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02892A-D7F1-475C-846D-5C9043CCC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09D8C-EC6D-4021-A538-1704AEE19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1C367-0C0F-43CA-A68A-6298F60A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E9695-1D9E-4508-89C8-C90C5393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1EF5B-2C5C-41B2-B28B-8819F82C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F9B0-139C-492A-B5CC-D2E2163F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B9D93-95AA-410E-906D-E840FA3A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531DF-DCF8-43F1-A073-DB01350E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02239-633F-4F42-84B6-ACA58FD2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F151B-08AE-4773-8199-06D0186D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67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1AF5DA-EFF8-46D9-8C38-6E230D788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D6E46-7804-4EE1-AB08-B0CDC2606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84571-8807-4E7E-8E89-C246FA7F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3E65B-DC22-4EE1-A3FE-9A4A613C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56358-D1A4-46C7-A473-3E7A0E09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19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03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6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8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79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7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35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9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2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0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5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5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9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900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22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1597D467-C210-DF13-26DA-D9A4759396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726" y="238124"/>
            <a:ext cx="1876426" cy="18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7A4F80-915C-46AE-33E6-36F1FC9F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968BE-281E-622E-876A-9A3CC266D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DCAFB-8504-EC53-8D6A-460EC5F49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D1163-FAC6-47FF-9DC5-DAB165175FAD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6CD42-BC38-09BF-1C78-7DDED5F62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2DDDB-DFCD-52E5-F593-7C15C9192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598D2919-D9EB-CA1C-98E6-A291908554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6" y="2381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4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9D894952-9464-04AD-D2D1-3719A331B7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6" y="2381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2023/11/29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236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12" Type="http://schemas.openxmlformats.org/officeDocument/2006/relationships/image" Target="../media/image4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2.svg"/><Relationship Id="rId7" Type="http://schemas.openxmlformats.org/officeDocument/2006/relationships/image" Target="../media/image3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control" Target="../activeX/activeX1.xml"/><Relationship Id="rId5" Type="http://schemas.openxmlformats.org/officeDocument/2006/relationships/image" Target="../media/image81.wmf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hyperlink" Target="https://www.facebook.com/huongthaoGADT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CE4A9-E54A-8C0A-194D-5DDAA98F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8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07E7C-31AD-8768-AB56-036843DBB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26568" y="254071"/>
            <a:ext cx="6146345" cy="396415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BE32124-E382-1A70-1C55-5A4F0C4A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62750" y="374916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2DF47-DAB8-71F9-2DAF-81E672EE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138" y="1357020"/>
            <a:ext cx="496257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:a16="http://schemas.microsoft.com/office/drawing/2014/main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0" y="3438967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1879288" y="207336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SVN-Shinti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606" y="1456659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B88AE-F238-D56A-2B28-4D6A68B071F5}"/>
              </a:ext>
            </a:extLst>
          </p:cNvPr>
          <p:cNvSpPr/>
          <p:nvPr/>
        </p:nvSpPr>
        <p:spPr>
          <a:xfrm>
            <a:off x="784093" y="1641006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:a16="http://schemas.microsoft.com/office/drawing/2014/main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-202018" y="-85059"/>
            <a:ext cx="12206176" cy="6800492"/>
          </a:xfrm>
          <a:custGeom>
            <a:avLst/>
            <a:gdLst>
              <a:gd name="connsiteX0" fmla="*/ 1133438 w 12206176"/>
              <a:gd name="connsiteY0" fmla="*/ 0 h 6800492"/>
              <a:gd name="connsiteX1" fmla="*/ 12206176 w 12206176"/>
              <a:gd name="connsiteY1" fmla="*/ 0 h 6800492"/>
              <a:gd name="connsiteX2" fmla="*/ 12206176 w 12206176"/>
              <a:gd name="connsiteY2" fmla="*/ 0 h 6800492"/>
              <a:gd name="connsiteX3" fmla="*/ 12206176 w 12206176"/>
              <a:gd name="connsiteY3" fmla="*/ 5667054 h 6800492"/>
              <a:gd name="connsiteX4" fmla="*/ 11072738 w 12206176"/>
              <a:gd name="connsiteY4" fmla="*/ 6800492 h 6800492"/>
              <a:gd name="connsiteX5" fmla="*/ 0 w 12206176"/>
              <a:gd name="connsiteY5" fmla="*/ 6800492 h 6800492"/>
              <a:gd name="connsiteX6" fmla="*/ 0 w 12206176"/>
              <a:gd name="connsiteY6" fmla="*/ 6800492 h 6800492"/>
              <a:gd name="connsiteX7" fmla="*/ 0 w 12206176"/>
              <a:gd name="connsiteY7" fmla="*/ 1133438 h 6800492"/>
              <a:gd name="connsiteX8" fmla="*/ 1133438 w 12206176"/>
              <a:gd name="connsiteY8" fmla="*/ 0 h 6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6176" h="6800492" fill="none" extrusionOk="0">
                <a:moveTo>
                  <a:pt x="1133438" y="0"/>
                </a:moveTo>
                <a:cubicBezTo>
                  <a:pt x="2372513" y="78011"/>
                  <a:pt x="9524440" y="21937"/>
                  <a:pt x="12206176" y="0"/>
                </a:cubicBezTo>
                <a:lnTo>
                  <a:pt x="12206176" y="0"/>
                </a:lnTo>
                <a:cubicBezTo>
                  <a:pt x="12360648" y="2049944"/>
                  <a:pt x="12371802" y="4842671"/>
                  <a:pt x="12206176" y="5667054"/>
                </a:cubicBezTo>
                <a:cubicBezTo>
                  <a:pt x="12256561" y="6230352"/>
                  <a:pt x="11632434" y="6795522"/>
                  <a:pt x="11072738" y="6800492"/>
                </a:cubicBezTo>
                <a:cubicBezTo>
                  <a:pt x="9333912" y="6655408"/>
                  <a:pt x="4525008" y="6835571"/>
                  <a:pt x="0" y="6800492"/>
                </a:cubicBezTo>
                <a:lnTo>
                  <a:pt x="0" y="6800492"/>
                </a:lnTo>
                <a:cubicBezTo>
                  <a:pt x="42204" y="4579316"/>
                  <a:pt x="161297" y="3729752"/>
                  <a:pt x="0" y="1133438"/>
                </a:cubicBezTo>
                <a:cubicBezTo>
                  <a:pt x="13591" y="509193"/>
                  <a:pt x="510614" y="38208"/>
                  <a:pt x="1133438" y="0"/>
                </a:cubicBezTo>
                <a:close/>
              </a:path>
              <a:path w="12206176" h="6800492" stroke="0" extrusionOk="0">
                <a:moveTo>
                  <a:pt x="1133438" y="0"/>
                </a:moveTo>
                <a:cubicBezTo>
                  <a:pt x="2264331" y="-16420"/>
                  <a:pt x="8683257" y="-157111"/>
                  <a:pt x="12206176" y="0"/>
                </a:cubicBezTo>
                <a:lnTo>
                  <a:pt x="12206176" y="0"/>
                </a:lnTo>
                <a:cubicBezTo>
                  <a:pt x="12342266" y="1102252"/>
                  <a:pt x="12088889" y="4594947"/>
                  <a:pt x="12206176" y="5667054"/>
                </a:cubicBezTo>
                <a:cubicBezTo>
                  <a:pt x="12183878" y="6357666"/>
                  <a:pt x="11750951" y="6835970"/>
                  <a:pt x="11072738" y="6800492"/>
                </a:cubicBezTo>
                <a:cubicBezTo>
                  <a:pt x="8254935" y="6682997"/>
                  <a:pt x="1895213" y="6882114"/>
                  <a:pt x="0" y="6800492"/>
                </a:cubicBezTo>
                <a:lnTo>
                  <a:pt x="0" y="6800492"/>
                </a:lnTo>
                <a:cubicBezTo>
                  <a:pt x="-46332" y="4342807"/>
                  <a:pt x="133940" y="2029663"/>
                  <a:pt x="0" y="1133438"/>
                </a:cubicBezTo>
                <a:cubicBezTo>
                  <a:pt x="9432" y="496129"/>
                  <a:pt x="590074" y="7738"/>
                  <a:pt x="1133438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30600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6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C44EC0F-CB75-78A1-3581-3E23D972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908" y="3710762"/>
            <a:ext cx="4878825" cy="332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DC7410-21DA-863F-BC4C-51B5B8E3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36" y="1845106"/>
            <a:ext cx="860220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24" y="1080041"/>
            <a:ext cx="798645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81149" y="102743"/>
            <a:ext cx="5258412" cy="4058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32029" y="3094074"/>
            <a:ext cx="8362248" cy="371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082902" y="3549800"/>
            <a:ext cx="7777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300" b="1" dirty="0">
                <a:solidFill>
                  <a:srgbClr val="CB1983"/>
                </a:solidFill>
                <a:latin typeface="Calibri" panose="020F0502020204030204"/>
              </a:rPr>
              <a:t>Bài thơ muốn nói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rằng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chúng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ta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đều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vẻ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Tuy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nhiên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sự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sẽ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tập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thống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nhất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những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trong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nét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mới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lung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linh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rực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rỡ</a:t>
            </a:r>
            <a:endParaRPr lang="en-US" sz="3300" dirty="0">
              <a:solidFill>
                <a:srgbClr val="CB198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351" y="116925"/>
            <a:ext cx="4633362" cy="402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CCB5F3-1AFE-014E-9F82-FC7639CCBFA6}"/>
              </a:ext>
            </a:extLst>
          </p:cNvPr>
          <p:cNvSpPr/>
          <p:nvPr/>
        </p:nvSpPr>
        <p:spPr>
          <a:xfrm>
            <a:off x="2752725" y="1343025"/>
            <a:ext cx="9372600" cy="4998781"/>
          </a:xfrm>
          <a:custGeom>
            <a:avLst/>
            <a:gdLst>
              <a:gd name="connsiteX0" fmla="*/ 833147 w 9372600"/>
              <a:gd name="connsiteY0" fmla="*/ 0 h 4998781"/>
              <a:gd name="connsiteX1" fmla="*/ 9372600 w 9372600"/>
              <a:gd name="connsiteY1" fmla="*/ 0 h 4998781"/>
              <a:gd name="connsiteX2" fmla="*/ 9372600 w 9372600"/>
              <a:gd name="connsiteY2" fmla="*/ 0 h 4998781"/>
              <a:gd name="connsiteX3" fmla="*/ 9372600 w 9372600"/>
              <a:gd name="connsiteY3" fmla="*/ 4165634 h 4998781"/>
              <a:gd name="connsiteX4" fmla="*/ 8539453 w 9372600"/>
              <a:gd name="connsiteY4" fmla="*/ 4998781 h 4998781"/>
              <a:gd name="connsiteX5" fmla="*/ 0 w 9372600"/>
              <a:gd name="connsiteY5" fmla="*/ 4998781 h 4998781"/>
              <a:gd name="connsiteX6" fmla="*/ 0 w 9372600"/>
              <a:gd name="connsiteY6" fmla="*/ 4998781 h 4998781"/>
              <a:gd name="connsiteX7" fmla="*/ 0 w 9372600"/>
              <a:gd name="connsiteY7" fmla="*/ 833147 h 4998781"/>
              <a:gd name="connsiteX8" fmla="*/ 833147 w 9372600"/>
              <a:gd name="connsiteY8" fmla="*/ 0 h 4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2600" h="4998781" fill="none" extrusionOk="0">
                <a:moveTo>
                  <a:pt x="833147" y="0"/>
                </a:moveTo>
                <a:cubicBezTo>
                  <a:pt x="4520346" y="78011"/>
                  <a:pt x="7427953" y="21937"/>
                  <a:pt x="9372600" y="0"/>
                </a:cubicBezTo>
                <a:lnTo>
                  <a:pt x="9372600" y="0"/>
                </a:lnTo>
                <a:cubicBezTo>
                  <a:pt x="9527072" y="1446287"/>
                  <a:pt x="9538226" y="2904194"/>
                  <a:pt x="9372600" y="4165634"/>
                </a:cubicBezTo>
                <a:cubicBezTo>
                  <a:pt x="9382784" y="4613098"/>
                  <a:pt x="8988603" y="4997957"/>
                  <a:pt x="8539453" y="4998781"/>
                </a:cubicBezTo>
                <a:cubicBezTo>
                  <a:pt x="5903630" y="4853697"/>
                  <a:pt x="3540830" y="5033860"/>
                  <a:pt x="0" y="4998781"/>
                </a:cubicBezTo>
                <a:lnTo>
                  <a:pt x="0" y="4998781"/>
                </a:lnTo>
                <a:cubicBezTo>
                  <a:pt x="42204" y="3300547"/>
                  <a:pt x="161297" y="2843963"/>
                  <a:pt x="0" y="833147"/>
                </a:cubicBezTo>
                <a:cubicBezTo>
                  <a:pt x="67982" y="381695"/>
                  <a:pt x="374720" y="20663"/>
                  <a:pt x="833147" y="0"/>
                </a:cubicBezTo>
                <a:close/>
              </a:path>
              <a:path w="9372600" h="4998781" stroke="0" extrusionOk="0">
                <a:moveTo>
                  <a:pt x="833147" y="0"/>
                </a:moveTo>
                <a:cubicBezTo>
                  <a:pt x="1704425" y="-16420"/>
                  <a:pt x="7134999" y="-157111"/>
                  <a:pt x="9372600" y="0"/>
                </a:cubicBezTo>
                <a:lnTo>
                  <a:pt x="9372600" y="0"/>
                </a:lnTo>
                <a:cubicBezTo>
                  <a:pt x="9508690" y="1000791"/>
                  <a:pt x="9255313" y="3201043"/>
                  <a:pt x="9372600" y="4165634"/>
                </a:cubicBezTo>
                <a:cubicBezTo>
                  <a:pt x="9352888" y="4682904"/>
                  <a:pt x="9006800" y="5003680"/>
                  <a:pt x="8539453" y="4998781"/>
                </a:cubicBezTo>
                <a:cubicBezTo>
                  <a:pt x="6556428" y="4881286"/>
                  <a:pt x="2804782" y="5080403"/>
                  <a:pt x="0" y="4998781"/>
                </a:cubicBezTo>
                <a:lnTo>
                  <a:pt x="0" y="4998781"/>
                </a:lnTo>
                <a:cubicBezTo>
                  <a:pt x="-46332" y="4126446"/>
                  <a:pt x="133940" y="2502907"/>
                  <a:pt x="0" y="833147"/>
                </a:cubicBezTo>
                <a:cubicBezTo>
                  <a:pt x="4668" y="367407"/>
                  <a:pt x="391077" y="1692"/>
                  <a:pt x="833147" y="0"/>
                </a:cubicBezTo>
                <a:close/>
              </a:path>
            </a:pathLst>
          </a:custGeom>
          <a:solidFill>
            <a:srgbClr val="FFFF00">
              <a:alpha val="81000"/>
            </a:srgbClr>
          </a:solidFill>
          <a:ln w="7620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: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Giáo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viên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giọng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lớp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Chia lớp thành 4 đội mỗi đội cử ra 1 bạn đại diện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để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ành quyền trả lời sau khi nghe giọng nói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đã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trước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Khi bạn nói xong, đội nào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thì đội đó được quyền trả lời trước. Đội nào trả lời đúng tên bạn thì đội đó ghi được 1 điểm.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Kết thúc trò chơi, đội nào giành được nhiều điểm nhất thì là đội chiến thắng.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756BBD3-DF13-C51D-936D-D8D5205D63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87648" y="1234256"/>
            <a:ext cx="692203" cy="75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17954-CB72-1C52-96FF-D0CADC78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93" y="294101"/>
            <a:ext cx="1156511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6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:ask="http://schemas.microsoft.com/office/drawing/2018/sketchyshapes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:a16="http://schemas.microsoft.com/office/drawing/2014/main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5038560" imgH="828720"/>
        </mc:Choice>
        <mc:Fallback>
          <p:control name="TextBox1" r:id="rId1" imgW="5038560" imgH="828720">
            <p:pic>
              <p:nvPicPr>
                <p:cNvPr id="221" name="TextBox1">
                  <a:extLst>
                    <a:ext uri="{FF2B5EF4-FFF2-40B4-BE49-F238E27FC236}">
                      <a16:creationId xmlns:a16="http://schemas.microsoft.com/office/drawing/2014/main" id="{0FC81F83-42AD-5925-6374-695A9ED10B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48438" y="2251372"/>
                  <a:ext cx="5040557" cy="830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9039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3EB1C213-92B6-3A09-ACD0-AA08C55319A4}"/>
              </a:ext>
            </a:extLst>
          </p:cNvPr>
          <p:cNvSpPr/>
          <p:nvPr/>
        </p:nvSpPr>
        <p:spPr>
          <a:xfrm rot="365892">
            <a:off x="776116" y="467358"/>
            <a:ext cx="10639768" cy="6587614"/>
          </a:xfrm>
          <a:prstGeom prst="cloud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3693D45-2CB6-5F55-8AC7-768F0538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329920" y="3172133"/>
            <a:ext cx="5374599" cy="368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74018-F3D0-B68F-FB0E-74C4E330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91" y="1146657"/>
            <a:ext cx="6706181" cy="231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7D610D-199E-D79C-BBC4-9C99782A7A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20E7AB-0600-4764-DBE0-00F3529589EA}"/>
              </a:ext>
            </a:extLst>
          </p:cNvPr>
          <p:cNvSpPr txBox="1"/>
          <p:nvPr/>
        </p:nvSpPr>
        <p:spPr>
          <a:xfrm>
            <a:off x="3902047" y="98606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973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5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6" y="2400517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32">
              <a:lnSpc>
                <a:spcPct val="100000"/>
              </a:lnSpc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Zalo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0972.115.126</a:t>
            </a:r>
          </a:p>
          <a:p>
            <a:pPr defTabSz="914332">
              <a:lnSpc>
                <a:spcPct val="10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Link Facebook: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hlinkClick r:id="rId4"/>
              </a:rPr>
              <a:t>https://www.facebook.com/huongthaoGADT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914332">
              <a:lnSpc>
                <a:spcPct val="100000"/>
              </a:lnSpc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copy link FB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dán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duyệt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nick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ạ,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gõ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kiếm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Facebook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huongthaogadt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4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1" cy="1923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6" y="3616638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2212298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49C466-A462-A869-0682-9422A7996908}"/>
              </a:ext>
            </a:extLst>
          </p:cNvPr>
          <p:cNvSpPr txBox="1"/>
          <p:nvPr/>
        </p:nvSpPr>
        <p:spPr>
          <a:xfrm>
            <a:off x="3076575" y="1439079"/>
            <a:ext cx="6953250" cy="70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 dirty="0" err="1">
                <a:solidFill>
                  <a:schemeClr val="tx1"/>
                </a:solidFill>
              </a:rPr>
              <a:t>Thứ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ngày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tháng</a:t>
            </a:r>
            <a:r>
              <a:rPr lang="en-US" sz="3600" b="1" dirty="0">
                <a:solidFill>
                  <a:schemeClr val="tx1"/>
                </a:solidFill>
              </a:rPr>
              <a:t>…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r>
              <a:rPr lang="en-US" sz="3600" b="1" dirty="0">
                <a:solidFill>
                  <a:schemeClr val="tx1"/>
                </a:solidFill>
              </a:rPr>
              <a:t>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547" y="2519863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4" y="3507061"/>
            <a:ext cx="6180455" cy="1060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3D7933-8A01-7D66-B999-8D7F5B2802BE}"/>
              </a:ext>
            </a:extLst>
          </p:cNvPr>
          <p:cNvSpPr txBox="1"/>
          <p:nvPr/>
        </p:nvSpPr>
        <p:spPr>
          <a:xfrm>
            <a:off x="4189126" y="4819462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6873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9836A-54EE-FD96-4659-56974BD8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49" y="1292966"/>
            <a:ext cx="467048" cy="4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880292-2722-F512-670A-413FEA5BDBE7}"/>
              </a:ext>
            </a:extLst>
          </p:cNvPr>
          <p:cNvSpPr txBox="1"/>
          <p:nvPr/>
        </p:nvSpPr>
        <p:spPr>
          <a:xfrm>
            <a:off x="1188445" y="1273191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E525185E-AF17-FA2B-414B-C57CC80F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4D415F4F-B12B-9BBB-86CD-774FDB3F3F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72BFC-C0FC-625B-5B31-39E9B3489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706B9-0262-B123-E33C-028344CAD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23A484-ADCC-F3F2-9AAD-705DEFF2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83" y="2941012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81DB98-8E2D-240A-B709-7F648BAFFF97}"/>
              </a:ext>
            </a:extLst>
          </p:cNvPr>
          <p:cNvSpPr txBox="1"/>
          <p:nvPr/>
        </p:nvSpPr>
        <p:spPr>
          <a:xfrm>
            <a:off x="1167179" y="2921237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CEF1CF-2BF5-4EF6-1072-8016BB0B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82" y="4602454"/>
            <a:ext cx="467048" cy="467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42D928-736B-6EDE-7382-5E4A750060B8}"/>
              </a:ext>
            </a:extLst>
          </p:cNvPr>
          <p:cNvSpPr txBox="1"/>
          <p:nvPr/>
        </p:nvSpPr>
        <p:spPr>
          <a:xfrm>
            <a:off x="1199078" y="4582679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2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EB18A-4B79-2F1D-777D-001C79D1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03" y="1533806"/>
            <a:ext cx="6182327" cy="2542894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4A57CB-4B8C-DD9D-981A-A32814A4F4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4" b="89976" l="9994" r="89974">
                        <a14:foregroundMark x1="55951" y1="6184" x2="59282" y2="9175"/>
                        <a14:foregroundMark x1="44049" y1="13177" x2="48383" y2="1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9" y="3503357"/>
            <a:ext cx="4787079" cy="382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B4B27A-BB8C-85DD-2786-1FD97D8D67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Google Shape;2692;p47">
            <a:extLst>
              <a:ext uri="{FF2B5EF4-FFF2-40B4-BE49-F238E27FC236}">
                <a16:creationId xmlns:a16="http://schemas.microsoft.com/office/drawing/2014/main" id="{E0D595B6-2949-D067-D1B1-06F846F6C88E}"/>
              </a:ext>
            </a:extLst>
          </p:cNvPr>
          <p:cNvSpPr/>
          <p:nvPr/>
        </p:nvSpPr>
        <p:spPr>
          <a:xfrm>
            <a:off x="2441336" y="115168"/>
            <a:ext cx="7663255" cy="122504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20414B-F16C-A5FC-45B0-618F3CF46BF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4E3C41-ADAC-0888-BC01-EDEBDAD8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66" y="0"/>
            <a:ext cx="4974767" cy="13412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81DEF09-C788-DADC-F5C4-57738F4F6EAA}"/>
              </a:ext>
            </a:extLst>
          </p:cNvPr>
          <p:cNvGrpSpPr/>
          <p:nvPr/>
        </p:nvGrpSpPr>
        <p:grpSpPr>
          <a:xfrm>
            <a:off x="1539625" y="1970571"/>
            <a:ext cx="2639300" cy="2284232"/>
            <a:chOff x="444471" y="2172590"/>
            <a:chExt cx="2639300" cy="2284232"/>
          </a:xfrm>
        </p:grpSpPr>
        <p:sp>
          <p:nvSpPr>
            <p:cNvPr id="20" name="Rectangle: Rounded Corners 26">
              <a:extLst>
                <a:ext uri="{FF2B5EF4-FFF2-40B4-BE49-F238E27FC236}">
                  <a16:creationId xmlns:a16="http://schemas.microsoft.com/office/drawing/2014/main" id="{F866063D-BD4C-C57D-0AAF-3EEEF65B42F5}"/>
                </a:ext>
              </a:extLst>
            </p:cNvPr>
            <p:cNvSpPr/>
            <p:nvPr/>
          </p:nvSpPr>
          <p:spPr>
            <a:xfrm>
              <a:off x="444471" y="3420400"/>
              <a:ext cx="2639300" cy="1007727"/>
            </a:xfrm>
            <a:custGeom>
              <a:avLst/>
              <a:gdLst>
                <a:gd name="connsiteX0" fmla="*/ 0 w 2639300"/>
                <a:gd name="connsiteY0" fmla="*/ 246097 h 1007727"/>
                <a:gd name="connsiteX1" fmla="*/ 246097 w 2639300"/>
                <a:gd name="connsiteY1" fmla="*/ 0 h 1007727"/>
                <a:gd name="connsiteX2" fmla="*/ 2393203 w 2639300"/>
                <a:gd name="connsiteY2" fmla="*/ 0 h 1007727"/>
                <a:gd name="connsiteX3" fmla="*/ 2639300 w 2639300"/>
                <a:gd name="connsiteY3" fmla="*/ 246097 h 1007727"/>
                <a:gd name="connsiteX4" fmla="*/ 2639300 w 2639300"/>
                <a:gd name="connsiteY4" fmla="*/ 761630 h 1007727"/>
                <a:gd name="connsiteX5" fmla="*/ 2393203 w 2639300"/>
                <a:gd name="connsiteY5" fmla="*/ 1007727 h 1007727"/>
                <a:gd name="connsiteX6" fmla="*/ 246097 w 2639300"/>
                <a:gd name="connsiteY6" fmla="*/ 1007727 h 1007727"/>
                <a:gd name="connsiteX7" fmla="*/ 0 w 2639300"/>
                <a:gd name="connsiteY7" fmla="*/ 761630 h 1007727"/>
                <a:gd name="connsiteX8" fmla="*/ 0 w 2639300"/>
                <a:gd name="connsiteY8" fmla="*/ 246097 h 10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300" h="1007727" fill="none" extrusionOk="0">
                  <a:moveTo>
                    <a:pt x="0" y="246097"/>
                  </a:moveTo>
                  <a:cubicBezTo>
                    <a:pt x="-6495" y="132941"/>
                    <a:pt x="91550" y="-12520"/>
                    <a:pt x="246097" y="0"/>
                  </a:cubicBezTo>
                  <a:cubicBezTo>
                    <a:pt x="1133478" y="-35273"/>
                    <a:pt x="1636359" y="-144294"/>
                    <a:pt x="2393203" y="0"/>
                  </a:cubicBezTo>
                  <a:cubicBezTo>
                    <a:pt x="2543482" y="4372"/>
                    <a:pt x="2628380" y="100974"/>
                    <a:pt x="2639300" y="246097"/>
                  </a:cubicBezTo>
                  <a:cubicBezTo>
                    <a:pt x="2626688" y="493582"/>
                    <a:pt x="2647779" y="650495"/>
                    <a:pt x="2639300" y="761630"/>
                  </a:cubicBezTo>
                  <a:cubicBezTo>
                    <a:pt x="2658706" y="882871"/>
                    <a:pt x="2534815" y="1001552"/>
                    <a:pt x="2393203" y="1007727"/>
                  </a:cubicBezTo>
                  <a:cubicBezTo>
                    <a:pt x="1848989" y="1085252"/>
                    <a:pt x="711687" y="964024"/>
                    <a:pt x="246097" y="1007727"/>
                  </a:cubicBezTo>
                  <a:cubicBezTo>
                    <a:pt x="94734" y="1003447"/>
                    <a:pt x="-15808" y="897330"/>
                    <a:pt x="0" y="761630"/>
                  </a:cubicBezTo>
                  <a:cubicBezTo>
                    <a:pt x="38133" y="664621"/>
                    <a:pt x="23936" y="447020"/>
                    <a:pt x="0" y="246097"/>
                  </a:cubicBezTo>
                  <a:close/>
                </a:path>
                <a:path w="2639300" h="1007727" stroke="0" extrusionOk="0">
                  <a:moveTo>
                    <a:pt x="0" y="246097"/>
                  </a:moveTo>
                  <a:cubicBezTo>
                    <a:pt x="-6767" y="86798"/>
                    <a:pt x="92672" y="14181"/>
                    <a:pt x="246097" y="0"/>
                  </a:cubicBezTo>
                  <a:cubicBezTo>
                    <a:pt x="1194012" y="-95379"/>
                    <a:pt x="1321176" y="58096"/>
                    <a:pt x="2393203" y="0"/>
                  </a:cubicBezTo>
                  <a:cubicBezTo>
                    <a:pt x="2517898" y="-7899"/>
                    <a:pt x="2631448" y="104538"/>
                    <a:pt x="2639300" y="246097"/>
                  </a:cubicBezTo>
                  <a:cubicBezTo>
                    <a:pt x="2636851" y="390694"/>
                    <a:pt x="2618559" y="529559"/>
                    <a:pt x="2639300" y="761630"/>
                  </a:cubicBezTo>
                  <a:cubicBezTo>
                    <a:pt x="2641170" y="895323"/>
                    <a:pt x="2510382" y="989062"/>
                    <a:pt x="2393203" y="1007727"/>
                  </a:cubicBezTo>
                  <a:cubicBezTo>
                    <a:pt x="1621600" y="947821"/>
                    <a:pt x="980153" y="1090241"/>
                    <a:pt x="246097" y="1007727"/>
                  </a:cubicBezTo>
                  <a:cubicBezTo>
                    <a:pt x="86650" y="1013544"/>
                    <a:pt x="-14992" y="912762"/>
                    <a:pt x="0" y="761630"/>
                  </a:cubicBezTo>
                  <a:cubicBezTo>
                    <a:pt x="-40503" y="636225"/>
                    <a:pt x="13730" y="334661"/>
                    <a:pt x="0" y="24609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800" b="1" dirty="0">
                <a:solidFill>
                  <a:srgbClr val="00206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230BA3-20D0-6ABC-41C0-498C1642519A}"/>
                </a:ext>
              </a:extLst>
            </p:cNvPr>
            <p:cNvGrpSpPr/>
            <p:nvPr/>
          </p:nvGrpSpPr>
          <p:grpSpPr>
            <a:xfrm>
              <a:off x="832336" y="2172590"/>
              <a:ext cx="1831930" cy="1572681"/>
              <a:chOff x="1450279" y="400692"/>
              <a:chExt cx="2478196" cy="2383465"/>
            </a:xfrm>
          </p:grpSpPr>
          <p:sp>
            <p:nvSpPr>
              <p:cNvPr id="23" name="Rectangle: Rounded Corners 29">
                <a:extLst>
                  <a:ext uri="{FF2B5EF4-FFF2-40B4-BE49-F238E27FC236}">
                    <a16:creationId xmlns:a16="http://schemas.microsoft.com/office/drawing/2014/main" id="{4A6E01FA-8F7A-A07D-FB59-92BDFCEBDDFC}"/>
                  </a:ext>
                </a:extLst>
              </p:cNvPr>
              <p:cNvSpPr/>
              <p:nvPr/>
            </p:nvSpPr>
            <p:spPr>
              <a:xfrm>
                <a:off x="1450279" y="400692"/>
                <a:ext cx="2478196" cy="2312379"/>
              </a:xfrm>
              <a:custGeom>
                <a:avLst/>
                <a:gdLst>
                  <a:gd name="connsiteX0" fmla="*/ 0 w 2478196"/>
                  <a:gd name="connsiteY0" fmla="*/ 1156190 h 2312379"/>
                  <a:gd name="connsiteX1" fmla="*/ 1156190 w 2478196"/>
                  <a:gd name="connsiteY1" fmla="*/ 0 h 2312379"/>
                  <a:gd name="connsiteX2" fmla="*/ 1322007 w 2478196"/>
                  <a:gd name="connsiteY2" fmla="*/ 0 h 2312379"/>
                  <a:gd name="connsiteX3" fmla="*/ 2478197 w 2478196"/>
                  <a:gd name="connsiteY3" fmla="*/ 1156190 h 2312379"/>
                  <a:gd name="connsiteX4" fmla="*/ 2478196 w 2478196"/>
                  <a:gd name="connsiteY4" fmla="*/ 1156190 h 2312379"/>
                  <a:gd name="connsiteX5" fmla="*/ 1322006 w 2478196"/>
                  <a:gd name="connsiteY5" fmla="*/ 2312380 h 2312379"/>
                  <a:gd name="connsiteX6" fmla="*/ 1156190 w 2478196"/>
                  <a:gd name="connsiteY6" fmla="*/ 2312379 h 2312379"/>
                  <a:gd name="connsiteX7" fmla="*/ 0 w 2478196"/>
                  <a:gd name="connsiteY7" fmla="*/ 1156189 h 2312379"/>
                  <a:gd name="connsiteX8" fmla="*/ 0 w 2478196"/>
                  <a:gd name="connsiteY8" fmla="*/ 1156190 h 231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196" h="2312379" fill="none" extrusionOk="0">
                    <a:moveTo>
                      <a:pt x="0" y="1156190"/>
                    </a:moveTo>
                    <a:cubicBezTo>
                      <a:pt x="-27916" y="524545"/>
                      <a:pt x="431369" y="87563"/>
                      <a:pt x="1156190" y="0"/>
                    </a:cubicBezTo>
                    <a:cubicBezTo>
                      <a:pt x="1216848" y="5255"/>
                      <a:pt x="1276299" y="4154"/>
                      <a:pt x="1322007" y="0"/>
                    </a:cubicBezTo>
                    <a:cubicBezTo>
                      <a:pt x="1951933" y="30207"/>
                      <a:pt x="2453192" y="500840"/>
                      <a:pt x="2478197" y="1156190"/>
                    </a:cubicBezTo>
                    <a:lnTo>
                      <a:pt x="2478196" y="1156190"/>
                    </a:lnTo>
                    <a:cubicBezTo>
                      <a:pt x="2441723" y="1805494"/>
                      <a:pt x="1957555" y="2217275"/>
                      <a:pt x="1322006" y="2312380"/>
                    </a:cubicBezTo>
                    <a:cubicBezTo>
                      <a:pt x="1260549" y="2320135"/>
                      <a:pt x="1236801" y="2326473"/>
                      <a:pt x="1156190" y="2312379"/>
                    </a:cubicBezTo>
                    <a:cubicBezTo>
                      <a:pt x="568958" y="2306879"/>
                      <a:pt x="16150" y="1854653"/>
                      <a:pt x="0" y="1156189"/>
                    </a:cubicBezTo>
                    <a:lnTo>
                      <a:pt x="0" y="1156190"/>
                    </a:lnTo>
                    <a:close/>
                  </a:path>
                  <a:path w="2478196" h="2312379" stroke="0" extrusionOk="0">
                    <a:moveTo>
                      <a:pt x="0" y="1156190"/>
                    </a:moveTo>
                    <a:cubicBezTo>
                      <a:pt x="-3510" y="505514"/>
                      <a:pt x="431027" y="70153"/>
                      <a:pt x="1156190" y="0"/>
                    </a:cubicBezTo>
                    <a:cubicBezTo>
                      <a:pt x="1191716" y="-5087"/>
                      <a:pt x="1296061" y="-14479"/>
                      <a:pt x="1322007" y="0"/>
                    </a:cubicBezTo>
                    <a:cubicBezTo>
                      <a:pt x="1912335" y="-33943"/>
                      <a:pt x="2425525" y="479789"/>
                      <a:pt x="2478197" y="1156190"/>
                    </a:cubicBezTo>
                    <a:lnTo>
                      <a:pt x="2478196" y="1156190"/>
                    </a:lnTo>
                    <a:cubicBezTo>
                      <a:pt x="2534213" y="1841322"/>
                      <a:pt x="2014389" y="2267064"/>
                      <a:pt x="1322006" y="2312380"/>
                    </a:cubicBezTo>
                    <a:cubicBezTo>
                      <a:pt x="1264031" y="2321565"/>
                      <a:pt x="1175823" y="2315032"/>
                      <a:pt x="1156190" y="2312379"/>
                    </a:cubicBezTo>
                    <a:cubicBezTo>
                      <a:pt x="533454" y="2385951"/>
                      <a:pt x="-17959" y="1792077"/>
                      <a:pt x="0" y="1156189"/>
                    </a:cubicBezTo>
                    <a:lnTo>
                      <a:pt x="0" y="1156190"/>
                    </a:lnTo>
                    <a:close/>
                  </a:path>
                </a:pathLst>
              </a:custGeom>
              <a:solidFill>
                <a:schemeClr val="bg1">
                  <a:alpha val="82000"/>
                </a:schemeClr>
              </a:solidFill>
              <a:ln w="28575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06556544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00" b="1" dirty="0">
                  <a:solidFill>
                    <a:srgbClr val="002060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EA162FA-1398-E9EC-8467-AB780C1C3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971" y="862184"/>
                <a:ext cx="1674219" cy="1921973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C8EE2F-C6CA-5AC8-69C4-0F7F4F332805}"/>
                </a:ext>
              </a:extLst>
            </p:cNvPr>
            <p:cNvSpPr/>
            <p:nvPr/>
          </p:nvSpPr>
          <p:spPr>
            <a:xfrm>
              <a:off x="532804" y="3625825"/>
              <a:ext cx="21859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Mắt</a:t>
              </a:r>
              <a:r>
                <a:rPr lang="en-US" sz="4800" b="1" dirty="0">
                  <a:solidFill>
                    <a:srgbClr val="0070C0"/>
                  </a:solidFill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dõi</a:t>
              </a:r>
              <a:endParaRPr lang="en-US" sz="4800" b="1" dirty="0">
                <a:solidFill>
                  <a:srgbClr val="0070C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213257-0338-6401-ADE9-BBB1B65A18F6}"/>
              </a:ext>
            </a:extLst>
          </p:cNvPr>
          <p:cNvGrpSpPr/>
          <p:nvPr/>
        </p:nvGrpSpPr>
        <p:grpSpPr>
          <a:xfrm>
            <a:off x="5057024" y="1324391"/>
            <a:ext cx="2853408" cy="2256681"/>
            <a:chOff x="3345180" y="1356289"/>
            <a:chExt cx="2853408" cy="22566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757C58-7401-925B-3884-ACB6AADBF58A}"/>
                </a:ext>
              </a:extLst>
            </p:cNvPr>
            <p:cNvGrpSpPr/>
            <p:nvPr/>
          </p:nvGrpSpPr>
          <p:grpSpPr>
            <a:xfrm>
              <a:off x="3345180" y="1356289"/>
              <a:ext cx="2853408" cy="2256681"/>
              <a:chOff x="3984768" y="31333"/>
              <a:chExt cx="3860030" cy="331809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5D39059-4D0C-29B6-A2DC-F4205124C7A8}"/>
                  </a:ext>
                </a:extLst>
              </p:cNvPr>
              <p:cNvGrpSpPr/>
              <p:nvPr/>
            </p:nvGrpSpPr>
            <p:grpSpPr>
              <a:xfrm>
                <a:off x="3984768" y="31333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0" name="Rectangle: Rounded Corners 35">
                  <a:extLst>
                    <a:ext uri="{FF2B5EF4-FFF2-40B4-BE49-F238E27FC236}">
                      <a16:creationId xmlns:a16="http://schemas.microsoft.com/office/drawing/2014/main" id="{9A736782-F25C-7117-C709-28C0B6DD3C62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Rectangle: Rounded Corners 39">
                  <a:extLst>
                    <a:ext uri="{FF2B5EF4-FFF2-40B4-BE49-F238E27FC236}">
                      <a16:creationId xmlns:a16="http://schemas.microsoft.com/office/drawing/2014/main" id="{4A64007C-319F-1286-9BA1-A1C93BBBCF67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A75B5A7-2770-0737-CA65-C731DF426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5989" y="399065"/>
                <a:ext cx="1665021" cy="1665021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9AFD0DE-EC59-7A5E-D0AA-7D747ED835EA}"/>
                </a:ext>
              </a:extLst>
            </p:cNvPr>
            <p:cNvSpPr/>
            <p:nvPr/>
          </p:nvSpPr>
          <p:spPr>
            <a:xfrm>
              <a:off x="3676926" y="2781973"/>
              <a:ext cx="22988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ea typeface="Cambria" panose="02040503050406030204" pitchFamily="18" charset="0"/>
                </a:rPr>
                <a:t>Tai </a:t>
              </a:r>
              <a:r>
                <a:rPr lang="en-US" sz="4800" b="1" dirty="0" err="1">
                  <a:solidFill>
                    <a:srgbClr val="FF0000"/>
                  </a:solidFill>
                  <a:ea typeface="Cambria" panose="02040503050406030204" pitchFamily="18" charset="0"/>
                </a:rPr>
                <a:t>nghe</a:t>
              </a:r>
              <a:endParaRPr lang="en-US" sz="4800" b="1" dirty="0">
                <a:solidFill>
                  <a:srgbClr val="FF000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79BDA2-84D8-02D4-3783-87B263049EA6}"/>
              </a:ext>
            </a:extLst>
          </p:cNvPr>
          <p:cNvGrpSpPr/>
          <p:nvPr/>
        </p:nvGrpSpPr>
        <p:grpSpPr>
          <a:xfrm>
            <a:off x="8384502" y="2611323"/>
            <a:ext cx="2639300" cy="2279740"/>
            <a:chOff x="6311152" y="2473100"/>
            <a:chExt cx="2639300" cy="227974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BB9042E-C564-38C0-6AB4-179C16B2FD77}"/>
                </a:ext>
              </a:extLst>
            </p:cNvPr>
            <p:cNvGrpSpPr/>
            <p:nvPr/>
          </p:nvGrpSpPr>
          <p:grpSpPr>
            <a:xfrm>
              <a:off x="6311152" y="2473100"/>
              <a:ext cx="2639300" cy="2279740"/>
              <a:chOff x="7482364" y="2696050"/>
              <a:chExt cx="3860030" cy="331809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7F0B711-02EE-F225-F35F-947156048E02}"/>
                  </a:ext>
                </a:extLst>
              </p:cNvPr>
              <p:cNvGrpSpPr/>
              <p:nvPr/>
            </p:nvGrpSpPr>
            <p:grpSpPr>
              <a:xfrm>
                <a:off x="7482364" y="2696050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7" name="Rectangle: Rounded Corners 47">
                  <a:extLst>
                    <a:ext uri="{FF2B5EF4-FFF2-40B4-BE49-F238E27FC236}">
                      <a16:creationId xmlns:a16="http://schemas.microsoft.com/office/drawing/2014/main" id="{D6EEDE39-100E-ACF0-EDA0-AC0659A8F659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8" name="Rectangle: Rounded Corners 48">
                  <a:extLst>
                    <a:ext uri="{FF2B5EF4-FFF2-40B4-BE49-F238E27FC236}">
                      <a16:creationId xmlns:a16="http://schemas.microsoft.com/office/drawing/2014/main" id="{2CE3A884-FE79-3697-866B-7DEDEF3B77A0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36" name="Picture 35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20BE7B94-1058-B47D-3327-CD28DFABC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0054" y="3171731"/>
                <a:ext cx="1892084" cy="1602775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B0025C3-1CCA-8DD3-93E8-232CF13209C2}"/>
                </a:ext>
              </a:extLst>
            </p:cNvPr>
            <p:cNvSpPr/>
            <p:nvPr/>
          </p:nvSpPr>
          <p:spPr>
            <a:xfrm>
              <a:off x="6835461" y="3938015"/>
              <a:ext cx="169149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50"/>
                  </a:solidFill>
                  <a:ea typeface="Cambria" panose="02040503050406030204" pitchFamily="18" charset="0"/>
                </a:rPr>
                <a:t>Tay </a:t>
              </a:r>
              <a:r>
                <a:rPr lang="en-US" sz="4400" b="1" dirty="0" err="1">
                  <a:solidFill>
                    <a:srgbClr val="00B050"/>
                  </a:solidFill>
                  <a:ea typeface="Cambria" panose="02040503050406030204" pitchFamily="18" charset="0"/>
                </a:rPr>
                <a:t>dò</a:t>
              </a:r>
              <a:endParaRPr lang="en-US" sz="4400" b="1" dirty="0">
                <a:solidFill>
                  <a:srgbClr val="00B050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1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7588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428</TotalTime>
  <Words>1629</Words>
  <Application>Microsoft Office PowerPoint</Application>
  <PresentationFormat>Widescreen</PresentationFormat>
  <Paragraphs>222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#9Slide07 IcielLa Chic Pro Shad</vt:lpstr>
      <vt:lpstr>Arial</vt:lpstr>
      <vt:lpstr>Arial-Rounded</vt:lpstr>
      <vt:lpstr>Calibri</vt:lpstr>
      <vt:lpstr>Calibri Light</vt:lpstr>
      <vt:lpstr>Cambria</vt:lpstr>
      <vt:lpstr>Pattaya</vt:lpstr>
      <vt:lpstr>SVN-Shintia Script</vt:lpstr>
      <vt:lpstr>Times New Roman</vt:lpstr>
      <vt:lpstr>Wingdings</vt:lpstr>
      <vt:lpstr>1_Office Theme</vt:lpstr>
      <vt:lpstr>Office Theme</vt:lpstr>
      <vt:lpstr>Custom Design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86</cp:revision>
  <dcterms:created xsi:type="dcterms:W3CDTF">2023-03-05T01:12:13Z</dcterms:created>
  <dcterms:modified xsi:type="dcterms:W3CDTF">2023-11-29T08:20:44Z</dcterms:modified>
</cp:coreProperties>
</file>