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58" r:id="rId4"/>
    <p:sldId id="303" r:id="rId5"/>
    <p:sldId id="304" r:id="rId6"/>
    <p:sldId id="305" r:id="rId7"/>
    <p:sldId id="257" r:id="rId8"/>
    <p:sldId id="302" r:id="rId9"/>
    <p:sldId id="259" r:id="rId10"/>
    <p:sldId id="288" r:id="rId11"/>
    <p:sldId id="306" r:id="rId12"/>
    <p:sldId id="307" r:id="rId13"/>
    <p:sldId id="308" r:id="rId14"/>
    <p:sldId id="299" r:id="rId15"/>
    <p:sldId id="309" r:id="rId16"/>
    <p:sldId id="310" r:id="rId17"/>
    <p:sldId id="311" r:id="rId18"/>
    <p:sldId id="272" r:id="rId19"/>
    <p:sldId id="312" r:id="rId20"/>
    <p:sldId id="325" r:id="rId21"/>
    <p:sldId id="256" r:id="rId22"/>
    <p:sldId id="326" r:id="rId23"/>
    <p:sldId id="32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xmlns="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xmlns="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xmlns="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xmlns="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A0E4B5E-917B-A230-7EE0-C9CE903E73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B270B39-9173-F8BA-F722-BE182AA931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310866D1-999B-6E49-0117-B6D252235F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25/11/2023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gi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38.png"/><Relationship Id="rId5" Type="http://schemas.microsoft.com/office/2007/relationships/media" Target="../media/media4.wma"/><Relationship Id="rId1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8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image" Target="../media/image32.gif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2.gif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9.gif"/><Relationship Id="rId17" Type="http://schemas.openxmlformats.org/officeDocument/2006/relationships/image" Target="../media/image37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3.png"/><Relationship Id="rId10" Type="http://schemas.openxmlformats.org/officeDocument/2006/relationships/image" Target="../media/image38.png"/><Relationship Id="rId19" Type="http://schemas.openxmlformats.org/officeDocument/2006/relationships/image" Target="../media/image32.gif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AFE665-89DD-0070-8FD8-E6F2A3219E57}"/>
              </a:ext>
            </a:extLst>
          </p:cNvPr>
          <p:cNvSpPr txBox="1"/>
          <p:nvPr/>
        </p:nvSpPr>
        <p:spPr>
          <a:xfrm>
            <a:off x="576775" y="3774142"/>
            <a:ext cx="11141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93082" y="3714750"/>
              <a:ext cx="877200" cy="334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12007" y="3714750"/>
              <a:ext cx="639349" cy="31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575022" y="5232376"/>
            <a:ext cx="1552276" cy="1479428"/>
            <a:chOff x="816993" y="3341516"/>
            <a:chExt cx="1164207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16993" y="3714750"/>
              <a:ext cx="102936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  <a:r>
                <a:rPr kumimoji="0" lang="en-US" sz="2667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4541 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03269 -0.14722 C -0.03946 -0.18032 -0.04948 -0.19814 -0.06042 -0.19814 C -0.07227 -0.19814 -0.08217 -0.18032 -0.08868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8A78BDB-806A-A1D3-0CFD-A1FFEDB9A1AA}"/>
              </a:ext>
            </a:extLst>
          </p:cNvPr>
          <p:cNvSpPr/>
          <p:nvPr/>
        </p:nvSpPr>
        <p:spPr>
          <a:xfrm>
            <a:off x="337625" y="2236764"/>
            <a:ext cx="11535507" cy="451572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9" y="2236764"/>
            <a:ext cx="11932447" cy="42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xmlns="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xmlns="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xmlns="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xmlns="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xmlns="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xmlns="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</TotalTime>
  <Words>674</Words>
  <Application>Microsoft Office PowerPoint</Application>
  <PresentationFormat>Widescreen</PresentationFormat>
  <Paragraphs>87</Paragraphs>
  <Slides>22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Open Sans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42</cp:revision>
  <dcterms:created xsi:type="dcterms:W3CDTF">2023-09-11T08:43:27Z</dcterms:created>
  <dcterms:modified xsi:type="dcterms:W3CDTF">2023-11-25T13:33:24Z</dcterms:modified>
  <cp:category>9Slide.vn</cp:category>
</cp:coreProperties>
</file>