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0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37" r:id="rId9"/>
    <p:sldMasterId id="2147483749" r:id="rId10"/>
    <p:sldMasterId id="2147483761" r:id="rId11"/>
  </p:sldMasterIdLst>
  <p:notesMasterIdLst>
    <p:notesMasterId r:id="rId41"/>
  </p:notesMasterIdLst>
  <p:sldIdLst>
    <p:sldId id="257" r:id="rId12"/>
    <p:sldId id="258" r:id="rId13"/>
    <p:sldId id="291" r:id="rId14"/>
    <p:sldId id="292" r:id="rId15"/>
    <p:sldId id="293" r:id="rId16"/>
    <p:sldId id="294" r:id="rId17"/>
    <p:sldId id="295" r:id="rId18"/>
    <p:sldId id="260" r:id="rId19"/>
    <p:sldId id="261" r:id="rId20"/>
    <p:sldId id="262" r:id="rId21"/>
    <p:sldId id="296" r:id="rId22"/>
    <p:sldId id="263" r:id="rId23"/>
    <p:sldId id="268" r:id="rId24"/>
    <p:sldId id="269" r:id="rId25"/>
    <p:sldId id="270" r:id="rId26"/>
    <p:sldId id="272" r:id="rId27"/>
    <p:sldId id="273" r:id="rId28"/>
    <p:sldId id="275" r:id="rId29"/>
    <p:sldId id="298" r:id="rId30"/>
    <p:sldId id="299" r:id="rId31"/>
    <p:sldId id="300" r:id="rId32"/>
    <p:sldId id="276" r:id="rId33"/>
    <p:sldId id="301" r:id="rId34"/>
    <p:sldId id="303" r:id="rId35"/>
    <p:sldId id="304" r:id="rId36"/>
    <p:sldId id="305" r:id="rId37"/>
    <p:sldId id="277" r:id="rId38"/>
    <p:sldId id="306" r:id="rId39"/>
    <p:sldId id="290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88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871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02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841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9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t>27/05/2021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5/27/2021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5/27/2021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2021/5/27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.png"/><Relationship Id="rId4" Type="http://schemas.openxmlformats.org/officeDocument/2006/relationships/image" Target="../media/image4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5.png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9.jpeg"/><Relationship Id="rId5" Type="http://schemas.openxmlformats.org/officeDocument/2006/relationships/image" Target="../media/image25.png"/><Relationship Id="rId4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1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4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4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.wdp"/><Relationship Id="rId3" Type="http://schemas.openxmlformats.org/officeDocument/2006/relationships/slideLayout" Target="../slideLayouts/slideLayout104.xml"/><Relationship Id="rId7" Type="http://schemas.openxmlformats.org/officeDocument/2006/relationships/audio" Target="../media/audio4.wav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23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microsoft.com/office/2007/relationships/hdphoto" Target="../media/hdphoto2.wdp"/><Relationship Id="rId10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image" Target="../media/image18.jpeg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" y="208915"/>
            <a:ext cx="8869680" cy="739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885" y="1475740"/>
            <a:ext cx="9114790" cy="5020945"/>
          </a:xfrm>
          <a:prstGeom prst="rect">
            <a:avLst/>
          </a:prstGeom>
        </p:spPr>
      </p:pic>
      <p:pic>
        <p:nvPicPr>
          <p:cNvPr id="4" name="Content Placeholder 3" descr="log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398645" y="128270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-Rounded" panose="020B0500000000000000" charset="0"/>
                <a:cs typeface="Arial-Rounded" panose="020B0500000000000000" charset="0"/>
              </a:rPr>
              <a:t>Thời khóa biểu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1043305" y="835025"/>
            <a:ext cx="9732010" cy="162179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7950" y="2317750"/>
            <a:ext cx="6896100" cy="4457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656330" y="1044575"/>
            <a:ext cx="780542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Đọc thời khóa biểu của ngày thứ 2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138366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Buổi sáng: Hoạt động trải nghiệm, Toán, Tiếng việt, </a:t>
            </a: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  <a:sym typeface="+mn-ea"/>
              </a:rPr>
              <a:t>Tiếng việt</a:t>
            </a:r>
          </a:p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  <a:sym typeface="+mn-ea"/>
              </a:rPr>
              <a:t>Buổi chiều:  Tiếng Anh, tự học có hướng dẫn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627755" y="2863850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Sáng thứ hai có mấy tiết?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941955" y="3188970"/>
            <a:ext cx="9099550" cy="138366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4 Tiết: </a:t>
            </a: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  <a:sym typeface="+mn-ea"/>
              </a:rPr>
              <a:t>Hoạt động trải nghiệm, Toán, Tiếng việt, Tiếng việt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24460" y="240030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3656330" y="3880485"/>
            <a:ext cx="842137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Thứ năm có những môn học nào?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Tóan, Tiếng Việt, Giáo dục thể chất, TNXH, Tự học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3619500" y="4984750"/>
            <a:ext cx="842137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Nếu không có thời khóa biểu, em sẽ gặp khó khăn gì?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Sẽ không nắm được lịch học các môn.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8870" y="1129665"/>
            <a:ext cx="9455785" cy="378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920" y="18249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một câu giới thiệu môn học hoặc hoạt động ở trường mà em thích</a:t>
            </a:r>
            <a:b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b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</a:br>
            <a:r>
              <a:rPr lang="en-US" b="1">
                <a:solidFill>
                  <a:schemeClr val="tx1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M. Tiếng Việt là môn học tôi thích nhất</a:t>
            </a: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3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</a:p>
        </p:txBody>
      </p:sp>
    </p:spTree>
  </p:cSld>
  <p:clrMapOvr>
    <a:masterClrMapping/>
  </p:clrMapOvr>
  <p:transition advClick="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/>
          </a:ln>
        </p:spPr>
        <p:txBody>
          <a:bodyPr anchor="ctr" anchorCtr="0"/>
          <a:lstStyle/>
          <a:p>
            <a:pPr eaLnBrk="1" hangingPunct="1"/>
            <a:endParaRPr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570230" y="410210"/>
            <a:ext cx="3751580" cy="7531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Nghe - Viết</a:t>
            </a:r>
          </a:p>
        </p:txBody>
      </p:sp>
      <p:sp>
        <p:nvSpPr>
          <p:cNvPr id="3" name="Text Box 2"/>
          <p:cNvSpPr txBox="1"/>
          <p:nvPr/>
        </p:nvSpPr>
        <p:spPr>
          <a:xfrm rot="1140000">
            <a:off x="1310640" y="2710815"/>
            <a:ext cx="311785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/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9290" y="2985770"/>
            <a:ext cx="8779510" cy="149161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3885" y="1431925"/>
            <a:ext cx="8667750" cy="4366895"/>
          </a:xfrm>
          <a:prstGeom prst="rect">
            <a:avLst/>
          </a:prstGeom>
        </p:spPr>
      </p:pic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21790" y="3738245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Cái kéo</a:t>
            </a:r>
          </a:p>
        </p:txBody>
      </p:sp>
      <p:sp>
        <p:nvSpPr>
          <p:cNvPr id="6" name="Oval 5"/>
          <p:cNvSpPr/>
          <p:nvPr/>
        </p:nvSpPr>
        <p:spPr>
          <a:xfrm>
            <a:off x="4097020" y="1811020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Cái thước</a:t>
            </a:r>
          </a:p>
        </p:txBody>
      </p:sp>
      <p:sp>
        <p:nvSpPr>
          <p:cNvPr id="7" name="Oval 6"/>
          <p:cNvSpPr/>
          <p:nvPr/>
        </p:nvSpPr>
        <p:spPr>
          <a:xfrm>
            <a:off x="10162540" y="3088005"/>
            <a:ext cx="1663700" cy="105473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cặp sách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6" grpId="0" bldLvl="0" animBg="1"/>
      <p:bldP spid="6" grpId="1" animBg="1"/>
      <p:bldP spid="7" grpId="0" bldLvl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3. Chọn a hoặc b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675640" y="7505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400" b="1">
                <a:latin typeface="Arial-Rounded" panose="020B0500000000000000" charset="0"/>
                <a:cs typeface="Arial-Rounded" panose="020B0500000000000000" charset="0"/>
              </a:rPr>
              <a:t>a. Chọn ch hoặc tr thay cho ô vuông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3295650" y="1968500"/>
            <a:ext cx="7496175" cy="3476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Mặt trời mọc rồi lặn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Trên đôi chân lon ton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Hai chân trời của con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Là mẹ và cô giáo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(Theo Trần Quốc Hoàn)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52925" y="2076450"/>
            <a:ext cx="410845" cy="61468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8515" y="2745740"/>
            <a:ext cx="410845" cy="614680"/>
          </a:xfrm>
          <a:prstGeom prst="rect">
            <a:avLst/>
          </a:prstGeom>
        </p:spPr>
      </p:pic>
      <p:pic>
        <p:nvPicPr>
          <p:cNvPr id="11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279654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2925" y="3399790"/>
            <a:ext cx="41084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7345" y="3411220"/>
            <a:ext cx="410845" cy="614680"/>
          </a:xfrm>
          <a:prstGeom prst="rect">
            <a:avLst/>
          </a:prstGeom>
        </p:spPr>
      </p:pic>
      <p:pic>
        <p:nvPicPr>
          <p:cNvPr id="14" name="Content Placeholder 13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b. Chọn v hay d thay cho ô vuông</a:t>
            </a:r>
            <a:br>
              <a:rPr lang="en-US">
                <a:latin typeface="Arial-Rounded" panose="020B0500000000000000" charset="0"/>
                <a:cs typeface="Arial-Rounded" panose="020B0500000000000000" charset="0"/>
              </a:rPr>
            </a:br>
            <a:endParaRPr lang="en-US">
              <a:latin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1125220" y="1968500"/>
            <a:ext cx="1051814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Có con chim vành khuyên nhỏ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Dáng trông thật ngoan ngoãn quá</a:t>
            </a:r>
          </a:p>
          <a:p>
            <a:r>
              <a:rPr lang="en-US" sz="4400">
                <a:latin typeface="Arial-Rounded" panose="020B0500000000000000" charset="0"/>
                <a:cs typeface="Arial-Rounded" panose="020B0500000000000000" charset="0"/>
              </a:rPr>
              <a:t>Gọi dạ, bảo vâng lễ phép ngoan nhất nhà</a:t>
            </a:r>
          </a:p>
        </p:txBody>
      </p:sp>
      <p:pic>
        <p:nvPicPr>
          <p:cNvPr id="9" name="Content Placeholder 8" descr="008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39565" y="2131060"/>
            <a:ext cx="349250" cy="523240"/>
          </a:xfrm>
          <a:prstGeom prst="rect">
            <a:avLst/>
          </a:prstGeom>
        </p:spPr>
      </p:pic>
      <p:pic>
        <p:nvPicPr>
          <p:cNvPr id="10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220" y="2722880"/>
            <a:ext cx="410845" cy="614680"/>
          </a:xfrm>
          <a:prstGeom prst="rect">
            <a:avLst/>
          </a:prstGeom>
        </p:spPr>
      </p:pic>
      <p:pic>
        <p:nvPicPr>
          <p:cNvPr id="12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055" y="3411220"/>
            <a:ext cx="319405" cy="614680"/>
          </a:xfrm>
          <a:prstGeom prst="rect">
            <a:avLst/>
          </a:prstGeom>
        </p:spPr>
      </p:pic>
      <p:pic>
        <p:nvPicPr>
          <p:cNvPr id="13" name="Content Placeholder 8" descr="00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7005" y="3411220"/>
            <a:ext cx="320675" cy="614680"/>
          </a:xfrm>
          <a:prstGeom prst="rect">
            <a:avLst/>
          </a:prstGeom>
        </p:spPr>
      </p:pic>
      <p:pic>
        <p:nvPicPr>
          <p:cNvPr id="3" name="Content Placeholder 2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4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370" y="174625"/>
            <a:ext cx="4128770" cy="15170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173990"/>
            <a:ext cx="7296785" cy="645922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436245" y="1806575"/>
            <a:ext cx="2697480" cy="842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a. Chỉ sự vật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364490" y="2769870"/>
            <a:ext cx="3935730" cy="172339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Lớp học</a:t>
            </a:r>
          </a:p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Quyển sách</a:t>
            </a:r>
          </a:p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Sân trường</a:t>
            </a:r>
          </a:p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Cây xanh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58165" y="4727575"/>
            <a:ext cx="3742055" cy="84201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Arial-Rounded" panose="020B0500000000000000" charset="0"/>
                <a:cs typeface="Arial-Rounded" panose="020B0500000000000000" charset="0"/>
              </a:rPr>
              <a:t>b. Chỉ hoạt động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66370" y="5843270"/>
            <a:ext cx="4478655" cy="861060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Học bài, vẽ tranh, vui chơi....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928870" y="121920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2. Đặt một câu nêu hoạt động với từ ngữ vừa tìm được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9" grpId="0" animBg="1"/>
      <p:bldP spid="9" grpId="1" animBg="1"/>
      <p:bldP spid="10" grpId="0" bldLvl="0" animBg="1"/>
      <p:bldP spid="11" grpId="0" bldLvl="0" animBg="1"/>
      <p:bldP spid="11" grpId="1" animBg="1"/>
      <p:bldP spid="12" grpId="0" animBg="1"/>
      <p:bldP spid="12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545" y="0"/>
            <a:ext cx="6333490" cy="8597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315" y="1207770"/>
            <a:ext cx="7505065" cy="5131435"/>
          </a:xfrm>
          <a:prstGeom prst="rect">
            <a:avLst/>
          </a:prstGeom>
        </p:spPr>
      </p:pic>
      <p:sp>
        <p:nvSpPr>
          <p:cNvPr id="7" name="Cloud Callout 6"/>
          <p:cNvSpPr/>
          <p:nvPr/>
        </p:nvSpPr>
        <p:spPr>
          <a:xfrm>
            <a:off x="80645" y="1521460"/>
            <a:ext cx="2647315" cy="127825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7 giờ, bạn Nam đi học</a:t>
            </a:r>
          </a:p>
        </p:txBody>
      </p:sp>
      <p:sp>
        <p:nvSpPr>
          <p:cNvPr id="8" name="Cloud Callout 7"/>
          <p:cNvSpPr/>
          <p:nvPr/>
        </p:nvSpPr>
        <p:spPr>
          <a:xfrm>
            <a:off x="9636125" y="1146810"/>
            <a:ext cx="2707640" cy="133921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Nam học bài lúc 8 giờ sáng</a:t>
            </a:r>
          </a:p>
        </p:txBody>
      </p:sp>
      <p:sp>
        <p:nvSpPr>
          <p:cNvPr id="9" name="Cloud Callout 8"/>
          <p:cNvSpPr/>
          <p:nvPr/>
        </p:nvSpPr>
        <p:spPr>
          <a:xfrm>
            <a:off x="80645" y="3916045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Lúc 9 giờ 30 phút, nam và các bạn ra chơi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9736455" y="3865245"/>
            <a:ext cx="2707640" cy="196850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Nam ăn trưa ở trường lúc 11 giờ 30 phút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bldLvl="0" animBg="1"/>
      <p:bldP spid="8" grpId="1" animBg="1"/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635" y="516890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Viết thời khóa biểu của em lúc 5 giờ chiều đến lúc đi ngủ?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graphicFrame>
        <p:nvGraphicFramePr>
          <p:cNvPr id="5" name="Table 4"/>
          <p:cNvGraphicFramePr/>
          <p:nvPr/>
        </p:nvGraphicFramePr>
        <p:xfrm>
          <a:off x="1828800" y="2857500"/>
          <a:ext cx="853313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665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6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Thời gian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Hoạt động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17:00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>
                          <a:latin typeface="Arial-Rounded" panose="020B0500000000000000" charset="0"/>
                          <a:cs typeface="Arial-Rounded" panose="020B0500000000000000" charset="0"/>
                        </a:rPr>
                        <a:t>Đi học về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endParaRPr lang="en-US" sz="3600">
                        <a:latin typeface="Arial-Rounded" panose="020B0500000000000000" charset="0"/>
                        <a:cs typeface="Arial-Rounded" panose="020B0500000000000000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534460" y="1556684"/>
              <a:ext cx="1052202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5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840" y="1614805"/>
            <a:ext cx="7257415" cy="36283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689725" y="2924175"/>
            <a:ext cx="3256280" cy="582930"/>
          </a:xfrm>
          <a:prstGeom prst="rect">
            <a:avLst/>
          </a:prstGeom>
          <a:noFill/>
        </p:spPr>
        <p:txBody>
          <a:bodyPr wrap="squar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 mở rộng</a:t>
            </a:r>
          </a:p>
        </p:txBody>
      </p:sp>
    </p:spTree>
  </p:cSld>
  <p:clrMapOvr>
    <a:masterClrMapping/>
  </p:clrMapOvr>
  <p:transition advClick="0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795" y="182880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Đọc bản tin của nhà trường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pic>
        <p:nvPicPr>
          <p:cNvPr id="3" name="Picture 2" descr="unnamed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1508760"/>
            <a:ext cx="7012305" cy="420433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297305" y="5842635"/>
            <a:ext cx="7039610" cy="63881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Arial-Rounded" panose="020B0500000000000000" charset="0"/>
                <a:cs typeface="Arial-Rounded" panose="020B0500000000000000" charset="0"/>
              </a:rPr>
              <a:t>2. Chia sẻ những thông tin mà em quan tâm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2" grpId="0" bldLvl="0" animBg="1"/>
      <p:bldP spid="12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80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sz="8000" b="1" cap="none" spc="0" dirty="0">
              <a:ln w="0"/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400" b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Thời khóa biểu</a:t>
            </a:r>
          </a:p>
        </p:txBody>
      </p:sp>
      <p:sp>
        <p:nvSpPr>
          <p:cNvPr id="2" name="Rectangle 1"/>
          <p:cNvSpPr/>
          <p:nvPr/>
        </p:nvSpPr>
        <p:spPr>
          <a:xfrm>
            <a:off x="3685177" y="798865"/>
            <a:ext cx="478599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môn học,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 hàng theo từng ô,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cho bạn biết được, </a:t>
            </a:r>
          </a:p>
          <a:p>
            <a:pPr algn="ctr"/>
            <a:r>
              <a:rPr lang="en-US" sz="3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 vở cho mỗi giờ - Là gì?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46735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Nắng</a:t>
            </a:r>
          </a:p>
        </p:txBody>
      </p:sp>
      <p:sp>
        <p:nvSpPr>
          <p:cNvPr id="2" name="Rectangle 1"/>
          <p:cNvSpPr/>
          <p:nvPr/>
        </p:nvSpPr>
        <p:spPr>
          <a:xfrm>
            <a:off x="877207" y="1022385"/>
            <a:ext cx="1040193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...ghé vào cửa lớp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chúng em học bài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>
            <a:fillRect/>
          </a:stretch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>
            <a:fillRect/>
          </a:stretch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>
            <a:fillRect/>
          </a:stretch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  <a:defRPr/>
            </a:pPr>
            <a:r>
              <a:rPr lang="vi-VN" sz="2400" b="1" dirty="0">
                <a:solidFill>
                  <a:srgbClr val="7030A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2400" b="1" dirty="0">
              <a:solidFill>
                <a:srgbClr val="7030A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2800" b="1" dirty="0">
                <a:solidFill>
                  <a:srgbClr val="FFFFFF"/>
                </a:solidFill>
              </a:rPr>
              <a:t> </a:t>
            </a:r>
            <a:endParaRPr lang="en-US" sz="2800" b="1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400" b="1" dirty="0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30" name="Đáp án"/>
          <p:cNvSpPr/>
          <p:nvPr/>
        </p:nvSpPr>
        <p:spPr>
          <a:xfrm>
            <a:off x="941696" y="3037595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: Thơm tho</a:t>
            </a:r>
          </a:p>
        </p:txBody>
      </p:sp>
      <p:sp>
        <p:nvSpPr>
          <p:cNvPr id="2" name="Rectangle 1"/>
          <p:cNvSpPr/>
          <p:nvPr/>
        </p:nvSpPr>
        <p:spPr>
          <a:xfrm>
            <a:off x="894987" y="1194470"/>
            <a:ext cx="10401935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Điền tiếp vào chỗ trống trong bài “Cô giáo em”</a:t>
            </a:r>
          </a:p>
          <a:p>
            <a:pPr algn="ctr"/>
            <a:r>
              <a:rPr lang="en-US" sz="4000" b="1" cap="none" spc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 trang vở.....</a:t>
            </a: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9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00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3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5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2" grpId="0"/>
      <p:bldP spid="50" grpId="0" bldLvl="0" animBg="1"/>
      <p:bldP spid="51" grpId="0" bldLvl="0" animBg="1"/>
      <p:bldP spid="52" grpId="0" bldLvl="0" animBg="1"/>
      <p:bldP spid="70" grpId="0" bldLvl="0" animBg="1"/>
      <p:bldP spid="71" grpId="0" bldLvl="0" animBg="1"/>
      <p:bldP spid="72" grpId="0" bldLvl="0" animBg="1"/>
      <p:bldP spid="73" grpId="0" bldLvl="0" animBg="1"/>
      <p:bldP spid="74" grpId="0" bldLvl="0" animBg="1"/>
      <p:bldP spid="75" grpId="0" bldLvl="0" animBg="1"/>
      <p:bldP spid="76" grpId="0" bldLvl="0" animBg="1"/>
      <p:bldP spid="77" grpId="0" bldLvl="0" animBg="1"/>
      <p:bldP spid="78" grpId="0" bldLvl="0" animBg="1"/>
      <p:bldP spid="79" grpId="0" bldLvl="0" animBg="1"/>
      <p:bldP spid="80" grpId="0" bldLvl="0" animBg="1"/>
      <p:bldP spid="81" grpId="0" bldLvl="0" animBg="1"/>
      <p:bldP spid="82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6356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10: Thời khóa biểu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4013200" y="2387600"/>
            <a:ext cx="5181600" cy="33896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749</Words>
  <Application>Microsoft Office PowerPoint</Application>
  <PresentationFormat>Widescreen</PresentationFormat>
  <Paragraphs>153</Paragraphs>
  <Slides>29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29</vt:i4>
      </vt:variant>
    </vt:vector>
  </HeadingPairs>
  <TitlesOfParts>
    <vt:vector size="55" baseType="lpstr">
      <vt:lpstr>等线</vt:lpstr>
      <vt:lpstr>Microsoft YaHei</vt:lpstr>
      <vt:lpstr>.VnBlack</vt:lpstr>
      <vt:lpstr>Arial</vt:lpstr>
      <vt:lpstr>Arial Narrow</vt:lpstr>
      <vt:lpstr>Arial Rounded MT Bold</vt:lpstr>
      <vt:lpstr>Arial-Rounded</vt:lpstr>
      <vt:lpstr>Calibri</vt:lpstr>
      <vt:lpstr>Calibri Light</vt:lpstr>
      <vt:lpstr>Franklin Gothic Book</vt:lpstr>
      <vt:lpstr>Franklin Gothic Medium</vt:lpstr>
      <vt:lpstr>Tahoma</vt:lpstr>
      <vt:lpstr>Times New Roman</vt:lpstr>
      <vt:lpstr>Wingdings</vt:lpstr>
      <vt:lpstr>Wingdings 2</vt:lpstr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2_Office Theme</vt:lpstr>
      <vt:lpstr>1_Office Theme</vt:lpstr>
      <vt:lpstr>1_Tema de Office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Nói một câu giới thiệu môn học hoặc hoạt động ở trường mà em thích  M. Tiếng Việt là môn học tôi thích nhất</vt:lpstr>
      <vt:lpstr>PowerPoint Presentation</vt:lpstr>
      <vt:lpstr>PowerPoint Presentation</vt:lpstr>
      <vt:lpstr>PowerPoint Presentation</vt:lpstr>
      <vt:lpstr>PowerPoint Presentation</vt:lpstr>
      <vt:lpstr>3. Chọn a hoặc b </vt:lpstr>
      <vt:lpstr>b. Chọn v hay d thay cho ô vuông </vt:lpstr>
      <vt:lpstr>PowerPoint Presentation</vt:lpstr>
      <vt:lpstr>PowerPoint Presentation</vt:lpstr>
      <vt:lpstr>PowerPoint Presentation</vt:lpstr>
      <vt:lpstr>2. Viết thời khóa biểu của em lúc 5 giờ chiều đến lúc đi ngủ?</vt:lpstr>
      <vt:lpstr>PowerPoint Presentation</vt:lpstr>
      <vt:lpstr>PowerPoint Presentation</vt:lpstr>
      <vt:lpstr>1. Đọc bản tin của nhà trường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tran thao</cp:lastModifiedBy>
  <cp:revision>3</cp:revision>
  <dcterms:created xsi:type="dcterms:W3CDTF">2021-05-24T05:01:30Z</dcterms:created>
  <dcterms:modified xsi:type="dcterms:W3CDTF">2021-05-27T00:35:05Z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