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0" r:id="rId5"/>
    <p:sldMasterId id="2147483722" r:id="rId6"/>
    <p:sldMasterId id="2147483734" r:id="rId7"/>
  </p:sldMasterIdLst>
  <p:notesMasterIdLst>
    <p:notesMasterId r:id="rId40"/>
  </p:notesMasterIdLst>
  <p:sldIdLst>
    <p:sldId id="257" r:id="rId8"/>
    <p:sldId id="279" r:id="rId9"/>
    <p:sldId id="258" r:id="rId10"/>
    <p:sldId id="259" r:id="rId11"/>
    <p:sldId id="260" r:id="rId12"/>
    <p:sldId id="261" r:id="rId13"/>
    <p:sldId id="265" r:id="rId14"/>
    <p:sldId id="497" r:id="rId15"/>
    <p:sldId id="467" r:id="rId16"/>
    <p:sldId id="498" r:id="rId17"/>
    <p:sldId id="266" r:id="rId18"/>
    <p:sldId id="499" r:id="rId19"/>
    <p:sldId id="278" r:id="rId20"/>
    <p:sldId id="269" r:id="rId21"/>
    <p:sldId id="274" r:id="rId22"/>
    <p:sldId id="500" r:id="rId23"/>
    <p:sldId id="482" r:id="rId24"/>
    <p:sldId id="538" r:id="rId25"/>
    <p:sldId id="535" r:id="rId26"/>
    <p:sldId id="539" r:id="rId27"/>
    <p:sldId id="300" r:id="rId28"/>
    <p:sldId id="307" r:id="rId29"/>
    <p:sldId id="276" r:id="rId30"/>
    <p:sldId id="309" r:id="rId31"/>
    <p:sldId id="310" r:id="rId32"/>
    <p:sldId id="540" r:id="rId33"/>
    <p:sldId id="542" r:id="rId34"/>
    <p:sldId id="543" r:id="rId35"/>
    <p:sldId id="544" r:id="rId36"/>
    <p:sldId id="545" r:id="rId37"/>
    <p:sldId id="546" r:id="rId38"/>
    <p:sldId id="27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48233-B52C-492E-A551-3ACA4B8FFCB9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CB6CA-BE65-4DA3-A6EB-21D1E123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40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850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1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48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8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linh động</a:t>
            </a:r>
            <a:r>
              <a:rPr lang="en-US" baseline="0" dirty="0"/>
              <a:t> tổ chức phù hợp với </a:t>
            </a:r>
            <a:r>
              <a:rPr lang="en-US" baseline="0" dirty="0" err="1"/>
              <a:t>hs</a:t>
            </a:r>
            <a:r>
              <a:rPr lang="en-US" baseline="0" dirty="0"/>
              <a:t> của lớp mình dạy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7F2F9-3BB7-4309-94B4-2B10FFD2C3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58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60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96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2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8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7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7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49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8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99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794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9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39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805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0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56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8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50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932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14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6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85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2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793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31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02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94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75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4965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50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30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253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6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17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224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96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85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37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954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5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9009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2187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22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019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16739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3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3687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2372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7773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16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755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7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8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358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803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90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54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34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121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871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98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848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73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99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6957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3996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5062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063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037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7798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15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771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0947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0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97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42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2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68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9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1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93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770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21" Type="http://schemas.microsoft.com/office/2007/relationships/hdphoto" Target="../media/hdphoto6.wdp"/><Relationship Id="rId7" Type="http://schemas.openxmlformats.org/officeDocument/2006/relationships/image" Target="../media/image8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slide" Target="slide3.xml"/><Relationship Id="rId11" Type="http://schemas.microsoft.com/office/2007/relationships/hdphoto" Target="../media/hdphoto2.wdp"/><Relationship Id="rId5" Type="http://schemas.openxmlformats.org/officeDocument/2006/relationships/image" Target="../media/image7.jpg"/><Relationship Id="rId15" Type="http://schemas.openxmlformats.org/officeDocument/2006/relationships/image" Target="../media/image12.png"/><Relationship Id="rId10" Type="http://schemas.openxmlformats.org/officeDocument/2006/relationships/image" Target="../media/image10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gif"/><Relationship Id="rId5" Type="http://schemas.microsoft.com/office/2007/relationships/hdphoto" Target="../media/hdphoto12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slide" Target="slide5.xml"/><Relationship Id="rId12" Type="http://schemas.microsoft.com/office/2007/relationships/hdphoto" Target="../media/hdphoto10.wdp"/><Relationship Id="rId17" Type="http://schemas.openxmlformats.org/officeDocument/2006/relationships/image" Target="../media/image15.png"/><Relationship Id="rId2" Type="http://schemas.openxmlformats.org/officeDocument/2006/relationships/image" Target="../media/image20.jp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0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0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7.wdp"/><Relationship Id="rId18" Type="http://schemas.openxmlformats.org/officeDocument/2006/relationships/image" Target="../media/image34.png"/><Relationship Id="rId26" Type="http://schemas.openxmlformats.org/officeDocument/2006/relationships/image" Target="../media/image61.gif"/><Relationship Id="rId3" Type="http://schemas.openxmlformats.org/officeDocument/2006/relationships/image" Target="../media/image50.png"/><Relationship Id="rId21" Type="http://schemas.microsoft.com/office/2007/relationships/hdphoto" Target="../media/hdphoto19.wdp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36.gif"/><Relationship Id="rId25" Type="http://schemas.microsoft.com/office/2007/relationships/hdphoto" Target="../media/hdphoto21.wdp"/><Relationship Id="rId2" Type="http://schemas.openxmlformats.org/officeDocument/2006/relationships/notesSlide" Target="../notesSlides/notesSlide15.xml"/><Relationship Id="rId16" Type="http://schemas.microsoft.com/office/2007/relationships/hdphoto" Target="../media/hdphoto18.wdp"/><Relationship Id="rId20" Type="http://schemas.openxmlformats.org/officeDocument/2006/relationships/image" Target="../media/image58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24" Type="http://schemas.openxmlformats.org/officeDocument/2006/relationships/image" Target="../media/image60.png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23" Type="http://schemas.microsoft.com/office/2007/relationships/hdphoto" Target="../media/hdphoto20.wdp"/><Relationship Id="rId28" Type="http://schemas.microsoft.com/office/2007/relationships/hdphoto" Target="../media/hdphoto22.wdp"/><Relationship Id="rId10" Type="http://schemas.openxmlformats.org/officeDocument/2006/relationships/image" Target="../media/image54.png"/><Relationship Id="rId19" Type="http://schemas.microsoft.com/office/2007/relationships/hdphoto" Target="../media/hdphoto11.wdp"/><Relationship Id="rId4" Type="http://schemas.microsoft.com/office/2007/relationships/hdphoto" Target="../media/hdphoto13.wdp"/><Relationship Id="rId9" Type="http://schemas.openxmlformats.org/officeDocument/2006/relationships/image" Target="../media/image53.gif"/><Relationship Id="rId14" Type="http://schemas.openxmlformats.org/officeDocument/2006/relationships/image" Target="../media/image56.gif"/><Relationship Id="rId22" Type="http://schemas.openxmlformats.org/officeDocument/2006/relationships/image" Target="../media/image59.png"/><Relationship Id="rId27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nào!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8DF8-D012-4B5E-AA8B-7482DCEC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4DEA2-11E8-4C2B-8393-386220C87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ED0A27-0D03-4380-920A-8497E50D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99" y="846138"/>
            <a:ext cx="8866208" cy="2443938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E6DE4670-CDA1-4E17-9B75-6FDB63C4C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91C88-7CA3-4493-BBC8-790CE1007116}"/>
              </a:ext>
            </a:extLst>
          </p:cNvPr>
          <p:cNvSpPr txBox="1"/>
          <p:nvPr/>
        </p:nvSpPr>
        <p:spPr>
          <a:xfrm>
            <a:off x="988828" y="4412512"/>
            <a:ext cx="10419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8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452371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282479"/>
              </p:ext>
            </p:extLst>
          </p:nvPr>
        </p:nvGraphicFramePr>
        <p:xfrm>
          <a:off x="1878420" y="1927747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738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467100" y="0"/>
            <a:ext cx="4953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9888306" y="6127731"/>
            <a:ext cx="2658556" cy="730269"/>
          </a:xfrm>
          <a:prstGeom prst="cloud">
            <a:avLst/>
          </a:prstGeom>
          <a:solidFill>
            <a:schemeClr val="accent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A41EF-2D20-4396-A900-CC99E57B340B}"/>
              </a:ext>
            </a:extLst>
          </p:cNvPr>
          <p:cNvSpPr txBox="1"/>
          <p:nvPr/>
        </p:nvSpPr>
        <p:spPr>
          <a:xfrm>
            <a:off x="988828" y="639680"/>
            <a:ext cx="10483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F23F4-AA80-4226-A6FE-10A423C2558D}"/>
              </a:ext>
            </a:extLst>
          </p:cNvPr>
          <p:cNvSpPr txBox="1"/>
          <p:nvPr/>
        </p:nvSpPr>
        <p:spPr>
          <a:xfrm>
            <a:off x="2636874" y="1470677"/>
            <a:ext cx="8835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82CAEA1E-50F9-4A53-AADE-F555629B6B0B}"/>
              </a:ext>
            </a:extLst>
          </p:cNvPr>
          <p:cNvGraphicFramePr>
            <a:graphicFrameLocks noGrp="1"/>
          </p:cNvGraphicFramePr>
          <p:nvPr/>
        </p:nvGraphicFramePr>
        <p:xfrm>
          <a:off x="1878420" y="1927747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E2DC3FD-7B23-403D-96A6-9D4DB2F7C0F8}"/>
              </a:ext>
            </a:extLst>
          </p:cNvPr>
          <p:cNvSpPr txBox="1"/>
          <p:nvPr/>
        </p:nvSpPr>
        <p:spPr>
          <a:xfrm>
            <a:off x="719470" y="5389277"/>
            <a:ext cx="8835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4D4CC67-2DBC-4E3A-A59B-9EAD858C7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64" y="268394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01367B2-D8A6-450E-8CCF-542C112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3" y="723014"/>
            <a:ext cx="527050" cy="433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70C6C4B-7A57-4A50-9740-79D314EA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6" y="5144432"/>
            <a:ext cx="527050" cy="132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6688B-2405-4311-ABA3-D00FB91AB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8" y="509165"/>
            <a:ext cx="603556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B31D6C-3984-41FF-9C16-58BEA82A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658" y="2503682"/>
            <a:ext cx="710212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2A0F3F-979A-463C-85CB-293712EB2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70" y="5599897"/>
            <a:ext cx="6584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3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51576" y="4365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2" y="277378"/>
            <a:ext cx="2153327" cy="15720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6385" l="10000" r="90000">
                        <a14:foregroundMark x1="37846" y1="28692" x2="36462" y2="36538"/>
                        <a14:foregroundMark x1="35846" y1="31308" x2="35077" y2="37385"/>
                        <a14:foregroundMark x1="53000" y1="25692" x2="51231" y2="33538"/>
                        <a14:foregroundMark x1="77846" y1="41846" x2="86385" y2="3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24" y="2960623"/>
            <a:ext cx="2509976" cy="31133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553094"/>
            <a:ext cx="969152" cy="13049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48" y="4921056"/>
            <a:ext cx="969152" cy="1981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33" y="5553094"/>
            <a:ext cx="969152" cy="1349162"/>
          </a:xfrm>
          <a:prstGeom prst="rect">
            <a:avLst/>
          </a:prstGeom>
        </p:spPr>
      </p:pic>
      <p:graphicFrame>
        <p:nvGraphicFramePr>
          <p:cNvPr id="26" name="Table 16">
            <a:extLst>
              <a:ext uri="{FF2B5EF4-FFF2-40B4-BE49-F238E27FC236}">
                <a16:creationId xmlns:a16="http://schemas.microsoft.com/office/drawing/2014/main" id="{8BF94FD1-EBE3-4C92-AAAF-84CA0673A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900479"/>
              </p:ext>
            </p:extLst>
          </p:nvPr>
        </p:nvGraphicFramePr>
        <p:xfrm>
          <a:off x="2257647" y="1584960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16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华文楷体" panose="02010600040101010101" pitchFamily="2" charset="-122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Trong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bản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tổ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lớp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2C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bao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nhiêu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411412" y="1614626"/>
            <a:ext cx="10721975" cy="650531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8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lvl="0" algn="ctr"/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đứng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lang="en-US" altLang="zh-CN" sz="2800" dirty="0" err="1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lang="en-US" altLang="zh-CN" sz="2800" dirty="0">
                <a:solidFill>
                  <a:prstClr val="white"/>
                </a:solidFill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10649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Ngày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khai</a:t>
            </a:r>
            <a:r>
              <a:rPr lang="en-US" altLang="zh-CN" sz="2600" dirty="0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altLang="zh-CN" sz="2600" dirty="0" err="1">
                <a:solidFill>
                  <a:sysClr val="windowText" lastClr="00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trường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505710" y="3502025"/>
            <a:ext cx="957199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đăng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ký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đọc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với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vị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trí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thứ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6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3814445" y="4344035"/>
            <a:ext cx="7915910" cy="523252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sách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tác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gì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?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814508" y="5694323"/>
            <a:ext cx="11036596" cy="1210813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Bản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danh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sách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giúp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thống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kê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tên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truyện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các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đã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đăng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ký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F4B7E2-804A-440F-AEC1-94B992C8DF3D}"/>
              </a:ext>
            </a:extLst>
          </p:cNvPr>
          <p:cNvSpPr/>
          <p:nvPr/>
        </p:nvSpPr>
        <p:spPr>
          <a:xfrm>
            <a:off x="4561367" y="116958"/>
            <a:ext cx="4072270" cy="6286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6200" y="0"/>
            <a:ext cx="609600" cy="609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873"/>
            <a:ext cx="102108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graphicFrame>
        <p:nvGraphicFramePr>
          <p:cNvPr id="39" name="Table 16">
            <a:extLst>
              <a:ext uri="{FF2B5EF4-FFF2-40B4-BE49-F238E27FC236}">
                <a16:creationId xmlns:a16="http://schemas.microsoft.com/office/drawing/2014/main" id="{44D70DEA-B56B-43B0-BA9B-6CEFDAE17E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340754"/>
              </p:ext>
            </p:extLst>
          </p:nvPr>
        </p:nvGraphicFramePr>
        <p:xfrm>
          <a:off x="2257647" y="1584960"/>
          <a:ext cx="7676706" cy="3291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8902">
                  <a:extLst>
                    <a:ext uri="{9D8B030D-6E8A-4147-A177-3AD203B41FA5}">
                      <a16:colId xmlns:a16="http://schemas.microsoft.com/office/drawing/2014/main" val="428416597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2838097540"/>
                    </a:ext>
                  </a:extLst>
                </a:gridCol>
                <a:gridCol w="2558902">
                  <a:extLst>
                    <a:ext uri="{9D8B030D-6E8A-4147-A177-3AD203B41FA5}">
                      <a16:colId xmlns:a16="http://schemas.microsoft.com/office/drawing/2014/main" val="1653657598"/>
                    </a:ext>
                  </a:extLst>
                </a:gridCol>
              </a:tblGrid>
              <a:tr h="337199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Truyện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31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Trần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218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7049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Nguyễn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Ngọc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Bảo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846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Đỗ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Duy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Bắc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28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Bình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95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Thị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Cúc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khai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700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Lê Gia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Hân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chẳng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giỏi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0258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Phùng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Khánh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Ếch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xanh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học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491524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3477EC-9D40-4FA3-BB1E-D6534B39C01A}"/>
              </a:ext>
            </a:extLst>
          </p:cNvPr>
          <p:cNvSpPr/>
          <p:nvPr/>
        </p:nvSpPr>
        <p:spPr>
          <a:xfrm>
            <a:off x="3838353" y="5071730"/>
            <a:ext cx="4242391" cy="115894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7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8" y="2031528"/>
            <a:ext cx="37515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Buồn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hả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hè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Bọn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vắng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?</a:t>
            </a:r>
          </a:p>
          <a:p>
            <a:pPr lvl="0" algn="just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sp>
        <p:nvSpPr>
          <p:cNvPr id="5" name="Text Box 1">
            <a:extLst>
              <a:ext uri="{FF2B5EF4-FFF2-40B4-BE49-F238E27FC236}">
                <a16:creationId xmlns:a16="http://schemas.microsoft.com/office/drawing/2014/main" id="{EA0156DA-078E-402D-9EB2-1C546736A70A}"/>
              </a:ext>
            </a:extLst>
          </p:cNvPr>
          <p:cNvSpPr txBox="1"/>
          <p:nvPr/>
        </p:nvSpPr>
        <p:spPr>
          <a:xfrm>
            <a:off x="1229678" y="4051714"/>
            <a:ext cx="3751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Cái trống lặng im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Nghiêng đầu trên giá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Chắc thấy chúng em</a:t>
            </a:r>
          </a:p>
          <a:p>
            <a:pPr lvl="0" algn="just">
              <a:defRPr/>
            </a:pPr>
            <a:r>
              <a:rPr lang="en-US" sz="24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Nó mừng vui quá!</a:t>
            </a:r>
            <a:endParaRPr lang="en-US" sz="2400" dirty="0" err="1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4E66B62-A6C1-4D0A-8228-8858D18F078E}"/>
              </a:ext>
            </a:extLst>
          </p:cNvPr>
          <p:cNvSpPr txBox="1"/>
          <p:nvPr/>
        </p:nvSpPr>
        <p:spPr>
          <a:xfrm>
            <a:off x="5248785" y="2031528"/>
            <a:ext cx="4533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Kìa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gọi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lvl="0" algn="just">
              <a:defRPr/>
            </a:pP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r>
              <a:rPr lang="en-US" sz="24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! </a:t>
            </a:r>
            <a:r>
              <a:rPr lang="en-US" sz="24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Tùng</a:t>
            </a:r>
            <a:endParaRPr lang="en-US" sz="24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20" descr="logo">
            <a:extLst>
              <a:ext uri="{FF2B5EF4-FFF2-40B4-BE49-F238E27FC236}">
                <a16:creationId xmlns:a16="http://schemas.microsoft.com/office/drawing/2014/main" id="{11AA376E-7847-444D-8509-FD1A7C21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9C64E-C907-4B53-BD65-68EF1026C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312" y="1988288"/>
            <a:ext cx="7817588" cy="24313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2BF8B9-309A-4C68-B774-F69C426BE911}"/>
              </a:ext>
            </a:extLst>
          </p:cNvPr>
          <p:cNvSpPr/>
          <p:nvPr/>
        </p:nvSpPr>
        <p:spPr>
          <a:xfrm>
            <a:off x="1669312" y="44196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B2257A-1CFE-4E1A-B8AF-0FFBA953D523}"/>
              </a:ext>
            </a:extLst>
          </p:cNvPr>
          <p:cNvSpPr/>
          <p:nvPr/>
        </p:nvSpPr>
        <p:spPr>
          <a:xfrm>
            <a:off x="4369981" y="4412400"/>
            <a:ext cx="1828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AC64440-A11E-4D26-88E4-093E0F7AFC40}"/>
              </a:ext>
            </a:extLst>
          </p:cNvPr>
          <p:cNvSpPr/>
          <p:nvPr/>
        </p:nvSpPr>
        <p:spPr>
          <a:xfrm>
            <a:off x="7378995" y="4412400"/>
            <a:ext cx="2317898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1697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x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thay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vuông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Giữa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mượt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chùm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chuông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xanh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đỏ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Bừng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vườn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quê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3303" y="2143363"/>
            <a:ext cx="281500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651" y="3526029"/>
            <a:ext cx="319361" cy="477807"/>
          </a:xfrm>
          <a:prstGeom prst="rect">
            <a:avLst/>
          </a:prstGeom>
        </p:spPr>
      </p:pic>
      <p:pic>
        <p:nvPicPr>
          <p:cNvPr id="14" name="Content Placeholder 1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4" y="4191185"/>
            <a:ext cx="31936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125220" y="1968500"/>
            <a:ext cx="105181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suối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chồng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9724" y="2110017"/>
            <a:ext cx="347374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983" y="2691775"/>
            <a:ext cx="342073" cy="614680"/>
          </a:xfrm>
          <a:prstGeom prst="rect">
            <a:avLst/>
          </a:prstGeom>
        </p:spPr>
      </p:pic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7964B67-BE9B-413E-809A-CA1C0E30A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019D-2436-4A20-9356-DFC8308C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B559F-C476-436F-98ED-09A0446D9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" descr="logo">
            <a:extLst>
              <a:ext uri="{FF2B5EF4-FFF2-40B4-BE49-F238E27FC236}">
                <a16:creationId xmlns:a16="http://schemas.microsoft.com/office/drawing/2014/main" id="{1E69F560-32F5-42F4-A0DF-F2BCC0ADF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5F933-9F2F-45A4-8500-1E5FCEA39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354" y="1508761"/>
            <a:ext cx="8799124" cy="30489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D06346-3D00-4A36-936E-D59BFBBCED3A}"/>
              </a:ext>
            </a:extLst>
          </p:cNvPr>
          <p:cNvSpPr txBox="1"/>
          <p:nvPr/>
        </p:nvSpPr>
        <p:spPr>
          <a:xfrm flipH="1">
            <a:off x="3391785" y="213714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B4A2D-D3BD-4B80-8DCB-C0BBA7BC2A79}"/>
              </a:ext>
            </a:extLst>
          </p:cNvPr>
          <p:cNvSpPr txBox="1"/>
          <p:nvPr/>
        </p:nvSpPr>
        <p:spPr>
          <a:xfrm flipH="1">
            <a:off x="3391784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8C6C70-958D-4D1A-93D6-EA0CFC044D41}"/>
              </a:ext>
            </a:extLst>
          </p:cNvPr>
          <p:cNvSpPr txBox="1"/>
          <p:nvPr/>
        </p:nvSpPr>
        <p:spPr>
          <a:xfrm flipH="1">
            <a:off x="4316818" y="26333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9AE062-670D-49AE-AB01-4B7C3D5FF081}"/>
              </a:ext>
            </a:extLst>
          </p:cNvPr>
          <p:cNvSpPr txBox="1"/>
          <p:nvPr/>
        </p:nvSpPr>
        <p:spPr>
          <a:xfrm flipH="1">
            <a:off x="4752588" y="305966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29B7C-E6DE-428F-8298-79740650C58A}"/>
              </a:ext>
            </a:extLst>
          </p:cNvPr>
          <p:cNvSpPr txBox="1"/>
          <p:nvPr/>
        </p:nvSpPr>
        <p:spPr>
          <a:xfrm flipH="1">
            <a:off x="6581389" y="20540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516F1-0529-4230-81D0-395969A9C00A}"/>
              </a:ext>
            </a:extLst>
          </p:cNvPr>
          <p:cNvSpPr txBox="1"/>
          <p:nvPr/>
        </p:nvSpPr>
        <p:spPr>
          <a:xfrm flipH="1">
            <a:off x="6535670" y="20778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18672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E76F2-AF00-466C-AA44-97FF9EEB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F7693-4B63-44F5-B9E4-E789BF034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663018F5-09B4-403A-B87C-313156D9B57F}"/>
              </a:ext>
            </a:extLst>
          </p:cNvPr>
          <p:cNvSpPr/>
          <p:nvPr/>
        </p:nvSpPr>
        <p:spPr>
          <a:xfrm>
            <a:off x="154851" y="361632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Giải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27B2C2F-E350-433B-85C6-EE4B1C411CF2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B28FC-4B0E-4B22-85F6-362C5512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35754A-3D57-4D77-BFE5-B66A5A9CBCD4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CB01D7-AC14-482E-B326-CBC6F006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0FE991E-86E1-4351-BDDC-80D79A3D166F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9E42E7-BD27-4BEC-B959-4A0399E53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pic>
        <p:nvPicPr>
          <p:cNvPr id="11" name="Content Placeholder 2" descr="logo">
            <a:extLst>
              <a:ext uri="{FF2B5EF4-FFF2-40B4-BE49-F238E27FC236}">
                <a16:creationId xmlns:a16="http://schemas.microsoft.com/office/drawing/2014/main" id="{A4DF7C3C-8DA7-449B-9F1D-9F1101EF0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0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EF91C-A930-4770-BAF5-E28EDFEA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0AF35-7946-426A-BBB1-7AD91133F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152BEB-2DFD-4991-9721-37227ABA51D7}"/>
              </a:ext>
            </a:extLst>
          </p:cNvPr>
          <p:cNvSpPr/>
          <p:nvPr/>
        </p:nvSpPr>
        <p:spPr>
          <a:xfrm>
            <a:off x="154850" y="361632"/>
            <a:ext cx="8070967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C170F6E-2761-40A4-BC2D-14983C193C95}"/>
              </a:ext>
            </a:extLst>
          </p:cNvPr>
          <p:cNvSpPr txBox="1">
            <a:spLocks/>
          </p:cNvSpPr>
          <p:nvPr/>
        </p:nvSpPr>
        <p:spPr>
          <a:xfrm>
            <a:off x="699975" y="11629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Cái gì tích tắc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đêm,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em đi ngủ, nhắc em học bài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chậm bước khoan thai,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chạy những bước dài thật nhanh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 cái gì?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B12C5-EA99-449B-823D-B47518C3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9748" y="956667"/>
            <a:ext cx="2607635" cy="247233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FE0310-AF97-4AA2-9E5D-53ACA394A896}"/>
              </a:ext>
            </a:extLst>
          </p:cNvPr>
          <p:cNvSpPr txBox="1">
            <a:spLocks/>
          </p:cNvSpPr>
          <p:nvPr/>
        </p:nvSpPr>
        <p:spPr>
          <a:xfrm>
            <a:off x="476693" y="372566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B3F3F-1674-4676-9532-562C5715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009" y="3545959"/>
            <a:ext cx="2043112" cy="1543050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0092F81-D53A-4E6C-8E0C-CB83F3C98223}"/>
              </a:ext>
            </a:extLst>
          </p:cNvPr>
          <p:cNvSpPr txBox="1">
            <a:spLocks/>
          </p:cNvSpPr>
          <p:nvPr/>
        </p:nvSpPr>
        <p:spPr>
          <a:xfrm>
            <a:off x="699975" y="48657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kẹo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giầy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1D8B1-5AF1-47EF-98B0-6A8AAA640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18" y="5502078"/>
            <a:ext cx="1550151" cy="112404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588600-95EB-4063-9121-9803F44E8A36}"/>
              </a:ext>
            </a:extLst>
          </p:cNvPr>
          <p:cNvCxnSpPr/>
          <p:nvPr/>
        </p:nvCxnSpPr>
        <p:spPr>
          <a:xfrm>
            <a:off x="2158409" y="2615609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B3C12E-E4BA-4FAB-8F7D-7B3D19313D39}"/>
              </a:ext>
            </a:extLst>
          </p:cNvPr>
          <p:cNvCxnSpPr>
            <a:cxnSpLocks/>
          </p:cNvCxnSpPr>
          <p:nvPr/>
        </p:nvCxnSpPr>
        <p:spPr>
          <a:xfrm>
            <a:off x="4688958" y="3136604"/>
            <a:ext cx="69111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295E5-4B95-47AA-BDA1-34FCDC3AA4D6}"/>
              </a:ext>
            </a:extLst>
          </p:cNvPr>
          <p:cNvCxnSpPr>
            <a:cxnSpLocks/>
          </p:cNvCxnSpPr>
          <p:nvPr/>
        </p:nvCxnSpPr>
        <p:spPr>
          <a:xfrm>
            <a:off x="1584251" y="4189227"/>
            <a:ext cx="6485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EE72F7-7F45-440B-B914-89518C83C5D6}"/>
              </a:ext>
            </a:extLst>
          </p:cNvPr>
          <p:cNvCxnSpPr/>
          <p:nvPr/>
        </p:nvCxnSpPr>
        <p:spPr>
          <a:xfrm>
            <a:off x="1201479" y="4699590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C642BD-F817-4DA8-8600-B96E36EC981D}"/>
              </a:ext>
            </a:extLst>
          </p:cNvPr>
          <p:cNvCxnSpPr/>
          <p:nvPr/>
        </p:nvCxnSpPr>
        <p:spPr>
          <a:xfrm>
            <a:off x="1063255" y="533754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4B07B1-7BED-4D75-BC27-8C7BB65A14EC}"/>
              </a:ext>
            </a:extLst>
          </p:cNvPr>
          <p:cNvCxnSpPr/>
          <p:nvPr/>
        </p:nvCxnSpPr>
        <p:spPr>
          <a:xfrm>
            <a:off x="699975" y="5879803"/>
            <a:ext cx="76554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Content Placeholder 2" descr="logo">
            <a:extLst>
              <a:ext uri="{FF2B5EF4-FFF2-40B4-BE49-F238E27FC236}">
                <a16:creationId xmlns:a16="http://schemas.microsoft.com/office/drawing/2014/main" id="{2F6EEDE9-FC34-425F-B23E-1BCF24096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815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9081A39-1D87-4C37-B8F4-B9ACCD8FE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452456"/>
            <a:ext cx="10905066" cy="3953086"/>
          </a:xfrm>
          <a:prstGeom prst="rect">
            <a:avLst/>
          </a:prstGeom>
        </p:spPr>
      </p:pic>
      <p:pic>
        <p:nvPicPr>
          <p:cNvPr id="6" name="Content Placeholder 2" descr="logo">
            <a:extLst>
              <a:ext uri="{FF2B5EF4-FFF2-40B4-BE49-F238E27FC236}">
                <a16:creationId xmlns:a16="http://schemas.microsoft.com/office/drawing/2014/main" id="{D171B14D-441F-46D3-991C-E85AA9F10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201ACA9-AB16-4AD4-8926-3D7456C88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Content Placeholder 20" descr="logo">
            <a:extLst>
              <a:ext uri="{FF2B5EF4-FFF2-40B4-BE49-F238E27FC236}">
                <a16:creationId xmlns:a16="http://schemas.microsoft.com/office/drawing/2014/main" id="{11AA376E-7847-444D-8509-FD1A7C21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360" y="168370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D6BA68-B74E-4801-BC20-CA7E9FBC6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070" y="967517"/>
            <a:ext cx="6591300" cy="364807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6C3E3B4-E33F-4260-ADBB-8749ACB5222B}"/>
              </a:ext>
            </a:extLst>
          </p:cNvPr>
          <p:cNvSpPr txBox="1">
            <a:spLocks/>
          </p:cNvSpPr>
          <p:nvPr/>
        </p:nvSpPr>
        <p:spPr>
          <a:xfrm>
            <a:off x="968508" y="47102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14350" indent="-514350"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9C9288E-3581-44B5-A390-0D051A35AAD1}"/>
              </a:ext>
            </a:extLst>
          </p:cNvPr>
          <p:cNvSpPr/>
          <p:nvPr/>
        </p:nvSpPr>
        <p:spPr>
          <a:xfrm>
            <a:off x="297712" y="1935035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42DA22A-5F56-4B9F-B81A-96831E137A31}"/>
              </a:ext>
            </a:extLst>
          </p:cNvPr>
          <p:cNvSpPr/>
          <p:nvPr/>
        </p:nvSpPr>
        <p:spPr>
          <a:xfrm>
            <a:off x="9250326" y="1663905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8807DE4-14D0-4EE5-BAFD-E5C245E54E8E}"/>
              </a:ext>
            </a:extLst>
          </p:cNvPr>
          <p:cNvSpPr/>
          <p:nvPr/>
        </p:nvSpPr>
        <p:spPr>
          <a:xfrm>
            <a:off x="9155578" y="3785631"/>
            <a:ext cx="2328530" cy="17650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tộc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0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 animBg="1"/>
      <p:bldP spid="12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3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129051" y="224849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E7BC-A136-4AC0-91BD-5EB7A505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604F-8FEB-40A8-854F-CA832A29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E8AD9624-F47F-4121-ACD4-B818F87F45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r="8085"/>
          <a:stretch>
            <a:fillRect/>
          </a:stretch>
        </p:blipFill>
        <p:spPr>
          <a:xfrm>
            <a:off x="2636874" y="903767"/>
            <a:ext cx="6039293" cy="5589107"/>
          </a:xfrm>
        </p:spPr>
      </p:pic>
    </p:spTree>
    <p:extLst>
      <p:ext uri="{BB962C8B-B14F-4D97-AF65-F5344CB8AC3E}">
        <p14:creationId xmlns:p14="http://schemas.microsoft.com/office/powerpoint/2010/main" val="316218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ext&#10;&#10;Description automatically generated">
            <a:extLst>
              <a:ext uri="{FF2B5EF4-FFF2-40B4-BE49-F238E27FC236}">
                <a16:creationId xmlns:a16="http://schemas.microsoft.com/office/drawing/2014/main" id="{1734C53A-6D4B-4AA8-B208-265C066A20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643467" y="661839"/>
            <a:ext cx="10905066" cy="55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4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C308312-BD4A-4C53-A8E5-79126E05DDDA}"/>
              </a:ext>
            </a:extLst>
          </p:cNvPr>
          <p:cNvSpPr/>
          <p:nvPr/>
        </p:nvSpPr>
        <p:spPr>
          <a:xfrm>
            <a:off x="8071884" y="211020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209799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5BE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F5BE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700" y="178394"/>
            <a:ext cx="1341530" cy="120028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00400" y="2971800"/>
            <a:ext cx="7538484" cy="1295400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6817" y="2822928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7" name="Oval 16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474941" y="3081159"/>
            <a:ext cx="6875154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sách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7650" y="2933054"/>
            <a:ext cx="990600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Text Box 1">
            <a:extLst>
              <a:ext uri="{FF2B5EF4-FFF2-40B4-BE49-F238E27FC236}">
                <a16:creationId xmlns:a16="http://schemas.microsoft.com/office/drawing/2014/main" id="{A4920F16-9BDD-4C61-9A1E-93495238E3A0}"/>
              </a:ext>
            </a:extLst>
          </p:cNvPr>
          <p:cNvSpPr txBox="1"/>
          <p:nvPr/>
        </p:nvSpPr>
        <p:spPr>
          <a:xfrm>
            <a:off x="2574493" y="76758"/>
            <a:ext cx="9015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thuộc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về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FB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Hương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Thảo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57996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605308" cy="2875220"/>
            <a:chOff x="2118480" y="1316166"/>
            <a:chExt cx="1512168" cy="2156521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1916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1352</Words>
  <Application>Microsoft Office PowerPoint</Application>
  <PresentationFormat>Widescreen</PresentationFormat>
  <Paragraphs>245</Paragraphs>
  <Slides>32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Microsoft YaHei</vt:lpstr>
      <vt:lpstr>Arial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HP001 4 hang 1 ô ly</vt:lpstr>
      <vt:lpstr>Times New Roman</vt:lpstr>
      <vt:lpstr>Wingdings 2</vt:lpstr>
      <vt:lpstr>1_Office Theme</vt:lpstr>
      <vt:lpstr>2_Office Theme</vt:lpstr>
      <vt:lpstr>5_Office Theme</vt:lpstr>
      <vt:lpstr>6_Office Theme</vt:lpstr>
      <vt:lpstr>Trek</vt:lpstr>
      <vt:lpstr>1_Default Design</vt:lpstr>
      <vt:lpstr>1_Office 主题​​</vt:lpstr>
      <vt:lpstr>1. Ôn và khởi động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Dựa vào tranh, viết từ ngữ có tiếng bắt đầu bằng g hoặc gh</vt:lpstr>
      <vt:lpstr>3. Chọn a hoặc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 danh sách dưới đây và trả lời câu hỏi</vt:lpstr>
      <vt:lpstr>PowerPoint Presentation</vt:lpstr>
      <vt:lpstr>PowerPoint Presentation</vt:lpstr>
      <vt:lpstr>1. Tìm đọc bài thơ, câu chuyện, bài báo viết về thầy cô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 nào!</dc:title>
  <dc:creator>tran thao</dc:creator>
  <cp:lastModifiedBy>tran thao</cp:lastModifiedBy>
  <cp:revision>7</cp:revision>
  <dcterms:created xsi:type="dcterms:W3CDTF">2021-05-23T13:34:17Z</dcterms:created>
  <dcterms:modified xsi:type="dcterms:W3CDTF">2021-05-27T00:36:34Z</dcterms:modified>
</cp:coreProperties>
</file>