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9" r:id="rId4"/>
    <p:sldMasterId id="2147483691" r:id="rId5"/>
    <p:sldMasterId id="2147483693" r:id="rId6"/>
    <p:sldMasterId id="2147483705" r:id="rId7"/>
    <p:sldMasterId id="2147483717" r:id="rId8"/>
  </p:sldMasterIdLst>
  <p:notesMasterIdLst>
    <p:notesMasterId r:id="rId35"/>
  </p:notesMasterIdLst>
  <p:sldIdLst>
    <p:sldId id="257" r:id="rId9"/>
    <p:sldId id="283" r:id="rId10"/>
    <p:sldId id="261" r:id="rId11"/>
    <p:sldId id="258" r:id="rId12"/>
    <p:sldId id="259" r:id="rId13"/>
    <p:sldId id="260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70" r:id="rId22"/>
    <p:sldId id="271" r:id="rId23"/>
    <p:sldId id="269" r:id="rId24"/>
    <p:sldId id="272" r:id="rId25"/>
    <p:sldId id="273" r:id="rId26"/>
    <p:sldId id="274" r:id="rId27"/>
    <p:sldId id="276" r:id="rId28"/>
    <p:sldId id="275" r:id="rId29"/>
    <p:sldId id="278" r:id="rId30"/>
    <p:sldId id="277" r:id="rId31"/>
    <p:sldId id="279" r:id="rId32"/>
    <p:sldId id="281" r:id="rId33"/>
    <p:sldId id="28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2.png"/><Relationship Id="rId18" Type="http://schemas.openxmlformats.org/officeDocument/2006/relationships/image" Target="../media/image45.GIF"/><Relationship Id="rId26" Type="http://schemas.microsoft.com/office/2007/relationships/hdphoto" Target="../media/hdphoto10.wdp"/><Relationship Id="rId3" Type="http://schemas.openxmlformats.org/officeDocument/2006/relationships/image" Target="../media/image36.png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openxmlformats.org/officeDocument/2006/relationships/image" Target="../media/image41.GIF"/><Relationship Id="rId17" Type="http://schemas.openxmlformats.org/officeDocument/2006/relationships/image" Target="../media/image44.png"/><Relationship Id="rId25" Type="http://schemas.openxmlformats.org/officeDocument/2006/relationships/image" Target="../media/image49.png"/><Relationship Id="rId2" Type="http://schemas.openxmlformats.org/officeDocument/2006/relationships/image" Target="../media/image35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51.GIF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11" Type="http://schemas.openxmlformats.org/officeDocument/2006/relationships/image" Target="../media/image40.GIF"/><Relationship Id="rId24" Type="http://schemas.microsoft.com/office/2007/relationships/hdphoto" Target="../media/hdphoto9.wdp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46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50.png"/><Relationship Id="rId30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91440"/>
            <a:ext cx="11773535" cy="1325880"/>
          </a:xfrm>
        </p:spPr>
        <p:txBody>
          <a:bodyPr>
            <a:normAutofit/>
          </a:bodyPr>
          <a:lstStyle/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1. Đọc khổ thơ tương ứng với từng bức tranh dưới đây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203960"/>
            <a:ext cx="8778240" cy="534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035" y="179387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35" y="957580"/>
            <a:ext cx="2415540" cy="311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725" y="4459605"/>
            <a:ext cx="2701290" cy="178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2. Tìm những câu thơ tả các bạn học sinh trong giờ ra chơi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3702050" y="3418840"/>
            <a:ext cx="5212715" cy="14300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hàng cây mát, sân trường, khung cửa sổ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77240" y="46285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4. Bạn nhỏ nhớ gì về cô giáo khi không đến lớp?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Nhớ lời cô ngọt ngào</a:t>
            </a: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1040765" y="760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1. Từ nào trong bài thơ thể hiện rõ nhất tình cảm của bạn nhỏ dành cho trường lớp?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01185" y="2419350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Gương mặt các bạn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650" y="217158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6649" y="305117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</p:spTree>
  </p:cSld>
  <p:clrMapOvr>
    <a:masterClrMapping/>
  </p:clrMapOvr>
  <p:transition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00965" y="142240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1. Nghe kể chuyện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charset="0"/>
                <a:cs typeface="Arial-Rounded" panose="020B0500000000000000" charset="0"/>
              </a:rPr>
              <a:t>Bữa ăn trưa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770" y="801370"/>
            <a:ext cx="731520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55" y="3964305"/>
            <a:ext cx="6865620" cy="2804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890" y="152400"/>
            <a:ext cx="8292465" cy="625792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85" y="200850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Chọn kể 1-2 đoạn của câu chuyện theo tranh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54045" y="2769235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Những món ăn nào em yêu thích?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Em ngồi ăn cạnh bạn nào?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Trước bữa ăn, em làm gì?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Sau bữa ăn, em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 2A 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/>
          <p:cNvSpPr/>
          <p:nvPr/>
        </p:nvSpPr>
        <p:spPr>
          <a:xfrm>
            <a:off x="2312035" y="1815465"/>
            <a:ext cx="7658100" cy="302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Bạn nhỏ trong bài hát có tình cảm như thế nào với ngôi trường của mình?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5083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Widescreen</PresentationFormat>
  <Paragraphs>78</Paragraphs>
  <Slides>26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4_Office 主题</vt:lpstr>
      <vt:lpstr>2_Office Theme</vt:lpstr>
      <vt:lpstr>2_Office 主题​​</vt:lpstr>
      <vt:lpstr>3_Office Theme</vt:lpstr>
      <vt:lpstr>4_Office Theme</vt:lpstr>
      <vt:lpstr>5_Office Theme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tran thao</cp:lastModifiedBy>
  <cp:revision>3</cp:revision>
  <dcterms:created xsi:type="dcterms:W3CDTF">2021-05-25T03:09:35Z</dcterms:created>
  <dcterms:modified xsi:type="dcterms:W3CDTF">2021-05-27T00:37:38Z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