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Lst>
  <p:notesMasterIdLst>
    <p:notesMasterId r:id="rId40"/>
  </p:notesMasterIdLst>
  <p:sldIdLst>
    <p:sldId id="257" r:id="rId9"/>
    <p:sldId id="258" r:id="rId10"/>
    <p:sldId id="259" r:id="rId11"/>
    <p:sldId id="260" r:id="rId12"/>
    <p:sldId id="261" r:id="rId13"/>
    <p:sldId id="262" r:id="rId14"/>
    <p:sldId id="263" r:id="rId15"/>
    <p:sldId id="266" r:id="rId16"/>
    <p:sldId id="267" r:id="rId17"/>
    <p:sldId id="275" r:id="rId18"/>
    <p:sldId id="268" r:id="rId19"/>
    <p:sldId id="269" r:id="rId20"/>
    <p:sldId id="270" r:id="rId21"/>
    <p:sldId id="271" r:id="rId22"/>
    <p:sldId id="272" r:id="rId23"/>
    <p:sldId id="273" r:id="rId24"/>
    <p:sldId id="277" r:id="rId25"/>
    <p:sldId id="278" r:id="rId26"/>
    <p:sldId id="279" r:id="rId27"/>
    <p:sldId id="274" r:id="rId28"/>
    <p:sldId id="276" r:id="rId29"/>
    <p:sldId id="280" r:id="rId30"/>
    <p:sldId id="281" r:id="rId31"/>
    <p:sldId id="282" r:id="rId32"/>
    <p:sldId id="283" r:id="rId33"/>
    <p:sldId id="284" r:id="rId34"/>
    <p:sldId id="285" r:id="rId35"/>
    <p:sldId id="286" r:id="rId36"/>
    <p:sldId id="287" r:id="rId37"/>
    <p:sldId id="288"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486" autoAdjust="0"/>
  </p:normalViewPr>
  <p:slideViewPr>
    <p:cSldViewPr snapToGrid="0">
      <p:cViewPr varScale="1">
        <p:scale>
          <a:sx n="85" d="100"/>
          <a:sy n="85"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24</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27</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2021/5/27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t>5/27/2021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2021/5/27</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56.GIF"/><Relationship Id="rId4"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5.wdp"/><Relationship Id="rId19"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eg"/><Relationship Id="rId4" Type="http://schemas.openxmlformats.org/officeDocument/2006/relationships/audio" Target="../media/audio3.wav"/><Relationship Id="rId9" Type="http://schemas.microsoft.com/office/2007/relationships/hdphoto" Target="../media/hdphoto10.wdp"/></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6.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5.png"/><Relationship Id="rId11" Type="http://schemas.microsoft.com/office/2007/relationships/hdphoto" Target="../media/hdphoto12.wdp"/><Relationship Id="rId5" Type="http://schemas.openxmlformats.org/officeDocument/2006/relationships/image" Target="../media/image23.png"/><Relationship Id="rId15" Type="http://schemas.microsoft.com/office/2007/relationships/hdphoto" Target="../media/hdphoto13.wdp"/><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6.png"/><Relationship Id="rId22"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audio" Target="../media/audio3.wav"/><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30.jpeg"/><Relationship Id="rId15" Type="http://schemas.microsoft.com/office/2007/relationships/hdphoto" Target="../media/hdphoto6.wdp"/><Relationship Id="rId10" Type="http://schemas.openxmlformats.org/officeDocument/2006/relationships/image" Target="../media/image13.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6.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microsoft.com/office/2007/relationships/hdphoto" Target="../media/hdphoto20.wdp"/><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notesSlide" Target="../notesSlides/notesSlide4.xml"/><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
        <p:nvSpPr>
          <p:cNvPr id="3" name="Text Box 2"/>
          <p:cNvSpPr txBox="1"/>
          <p:nvPr/>
        </p:nvSpPr>
        <p:spPr>
          <a:xfrm>
            <a:off x="1557020" y="6408420"/>
            <a:ext cx="907732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n/>
                <a:solidFill>
                  <a:schemeClr val="bg1"/>
                </a:solidFill>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4747895" cy="304609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Bê Vàng đi tìm cỏ,</a:t>
            </a:r>
          </a:p>
          <a:p>
            <a:r>
              <a:rPr lang="en-US" sz="3200">
                <a:latin typeface="Arial-Rounded" panose="020B0500000000000000" pitchFamily="34" charset="0"/>
                <a:cs typeface="Arial-Rounded" panose="020B0500000000000000" pitchFamily="34" charset="0"/>
              </a:rPr>
              <a:t>Lang thang quên đường về.</a:t>
            </a:r>
          </a:p>
          <a:p>
            <a:r>
              <a:rPr lang="en-US" sz="3200">
                <a:latin typeface="Arial-Rounded" panose="020B0500000000000000" pitchFamily="34" charset="0"/>
                <a:cs typeface="Arial-Rounded" panose="020B0500000000000000" pitchFamily="34" charset="0"/>
              </a:rPr>
              <a:t>Dê Trắng thương bạn quá,</a:t>
            </a:r>
          </a:p>
          <a:p>
            <a:r>
              <a:rPr lang="en-US" sz="3200">
                <a:latin typeface="Arial-Rounded" panose="020B0500000000000000" pitchFamily="34" charset="0"/>
                <a:cs typeface="Arial-Rounded" panose="020B0500000000000000" pitchFamily="34" charset="0"/>
              </a:rPr>
              <a:t>Chạy khắp nẻo tìm Bê.</a:t>
            </a:r>
          </a:p>
          <a:p>
            <a:r>
              <a:rPr lang="en-US" sz="3200">
                <a:latin typeface="Arial-Rounded" panose="020B0500000000000000" pitchFamily="34" charset="0"/>
                <a:cs typeface="Arial-Rounded" panose="020B0500000000000000" pitchFamily="34" charset="0"/>
              </a:rPr>
              <a:t>Đến bây giờ Dê Trắng,</a:t>
            </a:r>
          </a:p>
          <a:p>
            <a:r>
              <a:rPr lang="en-US" sz="3200">
                <a:latin typeface="Arial-Rounded" panose="020B0500000000000000" pitchFamily="34" charset="0"/>
                <a:cs typeface="Arial-Rounded" panose="020B0500000000000000" pitchFamily="34" charset="0"/>
              </a:rPr>
              <a:t>Vẫn gọi hoài: “Bê! Bê!”</a:t>
            </a:r>
          </a:p>
        </p:txBody>
      </p:sp>
      <p:pic>
        <p:nvPicPr>
          <p:cNvPr id="8" name="Content Placeholder 7"/>
          <p:cNvPicPr>
            <a:picLocks noGrp="1" noChangeAspect="1"/>
          </p:cNvPicPr>
          <p:nvPr>
            <p:ph idx="1"/>
          </p:nvPr>
        </p:nvPicPr>
        <p:blipFill>
          <a:blip r:embed="rId4"/>
          <a:stretch>
            <a:fillRect/>
          </a:stretch>
        </p:blipFill>
        <p:spPr>
          <a:xfrm>
            <a:off x="9603740" y="4068445"/>
            <a:ext cx="2588260" cy="2360930"/>
          </a:xfrm>
          <a:prstGeom prst="rect">
            <a:avLst/>
          </a:prstGeom>
        </p:spPr>
      </p:pic>
      <p:pic>
        <p:nvPicPr>
          <p:cNvPr id="9" name="Picture 8"/>
          <p:cNvPicPr>
            <a:picLocks noChangeAspect="1"/>
          </p:cNvPicPr>
          <p:nvPr/>
        </p:nvPicPr>
        <p:blipFill>
          <a:blip r:embed="rId5"/>
          <a:stretch>
            <a:fillRect/>
          </a:stretch>
        </p:blipFill>
        <p:spPr>
          <a:xfrm>
            <a:off x="5852160" y="4728210"/>
            <a:ext cx="3300730" cy="1786255"/>
          </a:xfrm>
          <a:prstGeom prst="rect">
            <a:avLst/>
          </a:prstGeom>
        </p:spPr>
      </p:pic>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4747895" cy="304609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Bê Vàng đi tìm cỏ,</a:t>
            </a:r>
          </a:p>
          <a:p>
            <a:r>
              <a:rPr lang="en-US" sz="3200">
                <a:latin typeface="Arial-Rounded" panose="020B0500000000000000" pitchFamily="34" charset="0"/>
                <a:cs typeface="Arial-Rounded" panose="020B0500000000000000" pitchFamily="34" charset="0"/>
              </a:rPr>
              <a:t>Lang thang quên đường về.</a:t>
            </a:r>
          </a:p>
          <a:p>
            <a:r>
              <a:rPr lang="en-US" sz="3200">
                <a:latin typeface="Arial-Rounded" panose="020B0500000000000000" pitchFamily="34" charset="0"/>
                <a:cs typeface="Arial-Rounded" panose="020B0500000000000000" pitchFamily="34" charset="0"/>
              </a:rPr>
              <a:t>Dê Trắng thương bạn quá,</a:t>
            </a:r>
          </a:p>
          <a:p>
            <a:r>
              <a:rPr lang="en-US" sz="3200">
                <a:latin typeface="Arial-Rounded" panose="020B0500000000000000" pitchFamily="34" charset="0"/>
                <a:cs typeface="Arial-Rounded" panose="020B0500000000000000" pitchFamily="34" charset="0"/>
              </a:rPr>
              <a:t>Chạy khắp nẻo tìm Bê.</a:t>
            </a:r>
          </a:p>
          <a:p>
            <a:r>
              <a:rPr lang="en-US" sz="3200">
                <a:latin typeface="Arial-Rounded" panose="020B0500000000000000" pitchFamily="34" charset="0"/>
                <a:cs typeface="Arial-Rounded" panose="020B0500000000000000" pitchFamily="34" charset="0"/>
              </a:rPr>
              <a:t>Đến bây giờ Dê Trắng,</a:t>
            </a:r>
          </a:p>
          <a:p>
            <a:r>
              <a:rPr lang="en-US" sz="3200">
                <a:latin typeface="Arial-Rounded" panose="020B0500000000000000" pitchFamily="34" charset="0"/>
                <a:cs typeface="Arial-Rounded" panose="020B0500000000000000" pitchFamily="34" charset="0"/>
              </a:rPr>
              <a:t>Vẫn gọi hoài: “Bê! Bê!”</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cxnSp>
        <p:nvCxnSpPr>
          <p:cNvPr id="3" name="Straight Connector 2"/>
          <p:cNvCxnSpPr/>
          <p:nvPr/>
        </p:nvCxnSpPr>
        <p:spPr>
          <a:xfrm>
            <a:off x="2342515" y="1927225"/>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515860" y="3429000"/>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60780" y="5941060"/>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4747895" cy="304609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Bê Vàng đi tìm cỏ,</a:t>
            </a:r>
          </a:p>
          <a:p>
            <a:r>
              <a:rPr lang="en-US" sz="3200">
                <a:latin typeface="Arial-Rounded" panose="020B0500000000000000" pitchFamily="34" charset="0"/>
                <a:cs typeface="Arial-Rounded" panose="020B0500000000000000" pitchFamily="34" charset="0"/>
              </a:rPr>
              <a:t>Lang thang quên đường về.</a:t>
            </a:r>
          </a:p>
          <a:p>
            <a:r>
              <a:rPr lang="en-US" sz="3200">
                <a:latin typeface="Arial-Rounded" panose="020B0500000000000000" pitchFamily="34" charset="0"/>
                <a:cs typeface="Arial-Rounded" panose="020B0500000000000000" pitchFamily="34" charset="0"/>
              </a:rPr>
              <a:t>Dê Trắng thương bạn quá,</a:t>
            </a:r>
          </a:p>
          <a:p>
            <a:r>
              <a:rPr lang="en-US" sz="3200">
                <a:latin typeface="Arial-Rounded" panose="020B0500000000000000" pitchFamily="34" charset="0"/>
                <a:cs typeface="Arial-Rounded" panose="020B0500000000000000" pitchFamily="34" charset="0"/>
              </a:rPr>
              <a:t>Chạy khắp nẻo tìm Bê.</a:t>
            </a:r>
          </a:p>
          <a:p>
            <a:r>
              <a:rPr lang="en-US" sz="3200">
                <a:latin typeface="Arial-Rounded" panose="020B0500000000000000" pitchFamily="34" charset="0"/>
                <a:cs typeface="Arial-Rounded" panose="020B0500000000000000" pitchFamily="34" charset="0"/>
              </a:rPr>
              <a:t>Đến bây giờ Dê Trắng,</a:t>
            </a:r>
          </a:p>
          <a:p>
            <a:r>
              <a:rPr lang="en-US" sz="3200">
                <a:latin typeface="Arial-Rounded" panose="020B0500000000000000" pitchFamily="34" charset="0"/>
                <a:cs typeface="Arial-Rounded" panose="020B0500000000000000" pitchFamily="34" charset="0"/>
              </a:rPr>
              <a:t>Vẫn gọi hoài: “Bê! Bê!”</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6047740" y="5047932"/>
            <a:ext cx="3300730" cy="1786255"/>
          </a:xfrm>
          <a:prstGeom prst="rect">
            <a:avLst/>
          </a:prstGeom>
        </p:spPr>
      </p:pic>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3975" y="527685"/>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grpSp>
        <p:nvGrpSpPr>
          <p:cNvPr id="14" name="Group 13"/>
          <p:cNvGrpSpPr/>
          <p:nvPr/>
        </p:nvGrpSpPr>
        <p:grpSpPr>
          <a:xfrm>
            <a:off x="3882390" y="4657090"/>
            <a:ext cx="6916420" cy="1536058"/>
            <a:chOff x="172324" y="1157225"/>
            <a:chExt cx="2109019" cy="1469819"/>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4747895" cy="304609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Bê Vàng đi tìm cỏ,</a:t>
            </a:r>
          </a:p>
          <a:p>
            <a:r>
              <a:rPr lang="en-US" sz="3200">
                <a:latin typeface="Arial-Rounded" panose="020B0500000000000000" pitchFamily="34" charset="0"/>
                <a:cs typeface="Arial-Rounded" panose="020B0500000000000000" pitchFamily="34" charset="0"/>
              </a:rPr>
              <a:t>Lang thang quên đường về.</a:t>
            </a:r>
          </a:p>
          <a:p>
            <a:r>
              <a:rPr lang="en-US" sz="3200">
                <a:latin typeface="Arial-Rounded" panose="020B0500000000000000" pitchFamily="34" charset="0"/>
                <a:cs typeface="Arial-Rounded" panose="020B0500000000000000" pitchFamily="34" charset="0"/>
              </a:rPr>
              <a:t>Dê Trắng thương bạn quá,</a:t>
            </a:r>
          </a:p>
          <a:p>
            <a:r>
              <a:rPr lang="en-US" sz="3200">
                <a:latin typeface="Arial-Rounded" panose="020B0500000000000000" pitchFamily="34" charset="0"/>
                <a:cs typeface="Arial-Rounded" panose="020B0500000000000000" pitchFamily="34" charset="0"/>
              </a:rPr>
              <a:t>Chạy khắp nẻo tìm Bê.</a:t>
            </a:r>
          </a:p>
          <a:p>
            <a:r>
              <a:rPr lang="en-US" sz="3200">
                <a:latin typeface="Arial-Rounded" panose="020B0500000000000000" pitchFamily="34" charset="0"/>
                <a:cs typeface="Arial-Rounded" panose="020B0500000000000000" pitchFamily="34" charset="0"/>
              </a:rPr>
              <a:t>Đến bây giờ Dê Trắng,</a:t>
            </a:r>
          </a:p>
          <a:p>
            <a:r>
              <a:rPr lang="en-US" sz="3200">
                <a:latin typeface="Arial-Rounded" panose="020B0500000000000000" pitchFamily="34" charset="0"/>
                <a:cs typeface="Arial-Rounded" panose="020B0500000000000000" pitchFamily="34" charset="0"/>
              </a:rPr>
              <a:t>Vẫn gọi hoài: “Bê! Bê!”</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Câu chuyện được kể trong bài diễn ra khi nào? Ở đâu?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Diễn ra từ thuở xa xưa, trong rừng xanh sâu 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Chuyện gì xảy ra khiến bê vàng phải lang thang tìm cỏ?</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Content Placeholder 20" descr="logo"/>
          <p:cNvPicPr>
            <a:picLocks noGrp="1" noChangeAspect="1"/>
          </p:cNvPicPr>
          <p:nvPr>
            <p:ph sz="half" idx="2"/>
          </p:nvPr>
        </p:nvPicPr>
        <p:blipFill>
          <a:blip r:embed="rId6"/>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4747895" cy="304609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Bê Vàng đi tìm cỏ,</a:t>
            </a:r>
          </a:p>
          <a:p>
            <a:r>
              <a:rPr lang="en-US" sz="3200">
                <a:latin typeface="Arial-Rounded" panose="020B0500000000000000" pitchFamily="34" charset="0"/>
                <a:cs typeface="Arial-Rounded" panose="020B0500000000000000" pitchFamily="34" charset="0"/>
              </a:rPr>
              <a:t>Lang thang quên đường về.</a:t>
            </a:r>
          </a:p>
          <a:p>
            <a:r>
              <a:rPr lang="en-US" sz="3200">
                <a:latin typeface="Arial-Rounded" panose="020B0500000000000000" pitchFamily="34" charset="0"/>
                <a:cs typeface="Arial-Rounded" panose="020B0500000000000000" pitchFamily="34" charset="0"/>
              </a:rPr>
              <a:t>Dê Trắng thương bạn quá,</a:t>
            </a:r>
          </a:p>
          <a:p>
            <a:r>
              <a:rPr lang="en-US" sz="3200">
                <a:latin typeface="Arial-Rounded" panose="020B0500000000000000" pitchFamily="34" charset="0"/>
                <a:cs typeface="Arial-Rounded" panose="020B0500000000000000" pitchFamily="34" charset="0"/>
              </a:rPr>
              <a:t>Chạy khắp nẻo tìm Bê.</a:t>
            </a:r>
          </a:p>
          <a:p>
            <a:r>
              <a:rPr lang="en-US" sz="3200">
                <a:latin typeface="Arial-Rounded" panose="020B0500000000000000" pitchFamily="34" charset="0"/>
                <a:cs typeface="Arial-Rounded" panose="020B0500000000000000" pitchFamily="34" charset="0"/>
              </a:rPr>
              <a:t>Đến bây giờ Dê Trắng,</a:t>
            </a:r>
          </a:p>
          <a:p>
            <a:r>
              <a:rPr lang="en-US" sz="3200">
                <a:latin typeface="Arial-Rounded" panose="020B0500000000000000" pitchFamily="34" charset="0"/>
                <a:cs typeface="Arial-Rounded" panose="020B0500000000000000" pitchFamily="34" charset="0"/>
              </a:rPr>
              <a:t>Vẫn gọi hoài: “Bê! Bê!”</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cxnSp>
        <p:nvCxnSpPr>
          <p:cNvPr id="3" name="Straight Connector 2"/>
          <p:cNvCxnSpPr/>
          <p:nvPr/>
        </p:nvCxnSpPr>
        <p:spPr>
          <a:xfrm>
            <a:off x="7322820" y="2667635"/>
            <a:ext cx="2647315" cy="2032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1" name="Content Placeholder 20" descr="logo"/>
          <p:cNvPicPr>
            <a:picLocks noGrp="1" noChangeAspect="1"/>
          </p:cNvPicPr>
          <p:nvPr>
            <p:ph sz="half" idx="2"/>
          </p:nvPr>
        </p:nvPicPr>
        <p:blipFill>
          <a:blip r:embed="rId5"/>
          <a:stretch>
            <a:fillRect/>
          </a:stretch>
        </p:blipFill>
        <p:spPr>
          <a:xfrm>
            <a:off x="10244455" y="0"/>
            <a:ext cx="1564640" cy="159829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transition advClick="0">
    <p:wedge/>
  </p:transition>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1369</Words>
  <Application>Microsoft Office PowerPoint</Application>
  <PresentationFormat>Widescreen</PresentationFormat>
  <Paragraphs>205</Paragraphs>
  <Slides>31</Slides>
  <Notes>13</Notes>
  <HiddenSlides>0</HiddenSlides>
  <MMClips>6</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31</vt:i4>
      </vt:variant>
    </vt:vector>
  </HeadingPairs>
  <TitlesOfParts>
    <vt:vector size="51"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Verdana</vt:lpstr>
      <vt:lpstr>Wingdings 2</vt:lpstr>
      <vt:lpstr>1_Office Theme</vt:lpstr>
      <vt:lpstr>2_Office Theme</vt:lpstr>
      <vt:lpstr>3_Office Theme</vt:lpstr>
      <vt:lpstr>4_Office Theme</vt:lpstr>
      <vt:lpstr>Trek</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người bạn của em</vt:lpstr>
      <vt:lpstr>Gọi bạn</vt:lpstr>
      <vt:lpstr>Gọi bạn</vt:lpstr>
      <vt:lpstr>Gọi bạn</vt:lpstr>
      <vt:lpstr>PowerPoint Presentation</vt:lpstr>
      <vt:lpstr>Gọi bạn</vt:lpstr>
      <vt:lpstr>PowerPoint Presentation</vt:lpstr>
      <vt:lpstr>PowerPoint Presentation</vt:lpstr>
      <vt:lpstr>Gọi bạn</vt:lpstr>
      <vt:lpstr>2. Đóng vai 1 người bạn trong rừng nói lời an ủi dê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 thao</cp:lastModifiedBy>
  <cp:revision>7</cp:revision>
  <dcterms:created xsi:type="dcterms:W3CDTF">2021-05-26T04:27:49Z</dcterms:created>
  <dcterms:modified xsi:type="dcterms:W3CDTF">2021-05-27T09:49:26Z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