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10" autoAdjust="0"/>
  </p:normalViewPr>
  <p:slideViewPr>
    <p:cSldViewPr snapToGrid="0">
      <p:cViewPr>
        <p:scale>
          <a:sx n="80" d="100"/>
          <a:sy n="80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3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xmlns="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xmlns="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xmlns="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xmlns="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xmlns="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xmlns="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맑은 고딕</vt:lpstr>
      <vt:lpstr>Arial</vt:lpstr>
      <vt:lpstr>Calibri</vt:lpstr>
      <vt:lpstr>Cambria</vt:lpstr>
      <vt:lpstr>Times New Roman</vt:lpstr>
      <vt:lpstr>思源黑体 CN Medium</vt:lpstr>
      <vt:lpstr>方正少儿简体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31</cp:revision>
  <dcterms:created xsi:type="dcterms:W3CDTF">2023-10-05T14:31:30Z</dcterms:created>
  <dcterms:modified xsi:type="dcterms:W3CDTF">2023-11-25T13:38:12Z</dcterms:modified>
  <cp:category>9Slide.vn</cp:category>
</cp:coreProperties>
</file>