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62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xmlns="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xmlns="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xmlns="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xmlns="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xmlns="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xmlns="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xmlns="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xmlns="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xmlns="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xmlns="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xmlns="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xmlns="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xmlns="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xmlns="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xmlns="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xmlns="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xmlns="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xmlns="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xmlns="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xmlns="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xmlns="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xmlns="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xmlns="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xmlns="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xmlns="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xmlns="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xmlns="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xmlns="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xmlns="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xmlns="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xmlns="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xmlns="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xmlns="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xmlns="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xmlns="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404</Words>
  <Application>Microsoft Office PowerPoint</Application>
  <PresentationFormat>Custom</PresentationFormat>
  <Paragraphs>40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23</cp:revision>
  <dcterms:created xsi:type="dcterms:W3CDTF">2023-10-08T11:48:45Z</dcterms:created>
  <dcterms:modified xsi:type="dcterms:W3CDTF">2023-11-30T14:19:56Z</dcterms:modified>
  <cp:category>9Slide.vn</cp:category>
</cp:coreProperties>
</file>