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8" r:id="rId3"/>
    <p:sldMasterId id="2147483710" r:id="rId4"/>
    <p:sldMasterId id="2147483712" r:id="rId5"/>
    <p:sldMasterId id="2147483741" r:id="rId6"/>
    <p:sldMasterId id="2147483753" r:id="rId7"/>
  </p:sldMasterIdLst>
  <p:notesMasterIdLst>
    <p:notesMasterId r:id="rId46"/>
  </p:notesMasterIdLst>
  <p:sldIdLst>
    <p:sldId id="317" r:id="rId8"/>
    <p:sldId id="318" r:id="rId9"/>
    <p:sldId id="257" r:id="rId10"/>
    <p:sldId id="262" r:id="rId11"/>
    <p:sldId id="261" r:id="rId12"/>
    <p:sldId id="265" r:id="rId13"/>
    <p:sldId id="263" r:id="rId14"/>
    <p:sldId id="264" r:id="rId15"/>
    <p:sldId id="266" r:id="rId16"/>
    <p:sldId id="320" r:id="rId17"/>
    <p:sldId id="347" r:id="rId18"/>
    <p:sldId id="321" r:id="rId19"/>
    <p:sldId id="274" r:id="rId20"/>
    <p:sldId id="322" r:id="rId21"/>
    <p:sldId id="324" r:id="rId22"/>
    <p:sldId id="323" r:id="rId23"/>
    <p:sldId id="325" r:id="rId24"/>
    <p:sldId id="326" r:id="rId25"/>
    <p:sldId id="276" r:id="rId26"/>
    <p:sldId id="278" r:id="rId27"/>
    <p:sldId id="279" r:id="rId28"/>
    <p:sldId id="259" r:id="rId29"/>
    <p:sldId id="327" r:id="rId30"/>
    <p:sldId id="328" r:id="rId31"/>
    <p:sldId id="284" r:id="rId32"/>
    <p:sldId id="285" r:id="rId33"/>
    <p:sldId id="339" r:id="rId34"/>
    <p:sldId id="340" r:id="rId35"/>
    <p:sldId id="341" r:id="rId36"/>
    <p:sldId id="342" r:id="rId37"/>
    <p:sldId id="332" r:id="rId38"/>
    <p:sldId id="343" r:id="rId39"/>
    <p:sldId id="344" r:id="rId40"/>
    <p:sldId id="335" r:id="rId41"/>
    <p:sldId id="336" r:id="rId42"/>
    <p:sldId id="345" r:id="rId43"/>
    <p:sldId id="346" r:id="rId44"/>
    <p:sldId id="2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xmlns=""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p:scale>
          <a:sx n="70" d="100"/>
          <a:sy n="70" d="100"/>
        </p:scale>
        <p:origin x="-74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0F4FF6-0C19-4085-A24B-D7CC56FA1061}" type="datetimeFigureOut">
              <a:rPr lang="en-US" smtClean="0"/>
              <a:t>11/30/2023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FED00-B1CD-41CE-8CCC-0E16A0702E6A}" type="slidenum">
              <a:rPr lang="en-US" smtClean="0"/>
              <a:t>‹#›</a:t>
            </a:fld>
            <a:endParaRPr lang="en-US"/>
          </a:p>
        </p:txBody>
      </p:sp>
    </p:spTree>
    <p:extLst>
      <p:ext uri="{BB962C8B-B14F-4D97-AF65-F5344CB8AC3E}">
        <p14:creationId xmlns:p14="http://schemas.microsoft.com/office/powerpoint/2010/main" val="1080938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29</a:t>
            </a:fld>
            <a:endParaRPr lang="en-US"/>
          </a:p>
        </p:txBody>
      </p:sp>
    </p:spTree>
    <p:extLst>
      <p:ext uri="{BB962C8B-B14F-4D97-AF65-F5344CB8AC3E}">
        <p14:creationId xmlns:p14="http://schemas.microsoft.com/office/powerpoint/2010/main" val="764742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75611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36</a:t>
            </a:fld>
            <a:endParaRPr lang="en-US"/>
          </a:p>
        </p:txBody>
      </p:sp>
    </p:spTree>
    <p:extLst>
      <p:ext uri="{BB962C8B-B14F-4D97-AF65-F5344CB8AC3E}">
        <p14:creationId xmlns:p14="http://schemas.microsoft.com/office/powerpoint/2010/main" val="352777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38</a:t>
            </a:fld>
            <a:endParaRPr lang="en-US"/>
          </a:p>
        </p:txBody>
      </p:sp>
    </p:spTree>
    <p:extLst>
      <p:ext uri="{BB962C8B-B14F-4D97-AF65-F5344CB8AC3E}">
        <p14:creationId xmlns:p14="http://schemas.microsoft.com/office/powerpoint/2010/main" val="366063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22</a:t>
            </a:fld>
            <a:endParaRPr lang="en-US"/>
          </a:p>
        </p:txBody>
      </p:sp>
    </p:spTree>
    <p:extLst>
      <p:ext uri="{BB962C8B-B14F-4D97-AF65-F5344CB8AC3E}">
        <p14:creationId xmlns:p14="http://schemas.microsoft.com/office/powerpoint/2010/main" val="4116082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23</a:t>
            </a:fld>
            <a:endParaRPr lang="en-US"/>
          </a:p>
        </p:txBody>
      </p:sp>
    </p:spTree>
    <p:extLst>
      <p:ext uri="{BB962C8B-B14F-4D97-AF65-F5344CB8AC3E}">
        <p14:creationId xmlns:p14="http://schemas.microsoft.com/office/powerpoint/2010/main" val="3351250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5312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CFED00-B1CD-41CE-8CCC-0E16A0702E6A}" type="slidenum">
              <a:rPr lang="en-US" smtClean="0"/>
              <a:t>28</a:t>
            </a:fld>
            <a:endParaRPr lang="en-US"/>
          </a:p>
        </p:txBody>
      </p:sp>
    </p:spTree>
    <p:extLst>
      <p:ext uri="{BB962C8B-B14F-4D97-AF65-F5344CB8AC3E}">
        <p14:creationId xmlns:p14="http://schemas.microsoft.com/office/powerpoint/2010/main" val="327094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3670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8670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4175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1222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1158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535207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55625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330016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42887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07320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4865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42228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8304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75787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5508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637808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487888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81276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53457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10246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34081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90892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8079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48887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071171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03947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90511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22729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72321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15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52287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059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8175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42525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682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997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9291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227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73901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046544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38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051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120371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535687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687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081025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856446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3659134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22478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31611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97673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263815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604481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9497129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4318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96437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3456769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742067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56461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87161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5227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6197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6283622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42037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150358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1411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7845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31128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931953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291025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2808376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75752660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513863"/>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91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11/30/2023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140946368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70666222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9.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9.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8.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slideLayout" Target="../slideLayouts/slideLayout49.xml"/><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6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jpg"/><Relationship Id="rId1" Type="http://schemas.openxmlformats.org/officeDocument/2006/relationships/slideLayout" Target="../slideLayouts/slideLayout65.xml"/><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6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6.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2.png"/><Relationship Id="rId5" Type="http://schemas.openxmlformats.org/officeDocument/2006/relationships/audio" Target="NULL" TargetMode="External"/><Relationship Id="rId1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slideLayout" Target="../slideLayouts/slideLayout49.xml"/><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jpg"/><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5.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13" Type="http://schemas.openxmlformats.org/officeDocument/2006/relationships/image" Target="../media/image52.gif"/><Relationship Id="rId18" Type="http://schemas.openxmlformats.org/officeDocument/2006/relationships/image" Target="../media/image55.png"/><Relationship Id="rId26" Type="http://schemas.openxmlformats.org/officeDocument/2006/relationships/image" Target="../media/image60.png"/><Relationship Id="rId3" Type="http://schemas.openxmlformats.org/officeDocument/2006/relationships/image" Target="../media/image46.gif"/><Relationship Id="rId21" Type="http://schemas.openxmlformats.org/officeDocument/2006/relationships/image" Target="../media/image57.gif"/><Relationship Id="rId34"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51.gif"/><Relationship Id="rId17" Type="http://schemas.microsoft.com/office/2007/relationships/hdphoto" Target="../media/hdphoto10.wdp"/><Relationship Id="rId25" Type="http://schemas.microsoft.com/office/2007/relationships/hdphoto" Target="../media/hdphoto13.wdp"/><Relationship Id="rId33" Type="http://schemas.openxmlformats.org/officeDocument/2006/relationships/image" Target="../media/image64.png"/><Relationship Id="rId2" Type="http://schemas.openxmlformats.org/officeDocument/2006/relationships/notesSlide" Target="../notesSlides/notesSlide13.xml"/><Relationship Id="rId16" Type="http://schemas.openxmlformats.org/officeDocument/2006/relationships/image" Target="../media/image54.png"/><Relationship Id="rId20" Type="http://schemas.microsoft.com/office/2007/relationships/hdphoto" Target="../media/hdphoto11.wdp"/><Relationship Id="rId29" Type="http://schemas.microsoft.com/office/2007/relationships/hdphoto" Target="../media/hdphoto15.wdp"/><Relationship Id="rId1" Type="http://schemas.openxmlformats.org/officeDocument/2006/relationships/slideLayout" Target="../slideLayouts/slideLayout49.xml"/><Relationship Id="rId6" Type="http://schemas.openxmlformats.org/officeDocument/2006/relationships/image" Target="../media/image48.png"/><Relationship Id="rId11" Type="http://schemas.microsoft.com/office/2007/relationships/hdphoto" Target="../media/hdphoto8.wdp"/><Relationship Id="rId24" Type="http://schemas.openxmlformats.org/officeDocument/2006/relationships/image" Target="../media/image59.png"/><Relationship Id="rId32" Type="http://schemas.openxmlformats.org/officeDocument/2006/relationships/image" Target="../media/image63.gif"/><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61.png"/><Relationship Id="rId10" Type="http://schemas.openxmlformats.org/officeDocument/2006/relationships/image" Target="../media/image50.png"/><Relationship Id="rId19" Type="http://schemas.openxmlformats.org/officeDocument/2006/relationships/image" Target="../media/image56.png"/><Relationship Id="rId31" Type="http://schemas.microsoft.com/office/2007/relationships/hdphoto" Target="../media/hdphoto16.wdp"/><Relationship Id="rId4" Type="http://schemas.openxmlformats.org/officeDocument/2006/relationships/image" Target="../media/image47.png"/><Relationship Id="rId9" Type="http://schemas.microsoft.com/office/2007/relationships/hdphoto" Target="../media/hdphoto7.wdp"/><Relationship Id="rId14" Type="http://schemas.openxmlformats.org/officeDocument/2006/relationships/image" Target="../media/image53.png"/><Relationship Id="rId22" Type="http://schemas.openxmlformats.org/officeDocument/2006/relationships/image" Target="../media/image58.png"/><Relationship Id="rId27" Type="http://schemas.microsoft.com/office/2007/relationships/hdphoto" Target="../media/hdphoto14.wdp"/><Relationship Id="rId30" Type="http://schemas.openxmlformats.org/officeDocument/2006/relationships/image" Target="../media/image62.png"/><Relationship Id="rId8"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jp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9.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6.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8.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49.xml"/><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NULL" TargetMode="Externa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jpg"/><Relationship Id="rId5" Type="http://schemas.openxmlformats.org/officeDocument/2006/relationships/slideLayout" Target="../slideLayouts/slideLayout49.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0124" r="-2133" b="21481"/>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01667" y="27856"/>
            <a:ext cx="10866329"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Ôn và khởi động (Xe bus yêu thương)</a:t>
            </a:r>
          </a:p>
        </p:txBody>
      </p:sp>
    </p:spTree>
    <p:extLst>
      <p:ext uri="{BB962C8B-B14F-4D97-AF65-F5344CB8AC3E}">
        <p14:creationId xmlns:p14="http://schemas.microsoft.com/office/powerpoint/2010/main" val="2476171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xmlns="" id="{668F2950-BBB3-4C6F-B692-C68D72670589}"/>
              </a:ext>
            </a:extLst>
          </p:cNvPr>
          <p:cNvSpPr/>
          <p:nvPr/>
        </p:nvSpPr>
        <p:spPr>
          <a:xfrm>
            <a:off x="6195060" y="5169734"/>
            <a:ext cx="4263390" cy="138783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3">
            <a:extLst>
              <a:ext uri="{FF2B5EF4-FFF2-40B4-BE49-F238E27FC236}">
                <a16:creationId xmlns:a16="http://schemas.microsoft.com/office/drawing/2014/main" xmlns="" id="{78F1B836-4587-48AB-B766-7364FBC949F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575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xmlns="" id="{16B915FE-4723-4524-855B-42C3B352B88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3048" y="2516326"/>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xmlns="" id="{2D356575-1788-4709-8997-513325DFC28B}"/>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2265" y="471733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xmlns="" id="{86A4EBEA-A915-4E89-AC42-97C95A9D5E2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58895" y="422911"/>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xmlns="" id="{9A9B2491-BFF2-473E-87F2-1EB56D55DB3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5078" y="2668905"/>
            <a:ext cx="527050" cy="186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87106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22923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823347" y="1194410"/>
            <a:ext cx="6916420" cy="2098675"/>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giã</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trầu</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để</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giã</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trầu</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thường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làm</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bằng</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vi-VN"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đồng</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xmlns="" id="{854AFE8B-D7EC-421E-B935-F822609EFA25}"/>
              </a:ext>
            </a:extLst>
          </p:cNvPr>
          <p:cNvGrpSpPr/>
          <p:nvPr/>
        </p:nvGrpSpPr>
        <p:grpSpPr>
          <a:xfrm>
            <a:off x="3831947" y="3576794"/>
            <a:ext cx="6916420" cy="2098675"/>
            <a:chOff x="172324" y="1157225"/>
            <a:chExt cx="2109019" cy="1406784"/>
          </a:xfrm>
        </p:grpSpPr>
        <p:sp>
          <p:nvSpPr>
            <p:cNvPr id="22" name="Hexagon 21">
              <a:extLst>
                <a:ext uri="{FF2B5EF4-FFF2-40B4-BE49-F238E27FC236}">
                  <a16:creationId xmlns:a16="http://schemas.microsoft.com/office/drawing/2014/main" xmlns=""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B35710A1-5780-4503-BA48-6F1866A9085B}"/>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Tỏ</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ra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bằng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long,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vui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thích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vì</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đúng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ý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muốn</a:t>
              </a:r>
              <a:r>
                <a:rPr lang="en-US" altLang="vi-VN"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4128740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xmlns="" id="{668F2950-BBB3-4C6F-B692-C68D72670589}"/>
              </a:ext>
            </a:extLst>
          </p:cNvPr>
          <p:cNvSpPr/>
          <p:nvPr/>
        </p:nvSpPr>
        <p:spPr>
          <a:xfrm>
            <a:off x="6195060" y="5394960"/>
            <a:ext cx="342900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5136614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Rectangle: Rounded Corners 6">
            <a:extLst>
              <a:ext uri="{FF2B5EF4-FFF2-40B4-BE49-F238E27FC236}">
                <a16:creationId xmlns:a16="http://schemas.microsoft.com/office/drawing/2014/main" xmlns="" id="{668F2950-BBB3-4C6F-B692-C68D72670589}"/>
              </a:ext>
            </a:extLst>
          </p:cNvPr>
          <p:cNvSpPr/>
          <p:nvPr/>
        </p:nvSpPr>
        <p:spPr>
          <a:xfrm>
            <a:off x="3989070" y="5394960"/>
            <a:ext cx="773430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xmlns="" id="{41947D52-AB99-4E4E-AE12-C1AEE49F0D54}"/>
              </a:ext>
            </a:extLst>
          </p:cNvPr>
          <p:cNvCxnSpPr/>
          <p:nvPr/>
        </p:nvCxnSpPr>
        <p:spPr>
          <a:xfrm>
            <a:off x="1714500" y="3223815"/>
            <a:ext cx="106299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Straight Connector 10">
            <a:extLst>
              <a:ext uri="{FF2B5EF4-FFF2-40B4-BE49-F238E27FC236}">
                <a16:creationId xmlns:a16="http://schemas.microsoft.com/office/drawing/2014/main" xmlns="" id="{4CE1EED5-4966-4B24-ABF0-53874E831830}"/>
              </a:ext>
            </a:extLst>
          </p:cNvPr>
          <p:cNvCxnSpPr/>
          <p:nvPr/>
        </p:nvCxnSpPr>
        <p:spPr>
          <a:xfrm>
            <a:off x="1783080" y="3669585"/>
            <a:ext cx="106299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a:extLst>
              <a:ext uri="{FF2B5EF4-FFF2-40B4-BE49-F238E27FC236}">
                <a16:creationId xmlns:a16="http://schemas.microsoft.com/office/drawing/2014/main" xmlns="" id="{39BFA8F8-FE6F-442E-90F3-13E9301313E8}"/>
              </a:ext>
            </a:extLst>
          </p:cNvPr>
          <p:cNvCxnSpPr>
            <a:cxnSpLocks/>
          </p:cNvCxnSpPr>
          <p:nvPr/>
        </p:nvCxnSpPr>
        <p:spPr>
          <a:xfrm>
            <a:off x="1440180" y="5394960"/>
            <a:ext cx="190881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a:extLst>
              <a:ext uri="{FF2B5EF4-FFF2-40B4-BE49-F238E27FC236}">
                <a16:creationId xmlns:a16="http://schemas.microsoft.com/office/drawing/2014/main" xmlns="" id="{6EBACA82-2C43-4093-BD1F-BEB6C56BB364}"/>
              </a:ext>
            </a:extLst>
          </p:cNvPr>
          <p:cNvCxnSpPr>
            <a:cxnSpLocks/>
          </p:cNvCxnSpPr>
          <p:nvPr/>
        </p:nvCxnSpPr>
        <p:spPr>
          <a:xfrm>
            <a:off x="5223510" y="1177290"/>
            <a:ext cx="190881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82228150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8" name="Rectangle: Rounded Corners 7">
            <a:extLst>
              <a:ext uri="{FF2B5EF4-FFF2-40B4-BE49-F238E27FC236}">
                <a16:creationId xmlns:a16="http://schemas.microsoft.com/office/drawing/2014/main" xmlns="" id="{98A8359A-75A0-4DEB-B0ED-255435F29EA8}"/>
              </a:ext>
            </a:extLst>
          </p:cNvPr>
          <p:cNvSpPr/>
          <p:nvPr/>
        </p:nvSpPr>
        <p:spPr>
          <a:xfrm>
            <a:off x="3989070" y="5394960"/>
            <a:ext cx="773430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xmlns="" id="{0E143876-62A8-4648-BD8F-605DA8A2232D}"/>
              </a:ext>
            </a:extLst>
          </p:cNvPr>
          <p:cNvCxnSpPr/>
          <p:nvPr/>
        </p:nvCxnSpPr>
        <p:spPr>
          <a:xfrm>
            <a:off x="2880360" y="4080510"/>
            <a:ext cx="5829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xmlns="" id="{23A0ED89-F537-4982-8A70-1A8D6332B638}"/>
              </a:ext>
            </a:extLst>
          </p:cNvPr>
          <p:cNvCxnSpPr/>
          <p:nvPr/>
        </p:nvCxnSpPr>
        <p:spPr>
          <a:xfrm>
            <a:off x="2948940" y="4514850"/>
            <a:ext cx="5829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42BB7FED-A4D4-46A4-A85E-0CA1D779D42D}"/>
              </a:ext>
            </a:extLst>
          </p:cNvPr>
          <p:cNvCxnSpPr/>
          <p:nvPr/>
        </p:nvCxnSpPr>
        <p:spPr>
          <a:xfrm>
            <a:off x="1383030" y="6229350"/>
            <a:ext cx="58293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xmlns="" id="{D47DBABD-C056-45C6-8DD8-C877C5DF1E97}"/>
              </a:ext>
            </a:extLst>
          </p:cNvPr>
          <p:cNvCxnSpPr/>
          <p:nvPr/>
        </p:nvCxnSpPr>
        <p:spPr>
          <a:xfrm>
            <a:off x="6595110" y="1623060"/>
            <a:ext cx="58293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9112650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8" name="Rectangle: Rounded Corners 7">
            <a:extLst>
              <a:ext uri="{FF2B5EF4-FFF2-40B4-BE49-F238E27FC236}">
                <a16:creationId xmlns:a16="http://schemas.microsoft.com/office/drawing/2014/main" xmlns="" id="{98A8359A-75A0-4DEB-B0ED-255435F29EA8}"/>
              </a:ext>
            </a:extLst>
          </p:cNvPr>
          <p:cNvSpPr/>
          <p:nvPr/>
        </p:nvSpPr>
        <p:spPr>
          <a:xfrm>
            <a:off x="3989070" y="5394960"/>
            <a:ext cx="773430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r>
              <a:rPr kumimoji="0" lang="en-US" sz="4000" b="0" i="0" u="none" strike="noStrike" kern="1200" cap="none" spc="0" normalizeH="0" baseline="0" noProof="0" dirty="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hought Bubble: Cloud 3">
            <a:extLst>
              <a:ext uri="{FF2B5EF4-FFF2-40B4-BE49-F238E27FC236}">
                <a16:creationId xmlns:a16="http://schemas.microsoft.com/office/drawing/2014/main" xmlns="" id="{F5586EB6-D6F8-413B-AED3-AD0BF95E3220}"/>
              </a:ext>
            </a:extLst>
          </p:cNvPr>
          <p:cNvSpPr/>
          <p:nvPr/>
        </p:nvSpPr>
        <p:spPr>
          <a:xfrm>
            <a:off x="7928610" y="653236"/>
            <a:ext cx="3101340" cy="19642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thể hiện lòng hiếu thảo, quan tâm mọi người của bé</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7375071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780AE4C-83C9-4CDD-B844-D1E98F1422BE}"/>
              </a:ext>
            </a:extLst>
          </p:cNvPr>
          <p:cNvSpPr txBox="1"/>
          <p:nvPr/>
        </p:nvSpPr>
        <p:spPr>
          <a:xfrm>
            <a:off x="3097530" y="80010"/>
            <a:ext cx="59893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A1C389F-9E9A-4B0B-AA3A-BE94F5B7DEF0}"/>
              </a:ext>
            </a:extLst>
          </p:cNvPr>
          <p:cNvSpPr txBox="1"/>
          <p:nvPr/>
        </p:nvSpPr>
        <p:spPr>
          <a:xfrm>
            <a:off x="605790" y="653236"/>
            <a:ext cx="380619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Bên thềm gió mát,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đồ chơi.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nằm vẫy đuôi,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xoe đôi mắt.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thị,</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quả na,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mẹ,</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Quả này phần cha.</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chiếc cối nhỏ</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thật tròn,</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Biếu bà đấy nhé,</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Giã trầu thêm ngon.</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5A99B854-BE98-483D-BD88-FA2B845B5908}"/>
              </a:ext>
            </a:extLst>
          </p:cNvPr>
          <p:cNvSpPr txBox="1"/>
          <p:nvPr/>
        </p:nvSpPr>
        <p:spPr>
          <a:xfrm>
            <a:off x="4122420" y="710882"/>
            <a:ext cx="38061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Đây là thằng chuột</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 riêng chú mèo,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Mèo ta thích chí</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Vểnh râu “meo meo”!</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 hiên đã nắng,</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nặn xong rồi.</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sờ vào đấy,</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Bé còn đang phơi.</a:t>
            </a:r>
            <a:endPar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2800" b="0" i="0" u="none" strike="noStrike" kern="1200" cap="none" spc="0" normalizeH="0" baseline="0" noProof="0" dirty="0">
                <a:ln>
                  <a:noFill/>
                </a:ln>
                <a:solidFill>
                  <a:srgbClr val="00264D"/>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Rectangle: Rounded Corners 6">
            <a:extLst>
              <a:ext uri="{FF2B5EF4-FFF2-40B4-BE49-F238E27FC236}">
                <a16:creationId xmlns:a16="http://schemas.microsoft.com/office/drawing/2014/main" xmlns="" id="{668F2950-BBB3-4C6F-B692-C68D72670589}"/>
              </a:ext>
            </a:extLst>
          </p:cNvPr>
          <p:cNvSpPr/>
          <p:nvPr/>
        </p:nvSpPr>
        <p:spPr>
          <a:xfrm>
            <a:off x="3840480" y="5394960"/>
            <a:ext cx="7882892" cy="116260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 từ ngữ cho biết chú mè</a:t>
            </a:r>
            <a:r>
              <a:rPr lang="en-US"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o rất vui vì được bé tặng quà</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xmlns="" id="{6EBACA82-2C43-4093-BD1F-BEB6C56BB364}"/>
              </a:ext>
            </a:extLst>
          </p:cNvPr>
          <p:cNvCxnSpPr>
            <a:cxnSpLocks/>
          </p:cNvCxnSpPr>
          <p:nvPr/>
        </p:nvCxnSpPr>
        <p:spPr>
          <a:xfrm>
            <a:off x="5372100" y="2023110"/>
            <a:ext cx="1257300" cy="0"/>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98857037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en-US" dirty="0" err="1">
                <a:latin typeface="Arial-Rounded" panose="020B0500000000000000" pitchFamily="34" charset="0"/>
                <a:ea typeface="Arial-Rounded" panose="020B0500000000000000" pitchFamily="34" charset="0"/>
                <a:cs typeface="Arial-Rounded" panose="020B0500000000000000" pitchFamily="34" charset="0"/>
              </a:rPr>
              <a:t>Tìm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thêm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cảm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xúc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vui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mừng</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Rounded Corners 9">
            <a:extLst>
              <a:ext uri="{FF2B5EF4-FFF2-40B4-BE49-F238E27FC236}">
                <a16:creationId xmlns:a16="http://schemas.microsoft.com/office/drawing/2014/main" xmlns="" id="{497129B2-4A57-43C2-A395-5A36EECBF574}"/>
              </a:ext>
            </a:extLst>
          </p:cNvPr>
          <p:cNvSpPr/>
          <p:nvPr/>
        </p:nvSpPr>
        <p:spPr>
          <a:xfrm>
            <a:off x="1909750" y="1954530"/>
            <a:ext cx="8962842" cy="14744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vui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vẻ</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háo</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hức</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mừng</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rỡ</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thú</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941207" y="152402"/>
            <a:ext cx="915524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1941207" y="1685926"/>
            <a:ext cx="2821837" cy="5334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489934" y="1643062"/>
            <a:ext cx="3092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ồng</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365734" y="1685926"/>
            <a:ext cx="2711466" cy="125437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lê-gô</a:t>
            </a:r>
            <a:endPar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009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952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256453" y="141287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1229677" y="1585758"/>
            <a:ext cx="3982403" cy="2246769"/>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Bên</a:t>
            </a:r>
            <a:r>
              <a:rPr lang="en-US" sz="2800" dirty="0">
                <a:solidFill>
                  <a:srgbClr val="000000"/>
                </a:solidFill>
                <a:latin typeface="HP001 4 hang 1 ô ly" panose="020B0603050302020204" charset="0"/>
                <a:cs typeface="HP001 4 hang 1 ô ly" panose="020B0603050302020204" charset="0"/>
              </a:rPr>
              <a:t> </a:t>
            </a:r>
            <a:r>
              <a:rPr lang="vi-VN" sz="2800" dirty="0">
                <a:solidFill>
                  <a:srgbClr val="000000"/>
                </a:solidFill>
                <a:latin typeface="HP001 4 hang 1 ô ly" panose="020B0603050302020204" charset="0"/>
                <a:cs typeface="HP001 4 hang 1 ô ly" panose="020B0603050302020204" charset="0"/>
              </a:rPr>
              <a:t>thềm gió mát,</a:t>
            </a:r>
            <a:br>
              <a:rPr lang="vi-VN" sz="2800" dirty="0">
                <a:solidFill>
                  <a:srgbClr val="000000"/>
                </a:solidFill>
                <a:latin typeface="HP001 4 hang 1 ô ly" panose="020B0603050302020204" charset="0"/>
                <a:cs typeface="HP001 4 hang 1 ô ly" panose="020B0603050302020204" charset="0"/>
              </a:rPr>
            </a:br>
            <a:r>
              <a:rPr lang="vi-VN" sz="2800" dirty="0">
                <a:solidFill>
                  <a:srgbClr val="000000"/>
                </a:solidFill>
                <a:latin typeface="HP001 4 hang 1 ô ly" panose="020B0603050302020204" charset="0"/>
                <a:cs typeface="HP001 4 hang 1 ô ly" panose="020B0603050302020204" charset="0"/>
              </a:rPr>
              <a:t>Bé nặn đồ chơi.</a:t>
            </a:r>
            <a:br>
              <a:rPr lang="vi-VN" sz="2800" dirty="0">
                <a:solidFill>
                  <a:srgbClr val="000000"/>
                </a:solidFill>
                <a:latin typeface="HP001 4 hang 1 ô ly" panose="020B0603050302020204" charset="0"/>
                <a:cs typeface="HP001 4 hang 1 ô ly" panose="020B0603050302020204" charset="0"/>
              </a:rPr>
            </a:br>
            <a:r>
              <a:rPr lang="vi-VN" sz="2800" dirty="0">
                <a:solidFill>
                  <a:srgbClr val="000000"/>
                </a:solidFill>
                <a:latin typeface="HP001 4 hang 1 ô ly" panose="020B0603050302020204" charset="0"/>
                <a:cs typeface="HP001 4 hang 1 ô ly" panose="020B0603050302020204" charset="0"/>
              </a:rPr>
              <a:t>Mèo nằm vẫy đuôi,</a:t>
            </a:r>
            <a:br>
              <a:rPr lang="vi-VN" sz="2800" dirty="0">
                <a:solidFill>
                  <a:srgbClr val="000000"/>
                </a:solidFill>
                <a:latin typeface="HP001 4 hang 1 ô ly" panose="020B0603050302020204" charset="0"/>
                <a:cs typeface="HP001 4 hang 1 ô ly" panose="020B0603050302020204" charset="0"/>
              </a:rPr>
            </a:br>
            <a:r>
              <a:rPr lang="vi-VN" sz="2800" dirty="0">
                <a:solidFill>
                  <a:srgbClr val="000000"/>
                </a:solidFill>
                <a:latin typeface="HP001 4 hang 1 ô ly" panose="020B0603050302020204" charset="0"/>
                <a:cs typeface="HP001 4 hang 1 ô ly" panose="020B0603050302020204" charset="0"/>
              </a:rPr>
              <a:t>Tròn xoe đôi mắt.</a:t>
            </a:r>
            <a:br>
              <a:rPr lang="vi-VN" sz="2800" dirty="0">
                <a:solidFill>
                  <a:srgbClr val="000000"/>
                </a:solidFill>
                <a:latin typeface="HP001 4 hang 1 ô ly" panose="020B0603050302020204" charset="0"/>
                <a:cs typeface="HP001 4 hang 1 ô ly" panose="020B0603050302020204" charset="0"/>
              </a:rPr>
            </a:br>
            <a:endParaRPr kumimoji="0" lang="en-US" sz="28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xmlns="" id="{CBEBA727-938B-4B9B-BA0D-4137C430FDFB}"/>
              </a:ext>
            </a:extLst>
          </p:cNvPr>
          <p:cNvSpPr/>
          <p:nvPr/>
        </p:nvSpPr>
        <p:spPr>
          <a:xfrm>
            <a:off x="1027430" y="548433"/>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 Box 1">
            <a:extLst>
              <a:ext uri="{FF2B5EF4-FFF2-40B4-BE49-F238E27FC236}">
                <a16:creationId xmlns:a16="http://schemas.microsoft.com/office/drawing/2014/main" xmlns="" id="{76EF36D0-842C-41F6-AD8E-3C64BCA59C85}"/>
              </a:ext>
            </a:extLst>
          </p:cNvPr>
          <p:cNvSpPr txBox="1"/>
          <p:nvPr/>
        </p:nvSpPr>
        <p:spPr>
          <a:xfrm>
            <a:off x="1229677" y="3832527"/>
            <a:ext cx="3982403" cy="1815882"/>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Đây là quả thị,</a:t>
            </a:r>
            <a:br>
              <a:rPr lang="vi-VN" sz="2800" dirty="0">
                <a:solidFill>
                  <a:srgbClr val="000000"/>
                </a:solidFill>
                <a:latin typeface="HP001 4 hang 1 ô ly" panose="020B0603050302020204" charset="0"/>
                <a:cs typeface="HP001 4 hang 1 ô ly" panose="020B0603050302020204" charset="0"/>
              </a:rPr>
            </a:br>
            <a:r>
              <a:rPr lang="vi-VN" sz="2800" dirty="0">
                <a:solidFill>
                  <a:srgbClr val="000000"/>
                </a:solidFill>
                <a:latin typeface="HP001 4 hang 1 ô ly" panose="020B0603050302020204" charset="0"/>
                <a:cs typeface="HP001 4 hang 1 ô ly" panose="020B0603050302020204" charset="0"/>
              </a:rPr>
              <a:t>Đây là quả na,</a:t>
            </a:r>
            <a:br>
              <a:rPr lang="vi-VN" sz="2800" dirty="0">
                <a:solidFill>
                  <a:srgbClr val="000000"/>
                </a:solidFill>
                <a:latin typeface="HP001 4 hang 1 ô ly" panose="020B0603050302020204" charset="0"/>
                <a:cs typeface="HP001 4 hang 1 ô ly" panose="020B0603050302020204" charset="0"/>
              </a:rPr>
            </a:br>
            <a:r>
              <a:rPr lang="vi-VN" sz="2800" dirty="0">
                <a:solidFill>
                  <a:srgbClr val="000000"/>
                </a:solidFill>
                <a:latin typeface="HP001 4 hang 1 ô ly" panose="020B0603050302020204" charset="0"/>
                <a:cs typeface="HP001 4 hang 1 ô ly" panose="020B0603050302020204" charset="0"/>
              </a:rPr>
              <a:t>Quả này phần mẹ,</a:t>
            </a:r>
            <a:br>
              <a:rPr lang="vi-VN" sz="2800" dirty="0">
                <a:solidFill>
                  <a:srgbClr val="000000"/>
                </a:solidFill>
                <a:latin typeface="HP001 4 hang 1 ô ly" panose="020B0603050302020204" charset="0"/>
                <a:cs typeface="HP001 4 hang 1 ô ly" panose="020B0603050302020204" charset="0"/>
              </a:rPr>
            </a:br>
            <a:r>
              <a:rPr lang="vi-VN" sz="2800" dirty="0">
                <a:solidFill>
                  <a:srgbClr val="000000"/>
                </a:solidFill>
                <a:latin typeface="HP001 4 hang 1 ô ly" panose="020B0603050302020204" charset="0"/>
                <a:cs typeface="HP001 4 hang 1 ô ly" panose="020B0603050302020204" charset="0"/>
              </a:rPr>
              <a:t>Quả này phần </a:t>
            </a:r>
            <a:r>
              <a:rPr lang="vi-VN" sz="2800" dirty="0" smtClean="0">
                <a:solidFill>
                  <a:srgbClr val="000000"/>
                </a:solidFill>
                <a:latin typeface="HP001 4 hang 1 ô ly" panose="020B0603050302020204" charset="0"/>
                <a:cs typeface="HP001 4 hang 1 ô ly" panose="020B0603050302020204" charset="0"/>
              </a:rPr>
              <a:t>cha.</a:t>
            </a:r>
            <a:endParaRPr kumimoji="0" lang="en-US" sz="28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
        <p:nvSpPr>
          <p:cNvPr id="5" name="Text Box 1">
            <a:extLst>
              <a:ext uri="{FF2B5EF4-FFF2-40B4-BE49-F238E27FC236}">
                <a16:creationId xmlns:a16="http://schemas.microsoft.com/office/drawing/2014/main" xmlns="" id="{4926EDC6-D125-4165-8057-656680048553}"/>
              </a:ext>
            </a:extLst>
          </p:cNvPr>
          <p:cNvSpPr txBox="1"/>
          <p:nvPr/>
        </p:nvSpPr>
        <p:spPr>
          <a:xfrm>
            <a:off x="5641657" y="1585758"/>
            <a:ext cx="3982403" cy="1815882"/>
          </a:xfrm>
          <a:prstGeom prst="rect">
            <a:avLst/>
          </a:prstGeom>
          <a:noFill/>
        </p:spPr>
        <p:txBody>
          <a:bodyPr wrap="square" rtlCol="0">
            <a:spAutoFit/>
          </a:bodyPr>
          <a:lstStyle/>
          <a:p>
            <a:pPr lvl="0">
              <a:defRPr/>
            </a:pPr>
            <a:r>
              <a:rPr lang="vi-VN" sz="2800">
                <a:solidFill>
                  <a:srgbClr val="000000"/>
                </a:solidFill>
                <a:latin typeface="HP001 4 hang 1 ô ly" panose="020B0603050302020204" charset="0"/>
                <a:cs typeface="HP001 4 hang 1 ô ly" panose="020B0603050302020204" charset="0"/>
              </a:rPr>
              <a:t>Đây chiếc cối nhỏ</a:t>
            </a:r>
            <a:br>
              <a:rPr lang="vi-VN" sz="2800">
                <a:solidFill>
                  <a:srgbClr val="000000"/>
                </a:solidFill>
                <a:latin typeface="HP001 4 hang 1 ô ly" panose="020B0603050302020204" charset="0"/>
                <a:cs typeface="HP001 4 hang 1 ô ly" panose="020B0603050302020204" charset="0"/>
              </a:rPr>
            </a:br>
            <a:r>
              <a:rPr lang="vi-VN" sz="2800">
                <a:solidFill>
                  <a:srgbClr val="000000"/>
                </a:solidFill>
                <a:latin typeface="HP001 4 hang 1 ô ly" panose="020B0603050302020204" charset="0"/>
                <a:cs typeface="HP001 4 hang 1 ô ly" panose="020B0603050302020204" charset="0"/>
              </a:rPr>
              <a:t>Bé nặn thật tròn,</a:t>
            </a:r>
            <a:br>
              <a:rPr lang="vi-VN" sz="2800">
                <a:solidFill>
                  <a:srgbClr val="000000"/>
                </a:solidFill>
                <a:latin typeface="HP001 4 hang 1 ô ly" panose="020B0603050302020204" charset="0"/>
                <a:cs typeface="HP001 4 hang 1 ô ly" panose="020B0603050302020204" charset="0"/>
              </a:rPr>
            </a:br>
            <a:r>
              <a:rPr lang="vi-VN" sz="2800">
                <a:solidFill>
                  <a:srgbClr val="000000"/>
                </a:solidFill>
                <a:latin typeface="HP001 4 hang 1 ô ly" panose="020B0603050302020204" charset="0"/>
                <a:cs typeface="HP001 4 hang 1 ô ly" panose="020B0603050302020204" charset="0"/>
              </a:rPr>
              <a:t>Biếu bà đấy nhé,</a:t>
            </a:r>
            <a:br>
              <a:rPr lang="vi-VN" sz="2800">
                <a:solidFill>
                  <a:srgbClr val="000000"/>
                </a:solidFill>
                <a:latin typeface="HP001 4 hang 1 ô ly" panose="020B0603050302020204" charset="0"/>
                <a:cs typeface="HP001 4 hang 1 ô ly" panose="020B0603050302020204" charset="0"/>
              </a:rPr>
            </a:br>
            <a:r>
              <a:rPr lang="vi-VN" sz="2800">
                <a:solidFill>
                  <a:srgbClr val="000000"/>
                </a:solidFill>
                <a:latin typeface="HP001 4 hang 1 ô ly" panose="020B0603050302020204" charset="0"/>
                <a:cs typeface="HP001 4 hang 1 ô ly" panose="020B0603050302020204" charset="0"/>
              </a:rPr>
              <a:t>Giã trầu thêm ngon.</a:t>
            </a:r>
            <a:endParaRPr kumimoji="0" lang="en-US" sz="2800" b="0" i="0" u="none" strike="noStrike" kern="1200" cap="none" spc="0" normalizeH="0" baseline="0" noProof="0" dirty="0">
              <a:ln>
                <a:noFill/>
              </a:ln>
              <a:solidFill>
                <a:srgbClr val="000000"/>
              </a:solidFill>
              <a:effectLst/>
              <a:uLnTx/>
              <a:uFillTx/>
              <a:latin typeface="HP001 4 hang 1 ô ly" panose="020B0603050302020204" charset="0"/>
              <a:cs typeface="HP001 4 hang 1 ô ly" panose="020B0603050302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71DEBEF-CDBD-42DA-A2F2-8AA90D7A326C}"/>
              </a:ext>
            </a:extLst>
          </p:cNvPr>
          <p:cNvPicPr>
            <a:picLocks noChangeAspect="1"/>
          </p:cNvPicPr>
          <p:nvPr/>
        </p:nvPicPr>
        <p:blipFill>
          <a:blip r:embed="rId4"/>
          <a:stretch>
            <a:fillRect/>
          </a:stretch>
        </p:blipFill>
        <p:spPr>
          <a:xfrm>
            <a:off x="1252537" y="911542"/>
            <a:ext cx="9240203" cy="3168968"/>
          </a:xfrm>
          <a:prstGeom prst="rect">
            <a:avLst/>
          </a:prstGeom>
        </p:spPr>
      </p:pic>
      <p:cxnSp>
        <p:nvCxnSpPr>
          <p:cNvPr id="5" name="Straight Arrow Connector 4">
            <a:extLst>
              <a:ext uri="{FF2B5EF4-FFF2-40B4-BE49-F238E27FC236}">
                <a16:creationId xmlns:a16="http://schemas.microsoft.com/office/drawing/2014/main" xmlns="" id="{74362BEC-C010-43D5-9A4C-176345B23B67}"/>
              </a:ext>
            </a:extLst>
          </p:cNvPr>
          <p:cNvCxnSpPr>
            <a:cxnSpLocks/>
          </p:cNvCxnSpPr>
          <p:nvPr/>
        </p:nvCxnSpPr>
        <p:spPr>
          <a:xfrm flipV="1">
            <a:off x="5872638" y="2308860"/>
            <a:ext cx="356712"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xmlns="" id="{74DC7148-6492-4C0F-8E7F-3D9D1CE7D3A9}"/>
              </a:ext>
            </a:extLst>
          </p:cNvPr>
          <p:cNvCxnSpPr/>
          <p:nvPr/>
        </p:nvCxnSpPr>
        <p:spPr>
          <a:xfrm>
            <a:off x="4343400" y="2308860"/>
            <a:ext cx="617220" cy="377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xmlns="" id="{29F4FF62-89CC-45E5-A116-79D12E63D23B}"/>
              </a:ext>
            </a:extLst>
          </p:cNvPr>
          <p:cNvCxnSpPr/>
          <p:nvPr/>
        </p:nvCxnSpPr>
        <p:spPr>
          <a:xfrm flipH="1">
            <a:off x="4560570" y="2834640"/>
            <a:ext cx="1108710" cy="2286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xmlns="" id="{8CF994FA-6548-436A-91B4-EFB1DD729B05}"/>
              </a:ext>
            </a:extLst>
          </p:cNvPr>
          <p:cNvCxnSpPr/>
          <p:nvPr/>
        </p:nvCxnSpPr>
        <p:spPr>
          <a:xfrm>
            <a:off x="5114925" y="2834640"/>
            <a:ext cx="1571625" cy="5943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a:extLst>
              <a:ext uri="{FF2B5EF4-FFF2-40B4-BE49-F238E27FC236}">
                <a16:creationId xmlns:a16="http://schemas.microsoft.com/office/drawing/2014/main" xmlns="" id="{055AE461-CF7F-4912-ADEF-8AA050A10A15}"/>
              </a:ext>
            </a:extLst>
          </p:cNvPr>
          <p:cNvCxnSpPr/>
          <p:nvPr/>
        </p:nvCxnSpPr>
        <p:spPr>
          <a:xfrm flipV="1">
            <a:off x="5872638" y="2686050"/>
            <a:ext cx="1796892" cy="1485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4199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24A2487-73CC-40CF-A721-8BEF4C0FA0BE}"/>
              </a:ext>
            </a:extLst>
          </p:cNvPr>
          <p:cNvSpPr txBox="1"/>
          <p:nvPr/>
        </p:nvSpPr>
        <p:spPr>
          <a:xfrm>
            <a:off x="597877" y="0"/>
            <a:ext cx="6002215" cy="646331"/>
          </a:xfrm>
          <a:prstGeom prst="rect">
            <a:avLst/>
          </a:prstGeom>
          <a:noFill/>
        </p:spPr>
        <p:txBody>
          <a:bodyPr wrap="square" rtlCol="0">
            <a:spAutoFit/>
          </a:bodyPr>
          <a:lstStyle/>
          <a:p>
            <a:r>
              <a:rPr lang="en-US" sz="3600" dirty="0">
                <a:latin typeface="Arial-Rounded" panose="020B0500000000000000" pitchFamily="34" charset="0"/>
                <a:ea typeface="Arial-Rounded" panose="020B0500000000000000" pitchFamily="34" charset="0"/>
                <a:cs typeface="Arial-Rounded" panose="020B0500000000000000" pitchFamily="34" charset="0"/>
              </a:rPr>
              <a:t>3.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600" dirty="0">
                <a:latin typeface="Arial-Rounded" panose="020B0500000000000000" pitchFamily="34" charset="0"/>
                <a:ea typeface="Arial-Rounded" panose="020B0500000000000000" pitchFamily="34" charset="0"/>
                <a:cs typeface="Arial-Rounded" panose="020B0500000000000000" pitchFamily="34" charset="0"/>
              </a:rPr>
              <a:t> a </a:t>
            </a:r>
            <a:r>
              <a:rPr lang="en-US" sz="36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600" dirty="0">
                <a:latin typeface="Arial-Rounded" panose="020B0500000000000000" pitchFamily="34" charset="0"/>
                <a:ea typeface="Arial-Rounded" panose="020B0500000000000000" pitchFamily="34" charset="0"/>
                <a:cs typeface="Arial-Rounded" panose="020B0500000000000000" pitchFamily="34" charset="0"/>
              </a:rPr>
              <a:t> b</a:t>
            </a:r>
          </a:p>
        </p:txBody>
      </p:sp>
      <p:pic>
        <p:nvPicPr>
          <p:cNvPr id="5" name="Picture 4">
            <a:extLst>
              <a:ext uri="{FF2B5EF4-FFF2-40B4-BE49-F238E27FC236}">
                <a16:creationId xmlns:a16="http://schemas.microsoft.com/office/drawing/2014/main" xmlns="" id="{DFECA04D-7D98-41E7-A546-9285C7A68086}"/>
              </a:ext>
            </a:extLst>
          </p:cNvPr>
          <p:cNvPicPr>
            <a:picLocks noChangeAspect="1"/>
          </p:cNvPicPr>
          <p:nvPr/>
        </p:nvPicPr>
        <p:blipFill>
          <a:blip r:embed="rId3"/>
          <a:stretch>
            <a:fillRect/>
          </a:stretch>
        </p:blipFill>
        <p:spPr>
          <a:xfrm>
            <a:off x="1922584" y="880793"/>
            <a:ext cx="8346831" cy="3316898"/>
          </a:xfrm>
          <a:prstGeom prst="rect">
            <a:avLst/>
          </a:prstGeom>
        </p:spPr>
      </p:pic>
      <p:sp>
        <p:nvSpPr>
          <p:cNvPr id="6" name="Oval 5">
            <a:extLst>
              <a:ext uri="{FF2B5EF4-FFF2-40B4-BE49-F238E27FC236}">
                <a16:creationId xmlns:a16="http://schemas.microsoft.com/office/drawing/2014/main" xmlns="" id="{FF83E25A-FF47-4A84-A435-407D6A3BFA38}"/>
              </a:ext>
            </a:extLst>
          </p:cNvPr>
          <p:cNvSpPr/>
          <p:nvPr/>
        </p:nvSpPr>
        <p:spPr>
          <a:xfrm>
            <a:off x="5052646" y="3622431"/>
            <a:ext cx="1043354"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32A3F33A-A790-4366-9F69-D14762F1A134}"/>
              </a:ext>
            </a:extLst>
          </p:cNvPr>
          <p:cNvSpPr/>
          <p:nvPr/>
        </p:nvSpPr>
        <p:spPr>
          <a:xfrm>
            <a:off x="8182708" y="3622431"/>
            <a:ext cx="562707" cy="575260"/>
          </a:xfrm>
          <a:prstGeom prst="ellipse">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991B4F4C-1C00-4FB4-A12B-3E020D3969AA}"/>
              </a:ext>
            </a:extLst>
          </p:cNvPr>
          <p:cNvSpPr txBox="1"/>
          <p:nvPr/>
        </p:nvSpPr>
        <p:spPr>
          <a:xfrm>
            <a:off x="2368061" y="5215988"/>
            <a:ext cx="8159262" cy="954107"/>
          </a:xfrm>
          <a:prstGeom prst="rect">
            <a:avLst/>
          </a:prstGeom>
          <a:noFill/>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đường uốn lượn quanh sườn núi.</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Hoa hướng dương vươn mình đón ánh mặt trời.</a:t>
            </a:r>
          </a:p>
        </p:txBody>
      </p:sp>
      <p:sp>
        <p:nvSpPr>
          <p:cNvPr id="12" name="TextBox 11">
            <a:extLst>
              <a:ext uri="{FF2B5EF4-FFF2-40B4-BE49-F238E27FC236}">
                <a16:creationId xmlns:a16="http://schemas.microsoft.com/office/drawing/2014/main" xmlns="" id="{3935E971-CB3A-40A5-9D33-6D40C1ED1F92}"/>
              </a:ext>
            </a:extLst>
          </p:cNvPr>
          <p:cNvSpPr txBox="1"/>
          <p:nvPr/>
        </p:nvSpPr>
        <p:spPr>
          <a:xfrm>
            <a:off x="1664677" y="4302369"/>
            <a:ext cx="6002215" cy="553998"/>
          </a:xfrm>
          <a:prstGeom prst="rect">
            <a:avLst/>
          </a:prstGeom>
          <a:noFill/>
        </p:spPr>
        <p:txBody>
          <a:bodyPr wrap="square" rtlCol="0">
            <a:spAutoFit/>
          </a:bodyPr>
          <a:lstStyle/>
          <a:p>
            <a:r>
              <a:rPr lang="en-US" sz="3000" dirty="0">
                <a:latin typeface="Arial-Rounded" panose="020B0500000000000000" pitchFamily="34" charset="0"/>
                <a:ea typeface="Arial-Rounded" panose="020B0500000000000000" pitchFamily="34" charset="0"/>
                <a:cs typeface="Arial-Rounded" panose="020B0500000000000000" pitchFamily="34" charset="0"/>
              </a:rPr>
              <a:t>b.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a:t>
            </a:r>
            <a:r>
              <a:rPr lang="en-US" sz="3000" dirty="0">
                <a:latin typeface="Arial-Rounded" panose="020B0500000000000000" pitchFamily="34" charset="0"/>
                <a:ea typeface="Arial-Rounded" panose="020B0500000000000000" pitchFamily="34" charset="0"/>
                <a:cs typeface="Arial-Rounded" panose="020B0500000000000000" pitchFamily="34" charset="0"/>
              </a:rPr>
              <a:t> hay </a:t>
            </a:r>
            <a:r>
              <a:rPr lang="en-US" sz="3000" dirty="0" err="1">
                <a:latin typeface="Arial-Rounded" panose="020B0500000000000000" pitchFamily="34" charset="0"/>
                <a:ea typeface="Arial-Rounded" panose="020B0500000000000000" pitchFamily="34" charset="0"/>
                <a:cs typeface="Arial-Rounded" panose="020B0500000000000000" pitchFamily="34" charset="0"/>
              </a:rPr>
              <a:t>ương</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Content Placeholder 8" descr="0083">
            <a:extLst>
              <a:ext uri="{FF2B5EF4-FFF2-40B4-BE49-F238E27FC236}">
                <a16:creationId xmlns:a16="http://schemas.microsoft.com/office/drawing/2014/main" xmlns="" id="{CB29CF91-03CA-4FE1-BAA6-66E0FFC01A71}"/>
              </a:ext>
            </a:extLst>
          </p:cNvPr>
          <p:cNvPicPr>
            <a:picLocks noChangeAspect="1"/>
          </p:cNvPicPr>
          <p:nvPr/>
        </p:nvPicPr>
        <p:blipFill>
          <a:blip r:embed="rId4"/>
          <a:stretch>
            <a:fillRect/>
          </a:stretch>
        </p:blipFill>
        <p:spPr>
          <a:xfrm>
            <a:off x="3598984" y="5037086"/>
            <a:ext cx="872808" cy="655955"/>
          </a:xfrm>
          <a:prstGeom prst="rect">
            <a:avLst/>
          </a:prstGeom>
        </p:spPr>
      </p:pic>
      <p:pic>
        <p:nvPicPr>
          <p:cNvPr id="14" name="Content Placeholder 8" descr="0083">
            <a:extLst>
              <a:ext uri="{FF2B5EF4-FFF2-40B4-BE49-F238E27FC236}">
                <a16:creationId xmlns:a16="http://schemas.microsoft.com/office/drawing/2014/main" xmlns="" id="{91196559-674D-4C15-BEAE-DC0EC2094265}"/>
              </a:ext>
            </a:extLst>
          </p:cNvPr>
          <p:cNvPicPr>
            <a:picLocks noChangeAspect="1"/>
          </p:cNvPicPr>
          <p:nvPr/>
        </p:nvPicPr>
        <p:blipFill>
          <a:blip r:embed="rId4"/>
          <a:stretch>
            <a:fillRect/>
          </a:stretch>
        </p:blipFill>
        <p:spPr>
          <a:xfrm>
            <a:off x="5418790" y="5035269"/>
            <a:ext cx="618755" cy="655955"/>
          </a:xfrm>
          <a:prstGeom prst="rect">
            <a:avLst/>
          </a:prstGeom>
        </p:spPr>
      </p:pic>
      <p:pic>
        <p:nvPicPr>
          <p:cNvPr id="15" name="Content Placeholder 8" descr="0083">
            <a:extLst>
              <a:ext uri="{FF2B5EF4-FFF2-40B4-BE49-F238E27FC236}">
                <a16:creationId xmlns:a16="http://schemas.microsoft.com/office/drawing/2014/main" xmlns="" id="{14388E54-B618-47C5-A28A-4379C45EF7B0}"/>
              </a:ext>
            </a:extLst>
          </p:cNvPr>
          <p:cNvPicPr>
            <a:picLocks noChangeAspect="1"/>
          </p:cNvPicPr>
          <p:nvPr/>
        </p:nvPicPr>
        <p:blipFill>
          <a:blip r:embed="rId4"/>
          <a:stretch>
            <a:fillRect/>
          </a:stretch>
        </p:blipFill>
        <p:spPr>
          <a:xfrm>
            <a:off x="3598984" y="5649229"/>
            <a:ext cx="872808" cy="655955"/>
          </a:xfrm>
          <a:prstGeom prst="rect">
            <a:avLst/>
          </a:prstGeom>
        </p:spPr>
      </p:pic>
      <p:pic>
        <p:nvPicPr>
          <p:cNvPr id="16" name="Content Placeholder 8" descr="0083">
            <a:extLst>
              <a:ext uri="{FF2B5EF4-FFF2-40B4-BE49-F238E27FC236}">
                <a16:creationId xmlns:a16="http://schemas.microsoft.com/office/drawing/2014/main" xmlns="" id="{2DB7A307-A559-4084-85A4-D8232BD6799B}"/>
              </a:ext>
            </a:extLst>
          </p:cNvPr>
          <p:cNvPicPr>
            <a:picLocks noChangeAspect="1"/>
          </p:cNvPicPr>
          <p:nvPr/>
        </p:nvPicPr>
        <p:blipFill>
          <a:blip r:embed="rId4"/>
          <a:stretch>
            <a:fillRect/>
          </a:stretch>
        </p:blipFill>
        <p:spPr>
          <a:xfrm>
            <a:off x="4828622" y="5649273"/>
            <a:ext cx="899545" cy="655955"/>
          </a:xfrm>
          <a:prstGeom prst="rect">
            <a:avLst/>
          </a:prstGeom>
        </p:spPr>
      </p:pic>
      <p:pic>
        <p:nvPicPr>
          <p:cNvPr id="17" name="Content Placeholder 8" descr="0083">
            <a:extLst>
              <a:ext uri="{FF2B5EF4-FFF2-40B4-BE49-F238E27FC236}">
                <a16:creationId xmlns:a16="http://schemas.microsoft.com/office/drawing/2014/main" xmlns="" id="{610754DD-C197-43FB-8ACD-437397A4A5E5}"/>
              </a:ext>
            </a:extLst>
          </p:cNvPr>
          <p:cNvPicPr>
            <a:picLocks noChangeAspect="1"/>
          </p:cNvPicPr>
          <p:nvPr/>
        </p:nvPicPr>
        <p:blipFill>
          <a:blip r:embed="rId4"/>
          <a:stretch>
            <a:fillRect/>
          </a:stretch>
        </p:blipFill>
        <p:spPr>
          <a:xfrm>
            <a:off x="5862181" y="5649273"/>
            <a:ext cx="748669" cy="655955"/>
          </a:xfrm>
          <a:prstGeom prst="rect">
            <a:avLst/>
          </a:prstGeom>
        </p:spPr>
      </p:pic>
      <p:pic>
        <p:nvPicPr>
          <p:cNvPr id="18" name="Content Placeholder 8" descr="0083">
            <a:extLst>
              <a:ext uri="{FF2B5EF4-FFF2-40B4-BE49-F238E27FC236}">
                <a16:creationId xmlns:a16="http://schemas.microsoft.com/office/drawing/2014/main" xmlns="" id="{91196559-674D-4C15-BEAE-DC0EC2094265}"/>
              </a:ext>
            </a:extLst>
          </p:cNvPr>
          <p:cNvPicPr>
            <a:picLocks noChangeAspect="1"/>
          </p:cNvPicPr>
          <p:nvPr/>
        </p:nvPicPr>
        <p:blipFill>
          <a:blip r:embed="rId4"/>
          <a:stretch>
            <a:fillRect/>
          </a:stretch>
        </p:blipFill>
        <p:spPr>
          <a:xfrm>
            <a:off x="7450094" y="5157552"/>
            <a:ext cx="618755" cy="655955"/>
          </a:xfrm>
          <a:prstGeom prst="rect">
            <a:avLst/>
          </a:prstGeom>
        </p:spPr>
      </p:pic>
    </p:spTree>
    <p:extLst>
      <p:ext uri="{BB962C8B-B14F-4D97-AF65-F5344CB8AC3E}">
        <p14:creationId xmlns:p14="http://schemas.microsoft.com/office/powerpoint/2010/main" val="145229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barn(inVertical)">
                                      <p:cBhvr>
                                        <p:cTn id="31" dur="500"/>
                                        <p:tgtEl>
                                          <p:spTgt spid="12">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nodeType="clickEffect">
                                  <p:stCondLst>
                                    <p:cond delay="0"/>
                                  </p:stCondLst>
                                  <p:childTnLst>
                                    <p:anim calcmode="lin" valueType="num">
                                      <p:cBhvr additive="base">
                                        <p:cTn id="53" dur="500"/>
                                        <p:tgtEl>
                                          <p:spTgt spid="13"/>
                                        </p:tgtEl>
                                        <p:attrNameLst>
                                          <p:attrName>ppt_x</p:attrName>
                                        </p:attrNameLst>
                                      </p:cBhvr>
                                      <p:tavLst>
                                        <p:tav tm="0">
                                          <p:val>
                                            <p:strVal val="ppt_x"/>
                                          </p:val>
                                        </p:tav>
                                        <p:tav tm="100000">
                                          <p:val>
                                            <p:strVal val="ppt_x"/>
                                          </p:val>
                                        </p:tav>
                                      </p:tavLst>
                                    </p:anim>
                                    <p:anim calcmode="lin" valueType="num">
                                      <p:cBhvr additive="base">
                                        <p:cTn id="54" dur="500"/>
                                        <p:tgtEl>
                                          <p:spTgt spid="13"/>
                                        </p:tgtEl>
                                        <p:attrNameLst>
                                          <p:attrName>ppt_y</p:attrName>
                                        </p:attrNameLst>
                                      </p:cBhvr>
                                      <p:tavLst>
                                        <p:tav tm="0">
                                          <p:val>
                                            <p:strVal val="ppt_y"/>
                                          </p:val>
                                        </p:tav>
                                        <p:tav tm="100000">
                                          <p:val>
                                            <p:strVal val="1+ppt_h/2"/>
                                          </p:val>
                                        </p:tav>
                                      </p:tavLst>
                                    </p:anim>
                                    <p:set>
                                      <p:cBhvr>
                                        <p:cTn id="55" dur="1" fill="hold">
                                          <p:stCondLst>
                                            <p:cond delay="499"/>
                                          </p:stCondLst>
                                        </p:cTn>
                                        <p:tgtEl>
                                          <p:spTgt spid="13"/>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14"/>
                                        </p:tgtEl>
                                        <p:attrNameLst>
                                          <p:attrName>ppt_x</p:attrName>
                                        </p:attrNameLst>
                                      </p:cBhvr>
                                      <p:tavLst>
                                        <p:tav tm="0">
                                          <p:val>
                                            <p:strVal val="ppt_x"/>
                                          </p:val>
                                        </p:tav>
                                        <p:tav tm="100000">
                                          <p:val>
                                            <p:strVal val="ppt_x"/>
                                          </p:val>
                                        </p:tav>
                                      </p:tavLst>
                                    </p:anim>
                                    <p:anim calcmode="lin" valueType="num">
                                      <p:cBhvr additive="base">
                                        <p:cTn id="60" dur="500"/>
                                        <p:tgtEl>
                                          <p:spTgt spid="14"/>
                                        </p:tgtEl>
                                        <p:attrNameLst>
                                          <p:attrName>ppt_y</p:attrName>
                                        </p:attrNameLst>
                                      </p:cBhvr>
                                      <p:tavLst>
                                        <p:tav tm="0">
                                          <p:val>
                                            <p:strVal val="ppt_y"/>
                                          </p:val>
                                        </p:tav>
                                        <p:tav tm="100000">
                                          <p:val>
                                            <p:strVal val="1+ppt_h/2"/>
                                          </p:val>
                                        </p:tav>
                                      </p:tavLst>
                                    </p:anim>
                                    <p:set>
                                      <p:cBhvr>
                                        <p:cTn id="61" dur="1" fill="hold">
                                          <p:stCondLst>
                                            <p:cond delay="499"/>
                                          </p:stCondLst>
                                        </p:cTn>
                                        <p:tgtEl>
                                          <p:spTgt spid="1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15"/>
                                        </p:tgtEl>
                                        <p:attrNameLst>
                                          <p:attrName>ppt_x</p:attrName>
                                        </p:attrNameLst>
                                      </p:cBhvr>
                                      <p:tavLst>
                                        <p:tav tm="0">
                                          <p:val>
                                            <p:strVal val="ppt_x"/>
                                          </p:val>
                                        </p:tav>
                                        <p:tav tm="100000">
                                          <p:val>
                                            <p:strVal val="ppt_x"/>
                                          </p:val>
                                        </p:tav>
                                      </p:tavLst>
                                    </p:anim>
                                    <p:anim calcmode="lin" valueType="num">
                                      <p:cBhvr additive="base">
                                        <p:cTn id="66" dur="500"/>
                                        <p:tgtEl>
                                          <p:spTgt spid="15"/>
                                        </p:tgtEl>
                                        <p:attrNameLst>
                                          <p:attrName>ppt_y</p:attrName>
                                        </p:attrNameLst>
                                      </p:cBhvr>
                                      <p:tavLst>
                                        <p:tav tm="0">
                                          <p:val>
                                            <p:strVal val="ppt_y"/>
                                          </p:val>
                                        </p:tav>
                                        <p:tav tm="100000">
                                          <p:val>
                                            <p:strVal val="1+ppt_h/2"/>
                                          </p:val>
                                        </p:tav>
                                      </p:tavLst>
                                    </p:anim>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16"/>
                                        </p:tgtEl>
                                        <p:attrNameLst>
                                          <p:attrName>ppt_x</p:attrName>
                                        </p:attrNameLst>
                                      </p:cBhvr>
                                      <p:tavLst>
                                        <p:tav tm="0">
                                          <p:val>
                                            <p:strVal val="ppt_x"/>
                                          </p:val>
                                        </p:tav>
                                        <p:tav tm="100000">
                                          <p:val>
                                            <p:strVal val="ppt_x"/>
                                          </p:val>
                                        </p:tav>
                                      </p:tavLst>
                                    </p:anim>
                                    <p:anim calcmode="lin" valueType="num">
                                      <p:cBhvr additive="base">
                                        <p:cTn id="72" dur="500"/>
                                        <p:tgtEl>
                                          <p:spTgt spid="16"/>
                                        </p:tgtEl>
                                        <p:attrNameLst>
                                          <p:attrName>ppt_y</p:attrName>
                                        </p:attrNameLst>
                                      </p:cBhvr>
                                      <p:tavLst>
                                        <p:tav tm="0">
                                          <p:val>
                                            <p:strVal val="ppt_y"/>
                                          </p:val>
                                        </p:tav>
                                        <p:tav tm="100000">
                                          <p:val>
                                            <p:strVal val="1+ppt_h/2"/>
                                          </p:val>
                                        </p:tav>
                                      </p:tavLst>
                                    </p:anim>
                                    <p:set>
                                      <p:cBhvr>
                                        <p:cTn id="73" dur="1" fill="hold">
                                          <p:stCondLst>
                                            <p:cond delay="499"/>
                                          </p:stCondLst>
                                        </p:cTn>
                                        <p:tgtEl>
                                          <p:spTgt spid="16"/>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17"/>
                                        </p:tgtEl>
                                        <p:attrNameLst>
                                          <p:attrName>ppt_x</p:attrName>
                                        </p:attrNameLst>
                                      </p:cBhvr>
                                      <p:tavLst>
                                        <p:tav tm="0">
                                          <p:val>
                                            <p:strVal val="ppt_x"/>
                                          </p:val>
                                        </p:tav>
                                        <p:tav tm="100000">
                                          <p:val>
                                            <p:strVal val="ppt_x"/>
                                          </p:val>
                                        </p:tav>
                                      </p:tavLst>
                                    </p:anim>
                                    <p:anim calcmode="lin" valueType="num">
                                      <p:cBhvr additive="base">
                                        <p:cTn id="78" dur="500"/>
                                        <p:tgtEl>
                                          <p:spTgt spid="17"/>
                                        </p:tgtEl>
                                        <p:attrNameLst>
                                          <p:attrName>ppt_y</p:attrName>
                                        </p:attrNameLst>
                                      </p:cBhvr>
                                      <p:tavLst>
                                        <p:tav tm="0">
                                          <p:val>
                                            <p:strVal val="ppt_y"/>
                                          </p:val>
                                        </p:tav>
                                        <p:tav tm="100000">
                                          <p:val>
                                            <p:strVal val="1+ppt_h/2"/>
                                          </p:val>
                                        </p:tav>
                                      </p:tavLst>
                                    </p:anim>
                                    <p:set>
                                      <p:cBhvr>
                                        <p:cTn id="79" dur="1" fill="hold">
                                          <p:stCondLst>
                                            <p:cond delay="499"/>
                                          </p:stCondLst>
                                        </p:cTn>
                                        <p:tgtEl>
                                          <p:spTgt spid="17"/>
                                        </p:tgtEl>
                                        <p:attrNameLst>
                                          <p:attrName>style.visibility</p:attrName>
                                        </p:attrNameLst>
                                      </p:cBhvr>
                                      <p:to>
                                        <p:strVal val="hidden"/>
                                      </p:to>
                                    </p:set>
                                  </p:childTnLst>
                                </p:cTn>
                              </p:par>
                              <p:par>
                                <p:cTn id="80" presetID="16" presetClass="entr" presetSubtype="21"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nodeType="clickEffect">
                                  <p:stCondLst>
                                    <p:cond delay="0"/>
                                  </p:stCondLst>
                                  <p:childTnLst>
                                    <p:anim calcmode="lin" valueType="num">
                                      <p:cBhvr additive="base">
                                        <p:cTn id="86" dur="500"/>
                                        <p:tgtEl>
                                          <p:spTgt spid="18"/>
                                        </p:tgtEl>
                                        <p:attrNameLst>
                                          <p:attrName>ppt_x</p:attrName>
                                        </p:attrNameLst>
                                      </p:cBhvr>
                                      <p:tavLst>
                                        <p:tav tm="0">
                                          <p:val>
                                            <p:strVal val="ppt_x"/>
                                          </p:val>
                                        </p:tav>
                                        <p:tav tm="100000">
                                          <p:val>
                                            <p:strVal val="ppt_x"/>
                                          </p:val>
                                        </p:tav>
                                      </p:tavLst>
                                    </p:anim>
                                    <p:anim calcmode="lin" valueType="num">
                                      <p:cBhvr additive="base">
                                        <p:cTn id="87" dur="500"/>
                                        <p:tgtEl>
                                          <p:spTgt spid="18"/>
                                        </p:tgtEl>
                                        <p:attrNameLst>
                                          <p:attrName>ppt_y</p:attrName>
                                        </p:attrNameLst>
                                      </p:cBhvr>
                                      <p:tavLst>
                                        <p:tav tm="0">
                                          <p:val>
                                            <p:strVal val="ppt_y"/>
                                          </p:val>
                                        </p:tav>
                                        <p:tav tm="100000">
                                          <p:val>
                                            <p:strVal val="1+ppt_h/2"/>
                                          </p:val>
                                        </p:tav>
                                      </p:tavLst>
                                    </p:anim>
                                    <p:set>
                                      <p:cBhvr>
                                        <p:cTn id="8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266800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Luyện</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7586122"/>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FA9A370-DEC8-46B5-8E14-5409DF8F1F53}"/>
              </a:ext>
            </a:extLst>
          </p:cNvPr>
          <p:cNvSpPr txBox="1"/>
          <p:nvPr/>
        </p:nvSpPr>
        <p:spPr>
          <a:xfrm>
            <a:off x="1004711" y="126107"/>
            <a:ext cx="9572978" cy="584775"/>
          </a:xfrm>
          <a:prstGeom prst="rect">
            <a:avLst/>
          </a:prstGeom>
          <a:noFill/>
        </p:spPr>
        <p:txBody>
          <a:bodyPr wrap="square" rtlCol="0">
            <a:spAutoFit/>
          </a:bodyPr>
          <a:lstStyle/>
          <a:p>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1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hình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7BC1A32-CD95-410B-A809-8A0A27126ACE}"/>
              </a:ext>
            </a:extLst>
          </p:cNvPr>
          <p:cNvPicPr>
            <a:picLocks noChangeAspect="1"/>
          </p:cNvPicPr>
          <p:nvPr/>
        </p:nvPicPr>
        <p:blipFill>
          <a:blip r:embed="rId2"/>
          <a:stretch>
            <a:fillRect/>
          </a:stretch>
        </p:blipFill>
        <p:spPr>
          <a:xfrm>
            <a:off x="2844800" y="1510029"/>
            <a:ext cx="6953955" cy="3987659"/>
          </a:xfrm>
          <a:prstGeom prst="rect">
            <a:avLst/>
          </a:prstGeom>
        </p:spPr>
      </p:pic>
    </p:spTree>
    <p:extLst>
      <p:ext uri="{BB962C8B-B14F-4D97-AF65-F5344CB8AC3E}">
        <p14:creationId xmlns:p14="http://schemas.microsoft.com/office/powerpoint/2010/main" val="14394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F849D155-92AA-4B11-ABE9-CF484DC35522}"/>
              </a:ext>
            </a:extLst>
          </p:cNvPr>
          <p:cNvGraphicFramePr>
            <a:graphicFrameLocks noGrp="1"/>
          </p:cNvGraphicFramePr>
          <p:nvPr>
            <p:extLst>
              <p:ext uri="{D42A27DB-BD31-4B8C-83A1-F6EECF244321}">
                <p14:modId xmlns:p14="http://schemas.microsoft.com/office/powerpoint/2010/main" val="1896409189"/>
              </p:ext>
            </p:extLst>
          </p:nvPr>
        </p:nvGraphicFramePr>
        <p:xfrm>
          <a:off x="798945" y="643466"/>
          <a:ext cx="10594110" cy="5571070"/>
        </p:xfrm>
        <a:graphic>
          <a:graphicData uri="http://schemas.openxmlformats.org/drawingml/2006/table">
            <a:tbl>
              <a:tblPr>
                <a:tableStyleId>{284E427A-3D55-4303-BF80-6455036E1DE7}</a:tableStyleId>
              </a:tblPr>
              <a:tblGrid>
                <a:gridCol w="5066323">
                  <a:extLst>
                    <a:ext uri="{9D8B030D-6E8A-4147-A177-3AD203B41FA5}">
                      <a16:colId xmlns:a16="http://schemas.microsoft.com/office/drawing/2014/main" xmlns="" val="4027742681"/>
                    </a:ext>
                  </a:extLst>
                </a:gridCol>
                <a:gridCol w="5527787">
                  <a:extLst>
                    <a:ext uri="{9D8B030D-6E8A-4147-A177-3AD203B41FA5}">
                      <a16:colId xmlns:a16="http://schemas.microsoft.com/office/drawing/2014/main" xmlns="" val="3628480543"/>
                    </a:ext>
                  </a:extLst>
                </a:gridCol>
              </a:tblGrid>
              <a:tr h="557107">
                <a:tc>
                  <a:txBody>
                    <a:bodyPr/>
                    <a:lstStyle/>
                    <a:p>
                      <a:pPr algn="ctr" fontAlgn="t"/>
                      <a:r>
                        <a:rPr lang="vi-VN" sz="2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Đồ chơi</a:t>
                      </a:r>
                      <a:endPar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b="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Đặc điểm</a:t>
                      </a:r>
                      <a:endPar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extLst>
                  <a:ext uri="{0D108BD9-81ED-4DB2-BD59-A6C34878D82A}">
                    <a16:rowId xmlns:a16="http://schemas.microsoft.com/office/drawing/2014/main" xmlns="" val="13286876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quả bóng</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pha trắng</a:t>
                      </a:r>
                    </a:p>
                  </a:txBody>
                  <a:tcPr marL="47502" marR="47502" marT="47502" marB="47502"/>
                </a:tc>
                <a:extLst>
                  <a:ext uri="{0D108BD9-81ED-4DB2-BD59-A6C34878D82A}">
                    <a16:rowId xmlns:a16="http://schemas.microsoft.com/office/drawing/2014/main" xmlns="" val="3978308413"/>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Con diều</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vàng </a:t>
                      </a:r>
                    </a:p>
                  </a:txBody>
                  <a:tcPr marL="47502" marR="47502" marT="47502" marB="47502"/>
                </a:tc>
                <a:extLst>
                  <a:ext uri="{0D108BD9-81ED-4DB2-BD59-A6C34878D82A}">
                    <a16:rowId xmlns:a16="http://schemas.microsoft.com/office/drawing/2014/main" xmlns="" val="3479132057"/>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Đèn</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sao</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pt-BR"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đỏ pha xanh lá cây</a:t>
                      </a:r>
                    </a:p>
                  </a:txBody>
                  <a:tcPr marL="47502" marR="47502" marT="47502" marB="47502"/>
                </a:tc>
                <a:extLst>
                  <a:ext uri="{0D108BD9-81ED-4DB2-BD59-A6C34878D82A}">
                    <a16:rowId xmlns:a16="http://schemas.microsoft.com/office/drawing/2014/main" xmlns="" val="1274981149"/>
                  </a:ext>
                </a:extLst>
              </a:tr>
              <a:tr h="557107">
                <a:tc>
                  <a:txBody>
                    <a:bodyPr/>
                    <a:lstStyle/>
                    <a:p>
                      <a:pPr algn="ctr" fontAlgn="t"/>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chong</a:t>
                      </a:r>
                      <a:r>
                        <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chóng</a:t>
                      </a:r>
                      <a:endParaRPr lang="en-US"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4 màu sắc pha trộn</a:t>
                      </a:r>
                    </a:p>
                  </a:txBody>
                  <a:tcPr marL="47502" marR="47502" marT="47502" marB="47502"/>
                </a:tc>
                <a:extLst>
                  <a:ext uri="{0D108BD9-81ED-4DB2-BD59-A6C34878D82A}">
                    <a16:rowId xmlns:a16="http://schemas.microsoft.com/office/drawing/2014/main" xmlns="" val="75731082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gấu bông</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rắng pha vàng</a:t>
                      </a:r>
                    </a:p>
                  </a:txBody>
                  <a:tcPr marL="47502" marR="47502" marT="47502" marB="47502"/>
                </a:tc>
                <a:extLst>
                  <a:ext uri="{0D108BD9-81ED-4DB2-BD59-A6C34878D82A}">
                    <a16:rowId xmlns:a16="http://schemas.microsoft.com/office/drawing/2014/main" xmlns="" val="1336806195"/>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búp bê</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hồng pha trắng</a:t>
                      </a:r>
                    </a:p>
                  </a:txBody>
                  <a:tcPr marL="47502" marR="47502" marT="47502" marB="47502"/>
                </a:tc>
                <a:extLst>
                  <a:ext uri="{0D108BD9-81ED-4DB2-BD59-A6C34878D82A}">
                    <a16:rowId xmlns:a16="http://schemas.microsoft.com/office/drawing/2014/main" xmlns="" val="4227065397"/>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ô tô</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vàng pha xanh ngọc</a:t>
                      </a:r>
                    </a:p>
                  </a:txBody>
                  <a:tcPr marL="47502" marR="47502" marT="47502" marB="47502"/>
                </a:tc>
                <a:extLst>
                  <a:ext uri="{0D108BD9-81ED-4DB2-BD59-A6C34878D82A}">
                    <a16:rowId xmlns:a16="http://schemas.microsoft.com/office/drawing/2014/main" xmlns="" val="1805847418"/>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máy bay</a:t>
                      </a:r>
                    </a:p>
                  </a:txBody>
                  <a:tcPr marL="47502" marR="47502" marT="47502" marB="47502"/>
                </a:tc>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lá</a:t>
                      </a:r>
                    </a:p>
                  </a:txBody>
                  <a:tcPr marL="47502" marR="47502" marT="47502" marB="47502"/>
                </a:tc>
                <a:extLst>
                  <a:ext uri="{0D108BD9-81ED-4DB2-BD59-A6C34878D82A}">
                    <a16:rowId xmlns:a16="http://schemas.microsoft.com/office/drawing/2014/main" xmlns="" val="2359473560"/>
                  </a:ext>
                </a:extLst>
              </a:tr>
              <a:tr h="557107">
                <a:tc>
                  <a:txBody>
                    <a:bodyPr/>
                    <a:lstStyle/>
                    <a:p>
                      <a:pPr algn="ctr" fontAlgn="t"/>
                      <a:r>
                        <a:rPr lang="en-US" sz="280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mặt nạ</a:t>
                      </a:r>
                    </a:p>
                  </a:txBody>
                  <a:tcPr marL="47502" marR="47502" marT="47502" marB="47502"/>
                </a:tc>
                <a:tc>
                  <a:txBody>
                    <a:bodyPr/>
                    <a:lstStyle/>
                    <a:p>
                      <a:pPr algn="ctr" fontAlgn="t"/>
                      <a:r>
                        <a:rPr lang="vi-VN" sz="28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Màu xanh dương</a:t>
                      </a:r>
                    </a:p>
                  </a:txBody>
                  <a:tcPr marL="47502" marR="47502" marT="47502" marB="47502"/>
                </a:tc>
                <a:extLst>
                  <a:ext uri="{0D108BD9-81ED-4DB2-BD59-A6C34878D82A}">
                    <a16:rowId xmlns:a16="http://schemas.microsoft.com/office/drawing/2014/main" xmlns="" val="1510721850"/>
                  </a:ext>
                </a:extLst>
              </a:tr>
            </a:tbl>
          </a:graphicData>
        </a:graphic>
      </p:graphicFrame>
    </p:spTree>
    <p:extLst>
      <p:ext uri="{BB962C8B-B14F-4D97-AF65-F5344CB8AC3E}">
        <p14:creationId xmlns:p14="http://schemas.microsoft.com/office/powerpoint/2010/main" val="281147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C9F3E92-0227-4124-ACDE-3CACE15EE2EA}"/>
              </a:ext>
            </a:extLst>
          </p:cNvPr>
          <p:cNvSpPr txBox="1"/>
          <p:nvPr/>
        </p:nvSpPr>
        <p:spPr>
          <a:xfrm>
            <a:off x="866898" y="498763"/>
            <a:ext cx="8942120" cy="523220"/>
          </a:xfrm>
          <a:prstGeom prst="rect">
            <a:avLst/>
          </a:prstGeom>
          <a:noFill/>
        </p:spPr>
        <p:txBody>
          <a:bodyPr wrap="square" rtlCol="0">
            <a:spAutoFit/>
          </a:bodyPr>
          <a:lstStyle/>
          <a:p>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Cần</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đặt</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dấu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phẩy</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vị</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mỗi</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1714428F-99E1-40CE-A283-9CF3C5B0560D}"/>
              </a:ext>
            </a:extLst>
          </p:cNvPr>
          <p:cNvPicPr>
            <a:picLocks noChangeAspect="1"/>
          </p:cNvPicPr>
          <p:nvPr/>
        </p:nvPicPr>
        <p:blipFill>
          <a:blip r:embed="rId4"/>
          <a:stretch>
            <a:fillRect/>
          </a:stretch>
        </p:blipFill>
        <p:spPr>
          <a:xfrm>
            <a:off x="2757797" y="1312966"/>
            <a:ext cx="6438900" cy="1714500"/>
          </a:xfrm>
          <a:prstGeom prst="rect">
            <a:avLst/>
          </a:prstGeom>
        </p:spPr>
      </p:pic>
      <p:sp>
        <p:nvSpPr>
          <p:cNvPr id="4" name="TextBox 3">
            <a:extLst>
              <a:ext uri="{FF2B5EF4-FFF2-40B4-BE49-F238E27FC236}">
                <a16:creationId xmlns:a16="http://schemas.microsoft.com/office/drawing/2014/main" xmlns="" id="{7BB97C25-A9F4-4EAF-9947-50BB4B3B1F1C}"/>
              </a:ext>
            </a:extLst>
          </p:cNvPr>
          <p:cNvSpPr txBox="1"/>
          <p:nvPr/>
        </p:nvSpPr>
        <p:spPr>
          <a:xfrm>
            <a:off x="866899" y="3429000"/>
            <a:ext cx="10450286" cy="1754326"/>
          </a:xfrm>
          <a:prstGeom prst="rect">
            <a:avLst/>
          </a:prstGeom>
          <a:noFill/>
        </p:spPr>
        <p:txBody>
          <a:bodyPr wrap="square" rtlCol="0">
            <a:spAutoFit/>
          </a:bodyPr>
          <a:lstStyle/>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Em thích đồ chơi ô tô, máy bay</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Bố dạy em làm đèn ông sao</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diều giấy</a:t>
            </a:r>
          </a:p>
          <a:p>
            <a:pPr algn="l"/>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Các bạn đá bóng</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đá cầu</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nhảy dây trên sân trường</a:t>
            </a:r>
          </a:p>
        </p:txBody>
      </p:sp>
    </p:spTree>
    <p:extLst>
      <p:ext uri="{BB962C8B-B14F-4D97-AF65-F5344CB8AC3E}">
        <p14:creationId xmlns:p14="http://schemas.microsoft.com/office/powerpoint/2010/main" val="258508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p:blipFill>
        <p:spPr bwMode="auto">
          <a:xfrm>
            <a:off x="0" y="27297"/>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583139" y="152402"/>
            <a:ext cx="967626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942040" y="1846888"/>
            <a:ext cx="3149876" cy="1335425"/>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860184" y="1994052"/>
            <a:ext cx="3369415" cy="114299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extLst>
      <p:ext uri="{BB962C8B-B14F-4D97-AF65-F5344CB8AC3E}">
        <p14:creationId xmlns:p14="http://schemas.microsoft.com/office/powerpoint/2010/main" val="25065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5B1592-40D3-4F68-B8C0-7B2396E5707A}"/>
              </a:ext>
            </a:extLst>
          </p:cNvPr>
          <p:cNvSpPr txBox="1"/>
          <p:nvPr/>
        </p:nvSpPr>
        <p:spPr>
          <a:xfrm>
            <a:off x="866898" y="498763"/>
            <a:ext cx="8942120" cy="523220"/>
          </a:xfrm>
          <a:prstGeom prst="rect">
            <a:avLst/>
          </a:prstGeom>
          <a:noFill/>
        </p:spPr>
        <p:txBody>
          <a:bodyPr wrap="square" rtlCol="0">
            <a:spAutoFit/>
          </a:bodyPr>
          <a:lstStyle/>
          <a:p>
            <a:pPr lvl="0"/>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phẩy</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trí</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2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nghiêng</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2968AE5D-9841-4A09-8F69-4875D4664055}"/>
              </a:ext>
            </a:extLst>
          </p:cNvPr>
          <p:cNvPicPr>
            <a:picLocks noChangeAspect="1"/>
          </p:cNvPicPr>
          <p:nvPr/>
        </p:nvPicPr>
        <p:blipFill>
          <a:blip r:embed="rId3"/>
          <a:stretch>
            <a:fillRect/>
          </a:stretch>
        </p:blipFill>
        <p:spPr>
          <a:xfrm>
            <a:off x="1943100" y="1717407"/>
            <a:ext cx="8305800" cy="1190625"/>
          </a:xfrm>
          <a:prstGeom prst="rect">
            <a:avLst/>
          </a:prstGeom>
        </p:spPr>
      </p:pic>
      <p:sp>
        <p:nvSpPr>
          <p:cNvPr id="5" name="TextBox 4">
            <a:extLst>
              <a:ext uri="{FF2B5EF4-FFF2-40B4-BE49-F238E27FC236}">
                <a16:creationId xmlns:a16="http://schemas.microsoft.com/office/drawing/2014/main" xmlns="" id="{28B86FCF-A59C-49FA-B6F6-F477B07FB418}"/>
              </a:ext>
            </a:extLst>
          </p:cNvPr>
          <p:cNvSpPr txBox="1"/>
          <p:nvPr/>
        </p:nvSpPr>
        <p:spPr>
          <a:xfrm>
            <a:off x="2030679" y="3688359"/>
            <a:ext cx="8942120" cy="1200329"/>
          </a:xfrm>
          <a:prstGeom prst="rect">
            <a:avLst/>
          </a:prstGeom>
          <a:noFill/>
        </p:spPr>
        <p:txBody>
          <a:bodyPr wrap="square" rtlCol="0">
            <a:spAutoFit/>
          </a:bodyPr>
          <a:lstStyle/>
          <a:p>
            <a:pPr lvl="0"/>
            <a:r>
              <a:rPr lang="en-US" sz="3600" dirty="0">
                <a:latin typeface="Arial-Rounded" panose="020B0500000000000000" pitchFamily="34" charset="0"/>
                <a:ea typeface="Arial-Rounded" panose="020B0500000000000000" pitchFamily="34" charset="0"/>
                <a:cs typeface="Arial-Rounded" panose="020B0500000000000000" pitchFamily="34" charset="0"/>
              </a:rPr>
              <a:t>C</a:t>
            </a:r>
            <a:r>
              <a:rPr lang="vi-VN" sz="3600" dirty="0">
                <a:latin typeface="Arial-Rounded" panose="020B0500000000000000" pitchFamily="34" charset="0"/>
                <a:ea typeface="Arial-Rounded" panose="020B0500000000000000" pitchFamily="34" charset="0"/>
                <a:cs typeface="Arial-Rounded" panose="020B0500000000000000" pitchFamily="34" charset="0"/>
              </a:rPr>
              <a:t>hi nhận được bao nhiêu là quà: búp bê, hộp đựng bút, đồng hồ báo thức và chiếc nơ hồng</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2781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đoạn</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2309530"/>
      </p:ext>
    </p:extLst>
  </p:cSld>
  <p:clrMapOvr>
    <a:masterClrMapping/>
  </p:clrMapOvr>
  <p:transition advClick="0"/>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E75DE17-A914-443D-86F5-DDAAAFA85F39}"/>
              </a:ext>
            </a:extLst>
          </p:cNvPr>
          <p:cNvSpPr txBox="1"/>
          <p:nvPr/>
        </p:nvSpPr>
        <p:spPr>
          <a:xfrm>
            <a:off x="1201003" y="1650670"/>
            <a:ext cx="10126639" cy="1200329"/>
          </a:xfrm>
          <a:prstGeom prst="rect">
            <a:avLst/>
          </a:prstGeom>
          <a:noFill/>
        </p:spPr>
        <p:txBody>
          <a:bodyPr wrap="square" rtlCol="0">
            <a:spAutoFit/>
          </a:bodyPr>
          <a:lstStyle/>
          <a:p>
            <a:pPr algn="just"/>
            <a:r>
              <a:rPr lang="vi-VN" sz="3600" b="1"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1</a:t>
            </a:r>
            <a:r>
              <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Kể tên những đồ chơi của em. Em thích đồ chơi nào nhất? Vì sao?</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4246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70D5FA5-A0C9-4CCE-ACA2-E2F5E02C7A87}"/>
              </a:ext>
            </a:extLst>
          </p:cNvPr>
          <p:cNvSpPr txBox="1"/>
          <p:nvPr/>
        </p:nvSpPr>
        <p:spPr>
          <a:xfrm>
            <a:off x="1603166" y="0"/>
            <a:ext cx="8775865" cy="584775"/>
          </a:xfrm>
          <a:prstGeom prst="rect">
            <a:avLst/>
          </a:prstGeom>
          <a:noFill/>
        </p:spPr>
        <p:txBody>
          <a:bodyPr wrap="square" rtlCol="0">
            <a:spAutoFit/>
          </a:bodyPr>
          <a:lstStyle/>
          <a:p>
            <a:pPr algn="just"/>
            <a:r>
              <a:rPr lang="vi-VN"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2. Viết 3 - 4 câu tả một đồ chơi của 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28E84E7E-4B8D-42AC-A3B9-B64F68E24C15}"/>
              </a:ext>
            </a:extLst>
          </p:cNvPr>
          <p:cNvSpPr/>
          <p:nvPr/>
        </p:nvSpPr>
        <p:spPr>
          <a:xfrm>
            <a:off x="163772" y="4166132"/>
            <a:ext cx="11750723" cy="19032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a:t>
            </a:r>
            <a:r>
              <a:rPr lang="vi-VN" sz="3200" b="0" i="0" dirty="0" smtClean="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thân thiết với em. </a:t>
            </a: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rất yêu quý món đồ chơi này và sẽ giữ gìn nó thật cẩn thận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B620FDAA-EC91-4D30-94BC-C15B19C9CD1B}"/>
              </a:ext>
            </a:extLst>
          </p:cNvPr>
          <p:cNvPicPr>
            <a:picLocks noChangeAspect="1"/>
          </p:cNvPicPr>
          <p:nvPr/>
        </p:nvPicPr>
        <p:blipFill>
          <a:blip r:embed="rId2"/>
          <a:stretch>
            <a:fillRect/>
          </a:stretch>
        </p:blipFill>
        <p:spPr>
          <a:xfrm>
            <a:off x="95547" y="567282"/>
            <a:ext cx="12023677" cy="3022080"/>
          </a:xfrm>
          <a:prstGeom prst="rect">
            <a:avLst/>
          </a:prstGeom>
        </p:spPr>
      </p:pic>
    </p:spTree>
    <p:extLst>
      <p:ext uri="{BB962C8B-B14F-4D97-AF65-F5344CB8AC3E}">
        <p14:creationId xmlns:p14="http://schemas.microsoft.com/office/powerpoint/2010/main" val="289492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091058" y="1412875"/>
            <a:ext cx="3610099"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2628"/>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 5</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5857908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Đọc</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mở</a:t>
            </a:r>
            <a:r>
              <a:rPr lang="en-US" sz="6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 </a:t>
            </a:r>
            <a:r>
              <a:rPr lang="en-US" sz="6000" b="1" dirty="0" err="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rộng</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4517735"/>
      </p:ext>
    </p:extLst>
  </p:cSld>
  <p:clrMapOvr>
    <a:masterClrMapping/>
  </p:clrMapOvr>
  <p:transition advClick="0"/>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96CC212-4BDA-4692-B8D7-40BD9FD66315}"/>
              </a:ext>
            </a:extLst>
          </p:cNvPr>
          <p:cNvSpPr txBox="1"/>
          <p:nvPr/>
        </p:nvSpPr>
        <p:spPr>
          <a:xfrm>
            <a:off x="748145" y="368135"/>
            <a:ext cx="9595263" cy="1077218"/>
          </a:xfrm>
          <a:prstGeom prst="rect">
            <a:avLst/>
          </a:prstGeom>
          <a:noFill/>
        </p:spPr>
        <p:txBody>
          <a:bodyPr wrap="square"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Tìm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hoặc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trò</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BE5D7445-5A20-4190-B54D-B2D1C6F92290}"/>
              </a:ext>
            </a:extLst>
          </p:cNvPr>
          <p:cNvPicPr>
            <a:picLocks noChangeAspect="1"/>
          </p:cNvPicPr>
          <p:nvPr/>
        </p:nvPicPr>
        <p:blipFill>
          <a:blip r:embed="rId4"/>
          <a:stretch>
            <a:fillRect/>
          </a:stretch>
        </p:blipFill>
        <p:spPr>
          <a:xfrm>
            <a:off x="1092530" y="1864427"/>
            <a:ext cx="4215740" cy="4773880"/>
          </a:xfrm>
          <a:prstGeom prst="rect">
            <a:avLst/>
          </a:prstGeom>
        </p:spPr>
      </p:pic>
      <p:pic>
        <p:nvPicPr>
          <p:cNvPr id="4" name="Picture 3">
            <a:extLst>
              <a:ext uri="{FF2B5EF4-FFF2-40B4-BE49-F238E27FC236}">
                <a16:creationId xmlns:a16="http://schemas.microsoft.com/office/drawing/2014/main" xmlns="" id="{A5823633-4568-467A-98C9-8FDE78625EE6}"/>
              </a:ext>
            </a:extLst>
          </p:cNvPr>
          <p:cNvPicPr>
            <a:picLocks noChangeAspect="1"/>
          </p:cNvPicPr>
          <p:nvPr/>
        </p:nvPicPr>
        <p:blipFill>
          <a:blip r:embed="rId5"/>
          <a:stretch>
            <a:fillRect/>
          </a:stretch>
        </p:blipFill>
        <p:spPr>
          <a:xfrm>
            <a:off x="5956031" y="1864427"/>
            <a:ext cx="3864863" cy="4759036"/>
          </a:xfrm>
          <a:prstGeom prst="rect">
            <a:avLst/>
          </a:prstGeom>
        </p:spPr>
      </p:pic>
    </p:spTree>
    <p:extLst>
      <p:ext uri="{BB962C8B-B14F-4D97-AF65-F5344CB8AC3E}">
        <p14:creationId xmlns:p14="http://schemas.microsoft.com/office/powerpoint/2010/main" val="16049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DC78DD9-E54A-4935-B35B-9F692A889152}"/>
              </a:ext>
            </a:extLst>
          </p:cNvPr>
          <p:cNvPicPr>
            <a:picLocks noChangeAspect="1"/>
          </p:cNvPicPr>
          <p:nvPr/>
        </p:nvPicPr>
        <p:blipFill>
          <a:blip r:embed="rId3"/>
          <a:stretch>
            <a:fillRect/>
          </a:stretch>
        </p:blipFill>
        <p:spPr>
          <a:xfrm>
            <a:off x="2014043" y="752907"/>
            <a:ext cx="8543925" cy="5019675"/>
          </a:xfrm>
          <a:prstGeom prst="rect">
            <a:avLst/>
          </a:prstGeom>
        </p:spPr>
      </p:pic>
    </p:spTree>
    <p:extLst>
      <p:ext uri="{BB962C8B-B14F-4D97-AF65-F5344CB8AC3E}">
        <p14:creationId xmlns:p14="http://schemas.microsoft.com/office/powerpoint/2010/main" val="384905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p:blipFill>
        <p:spPr>
          <a:xfrm>
            <a:off x="11049000" y="4728834"/>
            <a:ext cx="1295400" cy="1447801"/>
          </a:xfrm>
          <a:prstGeom prst="rect">
            <a:avLst/>
          </a:prstGeom>
        </p:spPr>
      </p:pic>
      <p:pic>
        <p:nvPicPr>
          <p:cNvPr id="21" name="Picture 20"/>
          <p:cNvPicPr>
            <a:picLocks noChangeAspect="1"/>
          </p:cNvPicPr>
          <p:nvPr/>
        </p:nvPicPr>
        <p:blipFill>
          <a:blip r:embed="rId19" cstate="print">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2" cstate="print">
            <a:extLst>
              <a:ext uri="{BEBA8EAE-BF5A-486C-A8C5-ECC9F3942E4B}">
                <a14:imgProps xmlns:a14="http://schemas.microsoft.com/office/drawing/2010/main">
                  <a14:imgLayer r:embed="rId23">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p:blipFill>
        <p:spPr>
          <a:xfrm>
            <a:off x="1677769" y="4409208"/>
            <a:ext cx="1398310" cy="1551709"/>
          </a:xfrm>
          <a:prstGeom prst="rect">
            <a:avLst/>
          </a:prstGeom>
        </p:spPr>
      </p:pic>
      <p:pic>
        <p:nvPicPr>
          <p:cNvPr id="25" name="Picture 24"/>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p:blipFill>
        <p:spPr>
          <a:xfrm>
            <a:off x="3829413" y="4458566"/>
            <a:ext cx="1228718" cy="1645902"/>
          </a:xfrm>
          <a:prstGeom prst="rect">
            <a:avLst/>
          </a:prstGeom>
        </p:spPr>
      </p:pic>
      <p:pic>
        <p:nvPicPr>
          <p:cNvPr id="26" name="Picture 25"/>
          <p:cNvPicPr>
            <a:picLocks noChangeAspect="1"/>
          </p:cNvPicPr>
          <p:nvPr/>
        </p:nvPicPr>
        <p:blipFill>
          <a:blip r:embed="rId28">
            <a:extLst>
              <a:ext uri="{BEBA8EAE-BF5A-486C-A8C5-ECC9F3942E4B}">
                <a14:imgProps xmlns:a14="http://schemas.microsoft.com/office/drawing/2010/main">
                  <a14:imgLayer r:embed="rId29">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pic>
        <p:nvPicPr>
          <p:cNvPr id="28" name="Picture 27"/>
          <p:cNvPicPr>
            <a:picLocks noChangeAspect="1"/>
          </p:cNvPicPr>
          <p:nvPr/>
        </p:nvPicPr>
        <p:blipFill>
          <a:blip r:embed="rId30">
            <a:extLst>
              <a:ext uri="{BEBA8EAE-BF5A-486C-A8C5-ECC9F3942E4B}">
                <a14:imgProps xmlns:a14="http://schemas.microsoft.com/office/drawing/2010/main">
                  <a14:imgLayer r:embed="rId31">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3">
            <a:extLst>
              <a:ext uri="{BEBA8EAE-BF5A-486C-A8C5-ECC9F3942E4B}">
                <a14:imgProps xmlns:a14="http://schemas.microsoft.com/office/drawing/2010/main">
                  <a14:imgLayer r:embed="rId34">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extLst>
      <p:ext uri="{BB962C8B-B14F-4D97-AF65-F5344CB8AC3E}">
        <p14:creationId xmlns:p14="http://schemas.microsoft.com/office/powerpoint/2010/main" val="13607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Ngă</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lại</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873457" y="1660972"/>
            <a:ext cx="2991054"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2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322360" y="1551435"/>
            <a:ext cx="2641040"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Cấm</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64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027"/>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9037"/>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7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2"/>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24</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5" name="Rectangle 4">
            <a:extLst>
              <a:ext uri="{FF2B5EF4-FFF2-40B4-BE49-F238E27FC236}">
                <a16:creationId xmlns:a16="http://schemas.microsoft.com/office/drawing/2014/main" xmlns="" id="{9085F13C-88B2-4B55-A7E6-F5BD15CE3E9A}"/>
              </a:ext>
            </a:extLst>
          </p:cNvPr>
          <p:cNvSpPr/>
          <p:nvPr/>
        </p:nvSpPr>
        <p:spPr>
          <a:xfrm>
            <a:off x="4465674" y="4890977"/>
            <a:ext cx="5135526"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Ô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quan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nhảy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cưỡi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ngựa</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đuổi</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xmlns="" id="{38747489-729E-4F80-8077-9159864A1822}"/>
              </a:ext>
            </a:extLst>
          </p:cNvPr>
          <p:cNvPicPr>
            <a:picLocks noChangeAspect="1"/>
          </p:cNvPicPr>
          <p:nvPr/>
        </p:nvPicPr>
        <p:blipFill>
          <a:blip r:embed="rId4"/>
          <a:stretch>
            <a:fillRect/>
          </a:stretch>
        </p:blipFill>
        <p:spPr>
          <a:xfrm>
            <a:off x="2488019" y="274637"/>
            <a:ext cx="7719237" cy="4467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780AE4C-83C9-4CDD-B844-D1E98F1422BE}"/>
              </a:ext>
            </a:extLst>
          </p:cNvPr>
          <p:cNvSpPr txBox="1"/>
          <p:nvPr/>
        </p:nvSpPr>
        <p:spPr>
          <a:xfrm>
            <a:off x="3097530" y="80010"/>
            <a:ext cx="5989320" cy="646331"/>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Nặn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DA1C389F-9E9A-4B0B-AA3A-BE94F5B7DEF0}"/>
              </a:ext>
            </a:extLst>
          </p:cNvPr>
          <p:cNvSpPr txBox="1"/>
          <p:nvPr/>
        </p:nvSpPr>
        <p:spPr>
          <a:xfrm>
            <a:off x="605790" y="653236"/>
            <a:ext cx="3806190" cy="6124754"/>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Bên thềm gió mát,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đồ chơi.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nằm vẫy đuôi,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Tròn xoe đôi mắt.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thị,</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quả na,</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mẹ,</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Quả này phần cha.</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chiếc cối nhỏ</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thật tròn,</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Biếu bà đấy nhé,</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Giã trầu thêm ngon.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5A99B854-BE98-483D-BD88-FA2B845B5908}"/>
              </a:ext>
            </a:extLst>
          </p:cNvPr>
          <p:cNvSpPr txBox="1"/>
          <p:nvPr/>
        </p:nvSpPr>
        <p:spPr>
          <a:xfrm>
            <a:off x="4122420" y="710882"/>
            <a:ext cx="3806190" cy="4401205"/>
          </a:xfrm>
          <a:prstGeom prst="rect">
            <a:avLst/>
          </a:prstGeom>
          <a:noFill/>
        </p:spPr>
        <p:txBody>
          <a:bodyPr wrap="square" rtlCol="0">
            <a:spAutoFit/>
          </a:bodyPr>
          <a:lstStyle/>
          <a:p>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Đây là thằng chuột</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Tặng riêng chú mèo,</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Mèo ta thích chí</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Vểnh râu “meo meo”!</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Ngoài hiên đã nắng,</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nặn xong rồi.</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Đừng sờ vào đấy,</a:t>
            </a:r>
            <a:r>
              <a:rPr lang="vi-VN" sz="2800" dirty="0">
                <a:latin typeface="Arial-Rounded" panose="020B0500000000000000" pitchFamily="34" charset="0"/>
                <a:ea typeface="Arial-Rounded" panose="020B0500000000000000" pitchFamily="34" charset="0"/>
                <a:cs typeface="Arial-Rounded" panose="020B0500000000000000" pitchFamily="34" charset="0"/>
              </a:rPr>
              <a:t/>
            </a:r>
            <a:br>
              <a:rPr lang="vi-VN" sz="2800" dirty="0">
                <a:latin typeface="Arial-Rounded" panose="020B0500000000000000" pitchFamily="34" charset="0"/>
                <a:ea typeface="Arial-Rounded" panose="020B0500000000000000" pitchFamily="34" charset="0"/>
                <a:cs typeface="Arial-Rounded" panose="020B0500000000000000" pitchFamily="34" charset="0"/>
              </a:rPr>
            </a:br>
            <a:r>
              <a:rPr lang="vi-VN"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rPr>
              <a:t>Bé còn đang phơi.</a:t>
            </a:r>
            <a:endParaRPr lang="en-US" sz="2800" b="0" i="0" dirty="0">
              <a:solidFill>
                <a:srgbClr val="00264D"/>
              </a:solidFill>
              <a:effectLst/>
              <a:latin typeface="Arial-Rounded" panose="020B0500000000000000" pitchFamily="34" charset="0"/>
              <a:ea typeface="Arial-Rounded" panose="020B0500000000000000" pitchFamily="34" charset="0"/>
              <a:cs typeface="Arial-Rounded" panose="020B0500000000000000" pitchFamily="34" charset="0"/>
            </a:endParaRPr>
          </a:p>
          <a:p>
            <a:pPr algn="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Ngọc</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264D"/>
                </a:solidFill>
                <a:latin typeface="Arial-Rounded" panose="020B0500000000000000" pitchFamily="34" charset="0"/>
                <a:ea typeface="Arial-Rounded" panose="020B0500000000000000" pitchFamily="34" charset="0"/>
                <a:cs typeface="Arial-Rounded" panose="020B0500000000000000" pitchFamily="34" charset="0"/>
              </a:rPr>
              <a:t>Ký</a:t>
            </a:r>
            <a:r>
              <a:rPr lang="en-US" sz="2800" dirty="0">
                <a:solidFill>
                  <a:srgbClr val="00264D"/>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A8846385-2AAA-413A-9946-10D257EA992D}"/>
              </a:ext>
            </a:extLst>
          </p:cNvPr>
          <p:cNvPicPr>
            <a:picLocks noChangeAspect="1"/>
          </p:cNvPicPr>
          <p:nvPr/>
        </p:nvPicPr>
        <p:blipFill>
          <a:blip r:embed="rId3"/>
          <a:stretch>
            <a:fillRect/>
          </a:stretch>
        </p:blipFill>
        <p:spPr>
          <a:xfrm>
            <a:off x="7780022" y="1357213"/>
            <a:ext cx="3943350" cy="3333750"/>
          </a:xfrm>
          <a:prstGeom prst="rect">
            <a:avLst/>
          </a:prstGeom>
        </p:spPr>
      </p:pic>
      <p:sp>
        <p:nvSpPr>
          <p:cNvPr id="7" name="Cloud 6">
            <a:extLst>
              <a:ext uri="{FF2B5EF4-FFF2-40B4-BE49-F238E27FC236}">
                <a16:creationId xmlns:a16="http://schemas.microsoft.com/office/drawing/2014/main" xmlns="" id="{668F2950-BBB3-4C6F-B692-C68D72670589}"/>
              </a:ext>
            </a:extLst>
          </p:cNvPr>
          <p:cNvSpPr/>
          <p:nvPr/>
        </p:nvSpPr>
        <p:spPr>
          <a:xfrm>
            <a:off x="6195060" y="5394960"/>
            <a:ext cx="3429000" cy="116260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572</Words>
  <Application>Microsoft Office PowerPoint</Application>
  <PresentationFormat>Custom</PresentationFormat>
  <Paragraphs>121</Paragraphs>
  <Slides>38</Slides>
  <Notes>13</Notes>
  <HiddenSlides>0</HiddenSlides>
  <MMClips>17</MMClips>
  <ScaleCrop>false</ScaleCrop>
  <HeadingPairs>
    <vt:vector size="4" baseType="variant">
      <vt:variant>
        <vt:lpstr>Theme</vt:lpstr>
      </vt:variant>
      <vt:variant>
        <vt:i4>7</vt:i4>
      </vt:variant>
      <vt:variant>
        <vt:lpstr>Slide Titles</vt:lpstr>
      </vt:variant>
      <vt:variant>
        <vt:i4>38</vt:i4>
      </vt:variant>
    </vt:vector>
  </HeadingPairs>
  <TitlesOfParts>
    <vt:vector size="45" baseType="lpstr">
      <vt:lpstr>2_Office Theme</vt:lpstr>
      <vt:lpstr>3_Office Theme</vt:lpstr>
      <vt:lpstr>5_Office Theme</vt:lpstr>
      <vt:lpstr>6_Office Theme</vt:lpstr>
      <vt:lpstr>7_Office Theme</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cảm xúc vui mừng?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21AK22</cp:lastModifiedBy>
  <cp:revision>31</cp:revision>
  <dcterms:created xsi:type="dcterms:W3CDTF">2021-05-27T02:02:39Z</dcterms:created>
  <dcterms:modified xsi:type="dcterms:W3CDTF">2023-11-29T21:04:46Z</dcterms:modified>
</cp:coreProperties>
</file>