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48" r:id="rId8"/>
    <p:sldMasterId id="2147483760" r:id="rId9"/>
    <p:sldMasterId id="2147483774" r:id="rId10"/>
  </p:sldMasterIdLst>
  <p:notesMasterIdLst>
    <p:notesMasterId r:id="rId43"/>
  </p:notesMasterIdLst>
  <p:sldIdLst>
    <p:sldId id="262" r:id="rId11"/>
    <p:sldId id="474" r:id="rId12"/>
    <p:sldId id="475" r:id="rId13"/>
    <p:sldId id="265" r:id="rId14"/>
    <p:sldId id="266" r:id="rId15"/>
    <p:sldId id="267" r:id="rId16"/>
    <p:sldId id="268" r:id="rId17"/>
    <p:sldId id="271" r:id="rId18"/>
    <p:sldId id="477" r:id="rId19"/>
    <p:sldId id="478" r:id="rId20"/>
    <p:sldId id="304" r:id="rId21"/>
    <p:sldId id="479" r:id="rId22"/>
    <p:sldId id="480" r:id="rId23"/>
    <p:sldId id="481" r:id="rId24"/>
    <p:sldId id="482" r:id="rId25"/>
    <p:sldId id="325" r:id="rId26"/>
    <p:sldId id="276" r:id="rId27"/>
    <p:sldId id="279" r:id="rId28"/>
    <p:sldId id="280" r:id="rId29"/>
    <p:sldId id="259" r:id="rId30"/>
    <p:sldId id="483" r:id="rId31"/>
    <p:sldId id="484" r:id="rId32"/>
    <p:sldId id="485" r:id="rId33"/>
    <p:sldId id="285" r:id="rId34"/>
    <p:sldId id="286" r:id="rId35"/>
    <p:sldId id="328" r:id="rId36"/>
    <p:sldId id="486" r:id="rId37"/>
    <p:sldId id="487" r:id="rId38"/>
    <p:sldId id="489" r:id="rId39"/>
    <p:sldId id="488" r:id="rId40"/>
    <p:sldId id="329"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76" d="100"/>
          <a:sy n="76" d="100"/>
        </p:scale>
        <p:origin x="-504"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394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855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11/30/2023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11/30/2023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11/30/2023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11/30/2023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11/30/2023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11/30/2023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11/30/2023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11/30/2023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11/30/2023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11/30/2023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11/30/2023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11/30/2023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9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62436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xmlns=""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xmlns="" id="{4500622B-2505-413E-BAD3-162E61F415A1}"/>
              </a:ext>
            </a:extLst>
          </p:cNvPr>
          <p:cNvSpPr/>
          <p:nvPr/>
        </p:nvSpPr>
        <p:spPr>
          <a:xfrm>
            <a:off x="9239694" y="5011698"/>
            <a:ext cx="2243012"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0142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703540" y="138430"/>
            <a:ext cx="6715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xmlns=""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xmlns="" id="{3CB66D3A-AE1C-434F-98C6-7C97981B1912}"/>
              </a:ext>
            </a:extLst>
          </p:cNvPr>
          <p:cNvSpPr/>
          <p:nvPr/>
        </p:nvSpPr>
        <p:spPr>
          <a:xfrm>
            <a:off x="744279" y="5691678"/>
            <a:ext cx="7961310"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xmlns="" id="{1F31898B-30A9-41CD-88B1-D6B86E4CA6C0}"/>
              </a:ext>
            </a:extLst>
          </p:cNvPr>
          <p:cNvCxnSpPr>
            <a:cxnSpLocks/>
          </p:cNvCxnSpPr>
          <p:nvPr/>
        </p:nvCxnSpPr>
        <p:spPr>
          <a:xfrm>
            <a:off x="1972340" y="1906026"/>
            <a:ext cx="8027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2D9FFA70-E736-4E4B-BCFE-6C1E2EC64FFF}"/>
              </a:ext>
            </a:extLst>
          </p:cNvPr>
          <p:cNvCxnSpPr>
            <a:cxnSpLocks/>
          </p:cNvCxnSpPr>
          <p:nvPr/>
        </p:nvCxnSpPr>
        <p:spPr>
          <a:xfrm>
            <a:off x="568842" y="2320696"/>
            <a:ext cx="198297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78488" y="138430"/>
            <a:ext cx="6740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xmlns=""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xmlns="" id="{3CB66D3A-AE1C-434F-98C6-7C97981B1912}"/>
              </a:ext>
            </a:extLst>
          </p:cNvPr>
          <p:cNvSpPr/>
          <p:nvPr/>
        </p:nvSpPr>
        <p:spPr>
          <a:xfrm>
            <a:off x="225468" y="5691678"/>
            <a:ext cx="11680967"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xmlns="" id="{2D9FFA70-E736-4E4B-BCFE-6C1E2EC64FFF}"/>
              </a:ext>
            </a:extLst>
          </p:cNvPr>
          <p:cNvCxnSpPr>
            <a:cxnSpLocks/>
          </p:cNvCxnSpPr>
          <p:nvPr/>
        </p:nvCxnSpPr>
        <p:spPr>
          <a:xfrm>
            <a:off x="568842" y="2701696"/>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68D7FDDD-4A21-4766-A61D-834FD743B201}"/>
              </a:ext>
            </a:extLst>
          </p:cNvPr>
          <p:cNvCxnSpPr>
            <a:cxnSpLocks/>
          </p:cNvCxnSpPr>
          <p:nvPr/>
        </p:nvCxnSpPr>
        <p:spPr>
          <a:xfrm>
            <a:off x="457200" y="3039153"/>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5EF321AC-DEB8-4EC2-8D09-848349489BCF}"/>
              </a:ext>
            </a:extLst>
          </p:cNvPr>
          <p:cNvCxnSpPr>
            <a:cxnSpLocks/>
          </p:cNvCxnSpPr>
          <p:nvPr/>
        </p:nvCxnSpPr>
        <p:spPr>
          <a:xfrm flipV="1">
            <a:off x="568842" y="3429000"/>
            <a:ext cx="3034329" cy="12924"/>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5CE24B09-2072-4477-8225-9539F261D366}"/>
              </a:ext>
            </a:extLst>
          </p:cNvPr>
          <p:cNvCxnSpPr>
            <a:cxnSpLocks/>
          </p:cNvCxnSpPr>
          <p:nvPr/>
        </p:nvCxnSpPr>
        <p:spPr>
          <a:xfrm flipV="1">
            <a:off x="568842" y="3779466"/>
            <a:ext cx="3034329" cy="1292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19383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C3DD3ED-C7F1-46B7-A163-A11F71034BB5}"/>
              </a:ext>
            </a:extLst>
          </p:cNvPr>
          <p:cNvSpPr txBox="1"/>
          <p:nvPr/>
        </p:nvSpPr>
        <p:spPr>
          <a:xfrm>
            <a:off x="3956530" y="1673779"/>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xmlns="" id="{3CB66D3A-AE1C-434F-98C6-7C97981B1912}"/>
              </a:ext>
            </a:extLst>
          </p:cNvPr>
          <p:cNvSpPr/>
          <p:nvPr/>
        </p:nvSpPr>
        <p:spPr>
          <a:xfrm>
            <a:off x="744279" y="5691678"/>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xmlns="" id="{2D9FFA70-E736-4E4B-BCFE-6C1E2EC64FFF}"/>
              </a:ext>
            </a:extLst>
          </p:cNvPr>
          <p:cNvCxnSpPr>
            <a:cxnSpLocks/>
          </p:cNvCxnSpPr>
          <p:nvPr/>
        </p:nvCxnSpPr>
        <p:spPr>
          <a:xfrm>
            <a:off x="1526785" y="4497839"/>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448F55D2-6D8D-43E1-9DEB-50500A7AF04D}"/>
              </a:ext>
            </a:extLst>
          </p:cNvPr>
          <p:cNvCxnSpPr>
            <a:cxnSpLocks/>
          </p:cNvCxnSpPr>
          <p:nvPr/>
        </p:nvCxnSpPr>
        <p:spPr>
          <a:xfrm>
            <a:off x="1537671" y="4867954"/>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B5C3C12D-6F74-49FC-8984-072B49B5F4B4}"/>
              </a:ext>
            </a:extLst>
          </p:cNvPr>
          <p:cNvCxnSpPr>
            <a:cxnSpLocks/>
          </p:cNvCxnSpPr>
          <p:nvPr/>
        </p:nvCxnSpPr>
        <p:spPr>
          <a:xfrm>
            <a:off x="1624757" y="5227183"/>
            <a:ext cx="16953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2B4EEA56-5904-46DA-A157-DBAB957364E5}"/>
              </a:ext>
            </a:extLst>
          </p:cNvPr>
          <p:cNvCxnSpPr>
            <a:cxnSpLocks/>
          </p:cNvCxnSpPr>
          <p:nvPr/>
        </p:nvCxnSpPr>
        <p:spPr>
          <a:xfrm>
            <a:off x="4882939" y="2462212"/>
            <a:ext cx="2426121" cy="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xmlns="" id="{96D5E8FE-3684-48D9-9AA5-3AA32F066751}"/>
              </a:ext>
            </a:extLst>
          </p:cNvPr>
          <p:cNvPicPr>
            <a:picLocks noChangeAspect="1"/>
          </p:cNvPicPr>
          <p:nvPr/>
        </p:nvPicPr>
        <p:blipFill>
          <a:blip r:embed="rId3"/>
          <a:stretch>
            <a:fillRect/>
          </a:stretch>
        </p:blipFill>
        <p:spPr>
          <a:xfrm>
            <a:off x="7417281" y="1508759"/>
            <a:ext cx="4614579" cy="2818719"/>
          </a:xfrm>
          <a:prstGeom prst="rect">
            <a:avLst/>
          </a:prstGeom>
        </p:spPr>
      </p:pic>
      <p:sp>
        <p:nvSpPr>
          <p:cNvPr id="19" name="Oval 18">
            <a:extLst>
              <a:ext uri="{FF2B5EF4-FFF2-40B4-BE49-F238E27FC236}">
                <a16:creationId xmlns:a16="http://schemas.microsoft.com/office/drawing/2014/main" xmlns="" id="{96D2EBDE-CAF8-452A-BAC5-9494F59A0C5D}"/>
              </a:ext>
            </a:extLst>
          </p:cNvPr>
          <p:cNvSpPr/>
          <p:nvPr/>
        </p:nvSpPr>
        <p:spPr>
          <a:xfrm>
            <a:off x="7805057" y="150875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36D8788E-E3E9-49E5-B56A-E7DA1B3C42BE}"/>
              </a:ext>
            </a:extLst>
          </p:cNvPr>
          <p:cNvSpPr/>
          <p:nvPr/>
        </p:nvSpPr>
        <p:spPr>
          <a:xfrm>
            <a:off x="9609068" y="1375873"/>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70230895-F8F8-4502-BF7F-B3AB5CB59172}"/>
              </a:ext>
            </a:extLst>
          </p:cNvPr>
          <p:cNvSpPr/>
          <p:nvPr/>
        </p:nvSpPr>
        <p:spPr>
          <a:xfrm>
            <a:off x="7275526" y="300823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D322368F-21C3-436D-8301-3BF742132FB2}"/>
              </a:ext>
            </a:extLst>
          </p:cNvPr>
          <p:cNvSpPr/>
          <p:nvPr/>
        </p:nvSpPr>
        <p:spPr>
          <a:xfrm>
            <a:off x="10571542" y="2937045"/>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71705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xmlns=""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xmlns="" id="{3CB66D3A-AE1C-434F-98C6-7C97981B1912}"/>
              </a:ext>
            </a:extLst>
          </p:cNvPr>
          <p:cNvSpPr/>
          <p:nvPr/>
        </p:nvSpPr>
        <p:spPr>
          <a:xfrm>
            <a:off x="263048" y="5691678"/>
            <a:ext cx="11928952"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xmlns="" id="{2D9FFA70-E736-4E4B-BCFE-6C1E2EC64FFF}"/>
              </a:ext>
            </a:extLst>
          </p:cNvPr>
          <p:cNvCxnSpPr>
            <a:cxnSpLocks/>
          </p:cNvCxnSpPr>
          <p:nvPr/>
        </p:nvCxnSpPr>
        <p:spPr>
          <a:xfrm>
            <a:off x="5195271" y="5292496"/>
            <a:ext cx="135792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3C35C90-0D48-400D-BD0D-64BCB9126FC3}"/>
              </a:ext>
            </a:extLst>
          </p:cNvPr>
          <p:cNvSpPr>
            <a:spLocks noGrp="1"/>
          </p:cNvSpPr>
          <p:nvPr>
            <p:ph type="title"/>
          </p:nvPr>
        </p:nvSpPr>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xmlns="" id="{147063F2-7C15-4E75-AA88-922FB9D3B325}"/>
              </a:ext>
            </a:extLst>
          </p:cNvPr>
          <p:cNvSpPr/>
          <p:nvPr/>
        </p:nvSpPr>
        <p:spPr>
          <a:xfrm>
            <a:off x="2395260" y="1357489"/>
            <a:ext cx="6128658" cy="2743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bụ bẫm, ngộ nghĩnh, đáng yêu, bầu bĩnh, ngây thơ, dễ thương, mập mạp</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itle 4">
            <a:extLst>
              <a:ext uri="{FF2B5EF4-FFF2-40B4-BE49-F238E27FC236}">
                <a16:creationId xmlns:a16="http://schemas.microsoft.com/office/drawing/2014/main" xmlns="" id="{8EDC0234-7C09-40BC-B49E-E78FC2D449B8}"/>
              </a:ext>
            </a:extLst>
          </p:cNvPr>
          <p:cNvSpPr txBox="1">
            <a:spLocks/>
          </p:cNvSpPr>
          <p:nvPr/>
        </p:nvSpPr>
        <p:spPr>
          <a:xfrm>
            <a:off x="838200" y="4174948"/>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vi-VN"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 câu với từ ngữ em tìm được ở bài tập 1.</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4">
            <a:extLst>
              <a:ext uri="{FF2B5EF4-FFF2-40B4-BE49-F238E27FC236}">
                <a16:creationId xmlns:a16="http://schemas.microsoft.com/office/drawing/2014/main" xmlns="" id="{5F6FC191-815C-43C7-87D0-9EC7100B4FE7}"/>
              </a:ext>
            </a:extLst>
          </p:cNvPr>
          <p:cNvSpPr txBox="1">
            <a:spLocks/>
          </p:cNvSpPr>
          <p:nvPr/>
        </p:nvSpPr>
        <p:spPr>
          <a:xfrm>
            <a:off x="1978378" y="5293693"/>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Xoài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đáng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xmlns=""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A4AF36-1B93-4BC6-B6DC-3F7D6D18F3D6}"/>
              </a:ext>
            </a:extLst>
          </p:cNvPr>
          <p:cNvSpPr txBox="1"/>
          <p:nvPr/>
        </p:nvSpPr>
        <p:spPr>
          <a:xfrm>
            <a:off x="985652" y="201881"/>
            <a:ext cx="8146473" cy="523220"/>
          </a:xfrm>
          <a:prstGeom prst="rect">
            <a:avLst/>
          </a:prstGeom>
          <a:noFill/>
        </p:spPr>
        <p:txBody>
          <a:bodyPr wrap="square" rtlCol="0">
            <a:sp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iên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uyên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vuông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C12036E4-9E21-40F0-B06A-F6DA3478D125}"/>
              </a:ext>
            </a:extLst>
          </p:cNvPr>
          <p:cNvPicPr>
            <a:picLocks noChangeAspect="1"/>
          </p:cNvPicPr>
          <p:nvPr/>
        </p:nvPicPr>
        <p:blipFill>
          <a:blip r:embed="rId3"/>
          <a:stretch>
            <a:fillRect/>
          </a:stretch>
        </p:blipFill>
        <p:spPr>
          <a:xfrm>
            <a:off x="1840676" y="1151906"/>
            <a:ext cx="7433954" cy="1947554"/>
          </a:xfrm>
          <a:prstGeom prst="rect">
            <a:avLst/>
          </a:prstGeom>
        </p:spPr>
      </p:pic>
      <p:sp>
        <p:nvSpPr>
          <p:cNvPr id="6" name="Rectangle 5">
            <a:extLst>
              <a:ext uri="{FF2B5EF4-FFF2-40B4-BE49-F238E27FC236}">
                <a16:creationId xmlns:a16="http://schemas.microsoft.com/office/drawing/2014/main" xmlns="" id="{07652506-7BF5-4C20-90D8-BBFB88ECFC57}"/>
              </a:ext>
            </a:extLst>
          </p:cNvPr>
          <p:cNvSpPr/>
          <p:nvPr/>
        </p:nvSpPr>
        <p:spPr>
          <a:xfrm>
            <a:off x="3519815" y="763600"/>
            <a:ext cx="615402"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iên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A1FB0548-5CBF-47B8-B656-DB75E23C3D86}"/>
              </a:ext>
            </a:extLst>
          </p:cNvPr>
          <p:cNvSpPr/>
          <p:nvPr/>
        </p:nvSpPr>
        <p:spPr>
          <a:xfrm>
            <a:off x="5735782" y="1523974"/>
            <a:ext cx="51063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xmlns="" id="{C85AEE0A-28C8-4F1D-81B6-1CB8DE1D8790}"/>
              </a:ext>
            </a:extLst>
          </p:cNvPr>
          <p:cNvSpPr/>
          <p:nvPr/>
        </p:nvSpPr>
        <p:spPr>
          <a:xfrm>
            <a:off x="4465122" y="3002195"/>
            <a:ext cx="73626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uyên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A4AF36-1B93-4BC6-B6DC-3F7D6D18F3D6}"/>
              </a:ext>
            </a:extLst>
          </p:cNvPr>
          <p:cNvSpPr txBox="1"/>
          <p:nvPr/>
        </p:nvSpPr>
        <p:spPr>
          <a:xfrm>
            <a:off x="985652" y="201881"/>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8602A93-6493-4718-8619-B7C74E061025}"/>
              </a:ext>
            </a:extLst>
          </p:cNvPr>
          <p:cNvPicPr>
            <a:picLocks noChangeAspect="1"/>
          </p:cNvPicPr>
          <p:nvPr/>
        </p:nvPicPr>
        <p:blipFill>
          <a:blip r:embed="rId3"/>
          <a:stretch>
            <a:fillRect/>
          </a:stretch>
        </p:blipFill>
        <p:spPr>
          <a:xfrm>
            <a:off x="1793175" y="1899494"/>
            <a:ext cx="8514608" cy="2482501"/>
          </a:xfrm>
          <a:prstGeom prst="rect">
            <a:avLst/>
          </a:prstGeom>
        </p:spPr>
      </p:pic>
      <p:sp>
        <p:nvSpPr>
          <p:cNvPr id="11" name="Rectangle 10">
            <a:extLst>
              <a:ext uri="{FF2B5EF4-FFF2-40B4-BE49-F238E27FC236}">
                <a16:creationId xmlns:a16="http://schemas.microsoft.com/office/drawing/2014/main" xmlns="" id="{56036B5B-D0F4-42BB-817A-06C53BAA45D0}"/>
              </a:ext>
            </a:extLst>
          </p:cNvPr>
          <p:cNvSpPr/>
          <p:nvPr/>
        </p:nvSpPr>
        <p:spPr>
          <a:xfrm>
            <a:off x="5058888" y="1508166"/>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dắt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xmlns="" id="{3876D20C-471A-47C1-9954-05BECF65EF88}"/>
              </a:ext>
            </a:extLst>
          </p:cNvPr>
          <p:cNvSpPr/>
          <p:nvPr/>
        </p:nvSpPr>
        <p:spPr>
          <a:xfrm>
            <a:off x="7042067" y="2612571"/>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791CAB68-BE29-4E2A-8C82-96926E8F31A7}"/>
              </a:ext>
            </a:extLst>
          </p:cNvPr>
          <p:cNvSpPr/>
          <p:nvPr/>
        </p:nvSpPr>
        <p:spPr>
          <a:xfrm>
            <a:off x="5332020" y="2878223"/>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F64A086D-46C2-4143-BC34-DBAAA3BA56A4}"/>
              </a:ext>
            </a:extLst>
          </p:cNvPr>
          <p:cNvSpPr/>
          <p:nvPr/>
        </p:nvSpPr>
        <p:spPr>
          <a:xfrm>
            <a:off x="6840187" y="4186331"/>
            <a:ext cx="90252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gieo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xmlns="" id="{D12DDE76-C203-4047-9998-63900085B5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1D380A03-8729-4851-880B-EE5EB567FAC9}"/>
              </a:ext>
            </a:extLst>
          </p:cNvPr>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xmlns=""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xmlns=""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xmlns=""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xmlns=""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72570B7-C619-4061-BA21-E5DF90B6F2A5}"/>
              </a:ext>
            </a:extLst>
          </p:cNvPr>
          <p:cNvSpPr txBox="1"/>
          <p:nvPr/>
        </p:nvSpPr>
        <p:spPr>
          <a:xfrm>
            <a:off x="1019519" y="500472"/>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vuông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162182E9-17C6-434E-A491-D3666A38566B}"/>
              </a:ext>
            </a:extLst>
          </p:cNvPr>
          <p:cNvPicPr>
            <a:picLocks noChangeAspect="1"/>
          </p:cNvPicPr>
          <p:nvPr/>
        </p:nvPicPr>
        <p:blipFill>
          <a:blip r:embed="rId2"/>
          <a:stretch>
            <a:fillRect/>
          </a:stretch>
        </p:blipFill>
        <p:spPr>
          <a:xfrm>
            <a:off x="3273778" y="1738490"/>
            <a:ext cx="4504266" cy="2523948"/>
          </a:xfrm>
          <a:prstGeom prst="rect">
            <a:avLst/>
          </a:prstGeom>
        </p:spPr>
      </p:pic>
      <p:sp>
        <p:nvSpPr>
          <p:cNvPr id="8" name="Rectangle 7">
            <a:extLst>
              <a:ext uri="{FF2B5EF4-FFF2-40B4-BE49-F238E27FC236}">
                <a16:creationId xmlns:a16="http://schemas.microsoft.com/office/drawing/2014/main" xmlns="" id="{BE99E070-8B9A-4BF2-9E14-B0592AC64633}"/>
              </a:ext>
            </a:extLst>
          </p:cNvPr>
          <p:cNvSpPr/>
          <p:nvPr/>
        </p:nvSpPr>
        <p:spPr>
          <a:xfrm>
            <a:off x="7055556" y="173849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938C4D41-2054-4862-8B35-CF8E9DAE2B11}"/>
              </a:ext>
            </a:extLst>
          </p:cNvPr>
          <p:cNvSpPr/>
          <p:nvPr/>
        </p:nvSpPr>
        <p:spPr>
          <a:xfrm>
            <a:off x="6920089" y="2381958"/>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Chú</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xmlns="" id="{371F5B1C-F02E-4195-9FCB-F1D62E3A3B27}"/>
              </a:ext>
            </a:extLst>
          </p:cNvPr>
          <p:cNvSpPr/>
          <p:nvPr/>
        </p:nvSpPr>
        <p:spPr>
          <a:xfrm>
            <a:off x="6987823" y="309642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Dì</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xmlns="" id="{5F0B8D26-1369-4AB8-9DDC-BF88FDA254DC}"/>
              </a:ext>
            </a:extLst>
          </p:cNvPr>
          <p:cNvSpPr/>
          <p:nvPr/>
        </p:nvSpPr>
        <p:spPr>
          <a:xfrm>
            <a:off x="6920089" y="3716562"/>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Cô</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Text&#10;&#10;Description automatically generated with medium confidence">
            <a:extLst>
              <a:ext uri="{FF2B5EF4-FFF2-40B4-BE49-F238E27FC236}">
                <a16:creationId xmlns:a16="http://schemas.microsoft.com/office/drawing/2014/main" xmlns="" id="{BE8528CF-8636-4808-8972-2BE2F7D6034E}"/>
              </a:ext>
            </a:extLst>
          </p:cNvPr>
          <p:cNvPicPr>
            <a:picLocks noGrp="1" noChangeAspect="1"/>
          </p:cNvPicPr>
          <p:nvPr>
            <p:ph idx="1"/>
          </p:nvPr>
        </p:nvPicPr>
        <p:blipFill>
          <a:blip r:embed="rId2"/>
          <a:stretch>
            <a:fillRect/>
          </a:stretch>
        </p:blipFill>
        <p:spPr>
          <a:xfrm>
            <a:off x="1783644" y="1693334"/>
            <a:ext cx="7620000" cy="2517422"/>
          </a:xfrm>
          <a:prstGeom prst="rect">
            <a:avLst/>
          </a:prstGeom>
        </p:spPr>
      </p:pic>
      <p:sp>
        <p:nvSpPr>
          <p:cNvPr id="4" name="TextBox 3">
            <a:extLst>
              <a:ext uri="{FF2B5EF4-FFF2-40B4-BE49-F238E27FC236}">
                <a16:creationId xmlns:a16="http://schemas.microsoft.com/office/drawing/2014/main" xmlns="" id="{236EAE25-D359-4726-A827-5A99C5011126}"/>
              </a:ext>
            </a:extLst>
          </p:cNvPr>
          <p:cNvSpPr txBox="1"/>
          <p:nvPr/>
        </p:nvSpPr>
        <p:spPr>
          <a:xfrm>
            <a:off x="1019518" y="500472"/>
            <a:ext cx="10166223"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2.Tìm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48625EE0-BAA9-4FB1-AA1B-F4405E04FCFC}"/>
              </a:ext>
            </a:extLst>
          </p:cNvPr>
          <p:cNvCxnSpPr/>
          <p:nvPr/>
        </p:nvCxnSpPr>
        <p:spPr>
          <a:xfrm>
            <a:off x="3070578" y="3206044"/>
            <a:ext cx="8466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xmlns="" id="{9B0FA054-46FF-4C5B-994A-FAEFBF169D29}"/>
              </a:ext>
            </a:extLst>
          </p:cNvPr>
          <p:cNvCxnSpPr/>
          <p:nvPr/>
        </p:nvCxnSpPr>
        <p:spPr>
          <a:xfrm>
            <a:off x="3138311" y="3736622"/>
            <a:ext cx="8466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xmlns="" id="{EAE03D25-689C-4AFC-AB8B-637152023D44}"/>
              </a:ext>
            </a:extLst>
          </p:cNvPr>
          <p:cNvCxnSpPr>
            <a:cxnSpLocks/>
          </p:cNvCxnSpPr>
          <p:nvPr/>
        </p:nvCxnSpPr>
        <p:spPr>
          <a:xfrm>
            <a:off x="7608711" y="3194755"/>
            <a:ext cx="5418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xmlns="" id="{51477F71-F252-4F3A-AC46-977A31A15311}"/>
              </a:ext>
            </a:extLst>
          </p:cNvPr>
          <p:cNvCxnSpPr>
            <a:cxnSpLocks/>
          </p:cNvCxnSpPr>
          <p:nvPr/>
        </p:nvCxnSpPr>
        <p:spPr>
          <a:xfrm>
            <a:off x="7857066" y="3736621"/>
            <a:ext cx="54186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A0B3B21-3441-443B-90DD-08C8930A141A}"/>
              </a:ext>
            </a:extLst>
          </p:cNvPr>
          <p:cNvSpPr txBox="1"/>
          <p:nvPr/>
        </p:nvSpPr>
        <p:spPr>
          <a:xfrm>
            <a:off x="1019519" y="500472"/>
            <a:ext cx="10316536"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6F10C9BB-1D55-4E88-BE77-2BA7CC559CEC}"/>
              </a:ext>
            </a:extLst>
          </p:cNvPr>
          <p:cNvPicPr>
            <a:picLocks noChangeAspect="1"/>
          </p:cNvPicPr>
          <p:nvPr/>
        </p:nvPicPr>
        <p:blipFill>
          <a:blip r:embed="rId2"/>
          <a:stretch>
            <a:fillRect/>
          </a:stretch>
        </p:blipFill>
        <p:spPr>
          <a:xfrm>
            <a:off x="2528887" y="2243137"/>
            <a:ext cx="7134225" cy="2371725"/>
          </a:xfrm>
          <a:prstGeom prst="rect">
            <a:avLst/>
          </a:prstGeom>
        </p:spPr>
      </p:pic>
      <p:cxnSp>
        <p:nvCxnSpPr>
          <p:cNvPr id="9" name="Straight Arrow Connector 8">
            <a:extLst>
              <a:ext uri="{FF2B5EF4-FFF2-40B4-BE49-F238E27FC236}">
                <a16:creationId xmlns:a16="http://schemas.microsoft.com/office/drawing/2014/main" xmlns="" id="{CE9DE5C1-04B5-468A-A8A3-0B1836355BD9}"/>
              </a:ext>
            </a:extLst>
          </p:cNvPr>
          <p:cNvCxnSpPr/>
          <p:nvPr/>
        </p:nvCxnSpPr>
        <p:spPr>
          <a:xfrm>
            <a:off x="5892800" y="2889956"/>
            <a:ext cx="1174044" cy="13546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018F4970-3948-4B66-8A0D-39F316366EBE}"/>
              </a:ext>
            </a:extLst>
          </p:cNvPr>
          <p:cNvCxnSpPr/>
          <p:nvPr/>
        </p:nvCxnSpPr>
        <p:spPr>
          <a:xfrm flipV="1">
            <a:off x="5892800" y="2889956"/>
            <a:ext cx="1174044" cy="7224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C715DAFC-5AED-461D-9E31-F434DD0F2FA6}"/>
              </a:ext>
            </a:extLst>
          </p:cNvPr>
          <p:cNvCxnSpPr/>
          <p:nvPr/>
        </p:nvCxnSpPr>
        <p:spPr>
          <a:xfrm flipV="1">
            <a:off x="5892800" y="3429000"/>
            <a:ext cx="1174044" cy="815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xmlns="" id="{C4C835BA-5B31-493B-B69F-82913925B3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01476B8-0DD8-488F-A91B-3BCBA3D700DC}"/>
              </a:ext>
            </a:extLst>
          </p:cNvPr>
          <p:cNvSpPr>
            <a:spLocks noGrp="1"/>
          </p:cNvSpPr>
          <p:nvPr>
            <p:ph idx="1"/>
          </p:nvPr>
        </p:nvSpPr>
        <p:spPr/>
        <p:txBody>
          <a:body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01215880-E6B9-4ECA-B101-FB4236F6BE3F}"/>
              </a:ext>
            </a:extLst>
          </p:cNvPr>
          <p:cNvSpPr txBox="1"/>
          <p:nvPr/>
        </p:nvSpPr>
        <p:spPr>
          <a:xfrm>
            <a:off x="1019519" y="500472"/>
            <a:ext cx="8824392" cy="646331"/>
          </a:xfrm>
          <a:prstGeom prst="rect">
            <a:avLst/>
          </a:prstGeom>
          <a:noFill/>
        </p:spPr>
        <p:txBody>
          <a:bodyPr wrap="square" rtlCol="0">
            <a:spAutoFit/>
          </a:bodyPr>
          <a:lstStyle/>
          <a:p>
            <a:pPr lvl="0">
              <a:spcAft>
                <a:spcPts val="600"/>
              </a:spcAft>
            </a:pP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xmlns="" id="{2FBC5C45-C53F-44EB-B980-89BC150781FB}"/>
              </a:ext>
            </a:extLst>
          </p:cNvPr>
          <p:cNvSpPr/>
          <p:nvPr/>
        </p:nvSpPr>
        <p:spPr>
          <a:xfrm>
            <a:off x="936978" y="4018844"/>
            <a:ext cx="10341588" cy="669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a16="http://schemas.microsoft.com/office/drawing/2014/main" xmlns="" id="{02E0CADE-1CD5-4611-ABC0-B045C21FAA2D}"/>
              </a:ext>
            </a:extLst>
          </p:cNvPr>
          <p:cNvCxnSpPr/>
          <p:nvPr/>
        </p:nvCxnSpPr>
        <p:spPr>
          <a:xfrm>
            <a:off x="5181600" y="2257778"/>
            <a:ext cx="1411111"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xmlns="" id="{945A1268-F6C3-4FAC-A1A3-03C942ADA909}"/>
              </a:ext>
            </a:extLst>
          </p:cNvPr>
          <p:cNvSpPr/>
          <p:nvPr/>
        </p:nvSpPr>
        <p:spPr>
          <a:xfrm>
            <a:off x="956889" y="4815206"/>
            <a:ext cx="10341588" cy="669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a16="http://schemas.microsoft.com/office/drawing/2014/main" xmlns="" id="{87BE5E62-9311-48C2-9E86-D9B79DD8B004}"/>
              </a:ext>
            </a:extLst>
          </p:cNvPr>
          <p:cNvCxnSpPr/>
          <p:nvPr/>
        </p:nvCxnSpPr>
        <p:spPr>
          <a:xfrm>
            <a:off x="7608711" y="2624667"/>
            <a:ext cx="340924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xmlns="" id="{44CB3517-626A-41D6-BA55-F9B328DC87F7}"/>
              </a:ext>
            </a:extLst>
          </p:cNvPr>
          <p:cNvCxnSpPr>
            <a:cxnSpLocks/>
          </p:cNvCxnSpPr>
          <p:nvPr/>
        </p:nvCxnSpPr>
        <p:spPr>
          <a:xfrm>
            <a:off x="946140" y="3019778"/>
            <a:ext cx="1007181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xmlns="" id="{119F7F8C-390B-4F2B-8ED3-622316B60875}"/>
              </a:ext>
            </a:extLst>
          </p:cNvPr>
          <p:cNvCxnSpPr>
            <a:cxnSpLocks/>
          </p:cNvCxnSpPr>
          <p:nvPr/>
        </p:nvCxnSpPr>
        <p:spPr>
          <a:xfrm>
            <a:off x="936978" y="3429000"/>
            <a:ext cx="2607733" cy="0"/>
          </a:xfrm>
          <a:prstGeom prst="line">
            <a:avLst/>
          </a:prstGeom>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xmlns="" id="{35B7F13C-3A86-484F-8072-E09AC47B33E1}"/>
              </a:ext>
            </a:extLst>
          </p:cNvPr>
          <p:cNvSpPr/>
          <p:nvPr/>
        </p:nvSpPr>
        <p:spPr>
          <a:xfrm>
            <a:off x="936977" y="5628569"/>
            <a:ext cx="10341588" cy="102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a16="http://schemas.microsoft.com/office/drawing/2014/main" xmlns="" id="{4E1407D4-0053-4A37-873E-DD30B8A7E70B}"/>
              </a:ext>
            </a:extLst>
          </p:cNvPr>
          <p:cNvCxnSpPr/>
          <p:nvPr/>
        </p:nvCxnSpPr>
        <p:spPr>
          <a:xfrm>
            <a:off x="7691252" y="3403848"/>
            <a:ext cx="3417015" cy="38089"/>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xmlns="" id="{F73A78D7-F1B7-44D6-B50A-FADC7D9D06D4}"/>
              </a:ext>
            </a:extLst>
          </p:cNvPr>
          <p:cNvCxnSpPr>
            <a:cxnSpLocks/>
          </p:cNvCxnSpPr>
          <p:nvPr/>
        </p:nvCxnSpPr>
        <p:spPr>
          <a:xfrm>
            <a:off x="838200" y="3755916"/>
            <a:ext cx="33274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A8823F-6D5E-4870-8892-C6F5ED28EBEC}"/>
              </a:ext>
            </a:extLst>
          </p:cNvPr>
          <p:cNvSpPr>
            <a:spLocks noGrp="1"/>
          </p:cNvSpPr>
          <p:nvPr>
            <p:ph type="title"/>
          </p:nvPr>
        </p:nvSpPr>
        <p:spPr>
          <a:xfrm>
            <a:off x="11483" y="365125"/>
            <a:ext cx="12063607" cy="1325563"/>
          </a:xfrm>
        </p:spPr>
        <p:txBody>
          <a:bodyPr/>
          <a:lstStyle/>
          <a:p>
            <a:pPr algn="just"/>
            <a:r>
              <a:rPr lang="en-US" dirty="0" smtClean="0">
                <a:latin typeface="Arial-Rounded" panose="020B0500000000000000" pitchFamily="34" charset="0"/>
                <a:ea typeface="Arial-Rounded" panose="020B0500000000000000" pitchFamily="34" charset="0"/>
                <a:cs typeface="Arial-Rounded" panose="020B0500000000000000" pitchFamily="34" charset="0"/>
              </a:rPr>
              <a:t>	2</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3-4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kể</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người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thân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đã</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5A6B727E-17AD-4D45-857C-F422ED0CF9A3}"/>
              </a:ext>
            </a:extLst>
          </p:cNvPr>
          <p:cNvSpPr/>
          <p:nvPr/>
        </p:nvSpPr>
        <p:spPr>
          <a:xfrm>
            <a:off x="563671" y="2296633"/>
            <a:ext cx="11210795" cy="2987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Bà </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465546" y="2582835"/>
            <a:ext cx="9399316"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p:cNvSpPr txBox="1"/>
          <p:nvPr/>
        </p:nvSpPr>
        <p:spPr>
          <a:xfrm>
            <a:off x="1757068" y="2582835"/>
            <a:ext cx="1110828"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a16="http://schemas.microsoft.com/office/drawing/2014/main" xmlns=""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xmlns="" id="{CCA83028-0F3E-4FCF-A4A1-F1CE28ADCF2F}"/>
              </a:ext>
            </a:extLst>
          </p:cNvPr>
          <p:cNvSpPr/>
          <p:nvPr/>
        </p:nvSpPr>
        <p:spPr>
          <a:xfrm>
            <a:off x="1" y="1092835"/>
            <a:ext cx="2881422" cy="128885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xmlns="" id="{30CE00CC-BB11-4002-9FBA-55A8734294FF}"/>
              </a:ext>
            </a:extLst>
          </p:cNvPr>
          <p:cNvSpPr/>
          <p:nvPr/>
        </p:nvSpPr>
        <p:spPr>
          <a:xfrm>
            <a:off x="7590720" y="374746"/>
            <a:ext cx="3275754" cy="128885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6957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0E02854-4F4C-4E8F-B991-F4B60D2F089F}"/>
              </a:ext>
            </a:extLst>
          </p:cNvPr>
          <p:cNvSpPr txBox="1"/>
          <p:nvPr/>
        </p:nvSpPr>
        <p:spPr>
          <a:xfrm>
            <a:off x="457200" y="1508759"/>
            <a:ext cx="3742659" cy="4893647"/>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C3DD3ED-C7F1-46B7-A163-A11F71034BB5}"/>
              </a:ext>
            </a:extLst>
          </p:cNvPr>
          <p:cNvSpPr txBox="1"/>
          <p:nvPr/>
        </p:nvSpPr>
        <p:spPr>
          <a:xfrm>
            <a:off x="4223609" y="1906026"/>
            <a:ext cx="4195856" cy="378565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xmlns=""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xmlns="" id="{4500622B-2505-413E-BAD3-162E61F415A1}"/>
              </a:ext>
            </a:extLst>
          </p:cNvPr>
          <p:cNvSpPr/>
          <p:nvPr/>
        </p:nvSpPr>
        <p:spPr>
          <a:xfrm>
            <a:off x="9484360" y="5011698"/>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28529" y="138430"/>
            <a:ext cx="78147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xmlns=""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xmlns="" id="{4500622B-2505-413E-BAD3-162E61F415A1}"/>
              </a:ext>
            </a:extLst>
          </p:cNvPr>
          <p:cNvSpPr/>
          <p:nvPr/>
        </p:nvSpPr>
        <p:spPr>
          <a:xfrm>
            <a:off x="8803758" y="5011698"/>
            <a:ext cx="2678947"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xmlns=""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xmlns=""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xmlns=""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09696" y="150875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xmlns=""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0020" y="340614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1217</Words>
  <Application>Microsoft Office PowerPoint</Application>
  <PresentationFormat>Custom</PresentationFormat>
  <Paragraphs>241</Paragraphs>
  <Slides>32</Slides>
  <Notes>16</Notes>
  <HiddenSlides>0</HiddenSlides>
  <MMClips>1</MMClips>
  <ScaleCrop>false</ScaleCrop>
  <HeadingPairs>
    <vt:vector size="4" baseType="variant">
      <vt:variant>
        <vt:lpstr>Theme</vt:lpstr>
      </vt:variant>
      <vt:variant>
        <vt:i4>10</vt:i4>
      </vt:variant>
      <vt:variant>
        <vt:lpstr>Slide Titles</vt:lpstr>
      </vt:variant>
      <vt:variant>
        <vt:i4>32</vt:i4>
      </vt:variant>
    </vt:vector>
  </HeadingPairs>
  <TitlesOfParts>
    <vt:vector size="42" baseType="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Viết 3-4 câu kể về một việc người thân đã làm cho em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21AK22</cp:lastModifiedBy>
  <cp:revision>24</cp:revision>
  <dcterms:created xsi:type="dcterms:W3CDTF">2021-05-27T05:55:52Z</dcterms:created>
  <dcterms:modified xsi:type="dcterms:W3CDTF">2023-11-29T21:26:26Z</dcterms:modified>
</cp:coreProperties>
</file>