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41" r:id="rId2"/>
    <p:sldId id="349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90</Words>
  <Application>Microsoft Office PowerPoint</Application>
  <PresentationFormat>On-screen Show (4:3)</PresentationFormat>
  <Paragraphs>32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Administrator</cp:lastModifiedBy>
  <cp:revision>233</cp:revision>
  <dcterms:created xsi:type="dcterms:W3CDTF">2020-08-07T01:41:03Z</dcterms:created>
  <dcterms:modified xsi:type="dcterms:W3CDTF">2023-11-12T13:40:25Z</dcterms:modified>
</cp:coreProperties>
</file>