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Lst>
  <p:notesMasterIdLst>
    <p:notesMasterId r:id="rId26"/>
  </p:notesMasterIdLst>
  <p:sldIdLst>
    <p:sldId id="276" r:id="rId8"/>
    <p:sldId id="266" r:id="rId9"/>
    <p:sldId id="315" r:id="rId10"/>
    <p:sldId id="317" r:id="rId11"/>
    <p:sldId id="260" r:id="rId12"/>
    <p:sldId id="283" r:id="rId13"/>
    <p:sldId id="340" r:id="rId14"/>
    <p:sldId id="337" r:id="rId15"/>
    <p:sldId id="341" r:id="rId16"/>
    <p:sldId id="342" r:id="rId17"/>
    <p:sldId id="343" r:id="rId18"/>
    <p:sldId id="344" r:id="rId19"/>
    <p:sldId id="345" r:id="rId20"/>
    <p:sldId id="346" r:id="rId21"/>
    <p:sldId id="347" r:id="rId22"/>
    <p:sldId id="348" r:id="rId23"/>
    <p:sldId id="349" r:id="rId24"/>
    <p:sldId id="288"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82937" autoAdjust="0"/>
  </p:normalViewPr>
  <p:slideViewPr>
    <p:cSldViewPr snapToGrid="0">
      <p:cViewPr varScale="1">
        <p:scale>
          <a:sx n="60" d="100"/>
          <a:sy n="60" d="100"/>
        </p:scale>
        <p:origin x="-1140" y="-96"/>
      </p:cViewPr>
      <p:guideLst>
        <p:guide orient="horz" pos="2160"/>
        <p:guide pos="3840"/>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2023/11/30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a:t>
            </a:fld>
            <a:endParaRPr lang="zh-CN" altLang="en-US"/>
          </a:p>
        </p:txBody>
      </p:sp>
    </p:spTree>
    <p:extLst>
      <p:ext uri="{BB962C8B-B14F-4D97-AF65-F5344CB8AC3E}">
        <p14:creationId xmlns:p14="http://schemas.microsoft.com/office/powerpoint/2010/main" val="302771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2</a:t>
            </a:fld>
            <a:endParaRPr lang="zh-CN" altLang="en-US"/>
          </a:p>
        </p:txBody>
      </p:sp>
    </p:spTree>
    <p:extLst>
      <p:ext uri="{BB962C8B-B14F-4D97-AF65-F5344CB8AC3E}">
        <p14:creationId xmlns:p14="http://schemas.microsoft.com/office/powerpoint/2010/main" val="232405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6</a:t>
            </a:fld>
            <a:endParaRPr lang="zh-CN" altLang="en-US"/>
          </a:p>
        </p:txBody>
      </p:sp>
    </p:spTree>
    <p:extLst>
      <p:ext uri="{BB962C8B-B14F-4D97-AF65-F5344CB8AC3E}">
        <p14:creationId xmlns:p14="http://schemas.microsoft.com/office/powerpoint/2010/main" val="1397825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18</a:t>
            </a:fld>
            <a:endParaRPr lang="zh-CN" altLang="en-US"/>
          </a:p>
        </p:txBody>
      </p:sp>
    </p:spTree>
    <p:extLst>
      <p:ext uri="{BB962C8B-B14F-4D97-AF65-F5344CB8AC3E}">
        <p14:creationId xmlns:p14="http://schemas.microsoft.com/office/powerpoint/2010/main" val="315662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xmlns=""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xmlns=""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xmlns=""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xmlns=""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xmlns=""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xmlns=""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xmlns=""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xmlns=""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xmlns=""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xmlns=""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xmlns=""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xmlns=""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xmlns=""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xmlns=""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xmlns=""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xmlns=""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8" name="页脚占位符 7">
            <a:extLst>
              <a:ext uri="{FF2B5EF4-FFF2-40B4-BE49-F238E27FC236}">
                <a16:creationId xmlns:a16="http://schemas.microsoft.com/office/drawing/2014/main" xmlns=""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xmlns=""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xmlns=""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xmlns=""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xmlns=""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xmlns=""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xmlns=""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xmlns=""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xmlns=""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xmlns=""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xmlns=""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xmlns=""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xmlns=""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xmlns=""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xmlns=""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xmlns=""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xmlns=""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xmlns=""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xmlns=""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xmlns=""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xmlns=""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xmlns=""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xmlns=""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xmlns=""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xmlns=""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xmlns=""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xmlns=""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xmlns=""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xmlns=""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xmlns=""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xmlns=""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xmlns=""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xmlns=""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xmlns=""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xmlns=""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xmlns=""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xmlns=""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xmlns=""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xmlns=""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xmlns=""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xmlns=""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xmlns=""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xmlns=""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xmlns=""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xmlns=""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xmlns=""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xmlns=""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xmlns=""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xmlns=""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4" name="页脚占位符 3">
            <a:extLst>
              <a:ext uri="{FF2B5EF4-FFF2-40B4-BE49-F238E27FC236}">
                <a16:creationId xmlns:a16="http://schemas.microsoft.com/office/drawing/2014/main" xmlns=""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xmlns=""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xmlns=""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xmlns=""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xmlns=""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xmlns=""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xmlns=""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xmlns=""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xmlns=""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xmlns=""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xmlns=""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xmlns=""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xmlns=""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xmlns=""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3" name="页脚占位符 2">
            <a:extLst>
              <a:ext uri="{FF2B5EF4-FFF2-40B4-BE49-F238E27FC236}">
                <a16:creationId xmlns:a16="http://schemas.microsoft.com/office/drawing/2014/main" xmlns=""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xmlns=""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xmlns=""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4.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4.png"/><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6FDEDA2D-2817-2E8F-045B-64B973EB41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832EF85-4D9A-AA24-AAC5-8E4D3548F8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8F7020D9-7E9D-FC50-EFF2-BA7B7526BA1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xmlns=""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xmlns=""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xmlns=""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A53EC21A-EFAB-CD1E-1BAB-679D0ADD7C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A367B1A1-13C8-C5A0-71D0-40D8C85374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xmlns=""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xmlns=""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xmlns=""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B9B66BB4-ADD1-8C5F-FD55-9948298E2B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xmlns=""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xmlns=""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xmlns=""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FE83454D-957F-B888-0970-377877768C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NULL" TargetMode="Externa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slideLayout" Target="../slideLayouts/slideLayout70.xml"/><Relationship Id="rId10" Type="http://schemas.openxmlformats.org/officeDocument/2006/relationships/image" Target="../media/image50.gif"/><Relationship Id="rId4" Type="http://schemas.microsoft.com/office/2007/relationships/media" Target="../media/media2.mp3"/><Relationship Id="rId9"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m hoạt hình - loa png tải về - Miễn phí trong suốt Cái Loa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58" b="100000" l="0" r="100000">
                        <a14:foregroundMark x1="26222" y1="50132" x2="26222" y2="50132"/>
                        <a14:foregroundMark x1="37778" y1="25000" x2="61667" y2="49605"/>
                        <a14:foregroundMark x1="63333" y1="52500" x2="60222" y2="83289"/>
                        <a14:foregroundMark x1="45778" y1="82500" x2="33889" y2="80789"/>
                        <a14:foregroundMark x1="33667" y1="81711" x2="35111" y2="94737"/>
                        <a14:foregroundMark x1="20333" y1="87500" x2="31667" y2="97500"/>
                        <a14:foregroundMark x1="32667" y1="83684" x2="31444" y2="91974"/>
                        <a14:foregroundMark x1="21333" y1="86184" x2="6111" y2="85789"/>
                        <a14:foregroundMark x1="8111" y1="67895" x2="2889" y2="82632"/>
                        <a14:foregroundMark x1="2556" y1="81579" x2="27111" y2="50526"/>
                        <a14:foregroundMark x1="32889" y1="29474" x2="27333" y2="49342"/>
                        <a14:foregroundMark x1="41778" y1="25395" x2="52778" y2="30526"/>
                        <a14:foregroundMark x1="53222" y1="32237" x2="56778" y2="51316"/>
                        <a14:foregroundMark x1="65333" y1="20789" x2="65333" y2="20789"/>
                        <a14:foregroundMark x1="69889" y1="6184" x2="69889" y2="6184"/>
                        <a14:foregroundMark x1="70444" y1="7237" x2="63556" y2="16316"/>
                        <a14:foregroundMark x1="63333" y1="19211" x2="72333" y2="27237"/>
                        <a14:foregroundMark x1="71444" y1="27237" x2="67889" y2="32105"/>
                        <a14:foregroundMark x1="77556" y1="31184" x2="80778" y2="41184"/>
                        <a14:foregroundMark x1="80222" y1="30789" x2="99111" y2="27895"/>
                        <a14:foregroundMark x1="95333" y1="23026" x2="84111" y2="28289"/>
                        <a14:foregroundMark x1="86222" y1="25395" x2="86222" y2="25395"/>
                        <a14:foregroundMark x1="86000" y1="25395" x2="75889" y2="28947"/>
                        <a14:foregroundMark x1="80222" y1="39605" x2="74222" y2="45395"/>
                        <a14:foregroundMark x1="70667" y1="46974" x2="70667" y2="46974"/>
                        <a14:foregroundMark x1="74222" y1="53553" x2="82667" y2="62237"/>
                        <a14:foregroundMark x1="84111" y1="60000" x2="89222" y2="45789"/>
                        <a14:foregroundMark x1="89222" y1="43816" x2="94222" y2="57105"/>
                        <a14:foregroundMark x1="87667" y1="45132" x2="82111" y2="55789"/>
                        <a14:foregroundMark x1="75889" y1="49342" x2="79667" y2="56711"/>
                        <a14:foregroundMark x1="85111" y1="59079" x2="87889" y2="50921"/>
                        <a14:foregroundMark x1="88444" y1="53158" x2="91778" y2="59342"/>
                        <a14:foregroundMark x1="93667" y1="56711" x2="93111" y2="60000"/>
                        <a14:foregroundMark x1="71778" y1="3289" x2="71778" y2="3289"/>
                        <a14:foregroundMark x1="69000" y1="3026" x2="60778" y2="17895"/>
                        <a14:foregroundMark x1="61333" y1="19211" x2="61333" y2="22368"/>
                        <a14:foregroundMark x1="61333" y1="22368" x2="66889" y2="25000"/>
                        <a14:foregroundMark x1="66556" y1="18158" x2="72556" y2="25395"/>
                        <a14:foregroundMark x1="77000" y1="30789" x2="74444" y2="30132"/>
                        <a14:foregroundMark x1="74444" y1="30132" x2="73667" y2="32763"/>
                        <a14:foregroundMark x1="74000" y1="33421" x2="76111" y2="39605"/>
                        <a14:foregroundMark x1="90333" y1="24737" x2="96111" y2="22368"/>
                        <a14:foregroundMark x1="96889" y1="22368" x2="96889" y2="22368"/>
                        <a14:foregroundMark x1="74000" y1="5921" x2="66889" y2="18158"/>
                        <a14:foregroundMark x1="69000" y1="25921" x2="63333" y2="34737"/>
                        <a14:foregroundMark x1="73444" y1="27237" x2="64333" y2="36974"/>
                        <a14:foregroundMark x1="63778" y1="34737" x2="62778" y2="37368"/>
                      </a14:backgroundRemoval>
                    </a14:imgEffect>
                  </a14:imgLayer>
                </a14:imgProps>
              </a:ext>
              <a:ext uri="{28A0092B-C50C-407E-A947-70E740481C1C}">
                <a14:useLocalDpi xmlns:a14="http://schemas.microsoft.com/office/drawing/2010/main" val="0"/>
              </a:ext>
            </a:extLst>
          </a:blip>
          <a:srcRect/>
          <a:stretch>
            <a:fillRect/>
          </a:stretch>
        </p:blipFill>
        <p:spPr bwMode="auto">
          <a:xfrm>
            <a:off x="-65805" y="3291728"/>
            <a:ext cx="2949682" cy="2490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Nhiệt độ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4722" y1="22778" x2="46944"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487508" y="3071311"/>
            <a:ext cx="5292347" cy="529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26D53300-AD54-28BD-9AFE-F24A0DC49F86}"/>
              </a:ext>
            </a:extLst>
          </p:cNvPr>
          <p:cNvPicPr>
            <a:picLocks noChangeAspect="1"/>
          </p:cNvPicPr>
          <p:nvPr/>
        </p:nvPicPr>
        <p:blipFill>
          <a:blip r:embed="rId9"/>
          <a:stretch>
            <a:fillRect/>
          </a:stretch>
        </p:blipFill>
        <p:spPr>
          <a:xfrm>
            <a:off x="262419" y="-231698"/>
            <a:ext cx="5913633" cy="3499407"/>
          </a:xfrm>
          <a:prstGeom prst="rect">
            <a:avLst/>
          </a:prstGeom>
        </p:spPr>
      </p:pic>
      <p:pic>
        <p:nvPicPr>
          <p:cNvPr id="7" name="Picture 6">
            <a:extLst>
              <a:ext uri="{FF2B5EF4-FFF2-40B4-BE49-F238E27FC236}">
                <a16:creationId xmlns:a16="http://schemas.microsoft.com/office/drawing/2014/main" xmlns="" id="{E9D71D1B-4703-438E-10B7-9A20BD014EDC}"/>
              </a:ext>
            </a:extLst>
          </p:cNvPr>
          <p:cNvPicPr>
            <a:picLocks noChangeAspect="1"/>
          </p:cNvPicPr>
          <p:nvPr/>
        </p:nvPicPr>
        <p:blipFill>
          <a:blip r:embed="rId10"/>
          <a:stretch>
            <a:fillRect/>
          </a:stretch>
        </p:blipFill>
        <p:spPr>
          <a:xfrm>
            <a:off x="959225" y="2019462"/>
            <a:ext cx="10376291" cy="2962913"/>
          </a:xfrm>
          <a:prstGeom prst="rect">
            <a:avLst/>
          </a:prstGeom>
        </p:spPr>
      </p:pic>
    </p:spTree>
    <p:extLst>
      <p:ext uri="{BB962C8B-B14F-4D97-AF65-F5344CB8AC3E}">
        <p14:creationId xmlns:p14="http://schemas.microsoft.com/office/powerpoint/2010/main" val="833219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xmlns=""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xmlns=""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xmlns=""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xmlns=""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xmlns=""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xmlns="" id="{91FBD4B2-DB04-8DEC-3B12-ABDC45C35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xmlns="" id="{D5A941C2-B94A-D98E-47C0-7C21962D3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xmlns="" id="{43890FF6-A264-C729-B9B9-041AA26B8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xmlns=""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nk television with a white screen&#10;&#10;Description automatically generated">
            <a:extLst>
              <a:ext uri="{FF2B5EF4-FFF2-40B4-BE49-F238E27FC236}">
                <a16:creationId xmlns:a16="http://schemas.microsoft.com/office/drawing/2014/main" xmlns="" id="{3E26AB0F-BE67-B6B4-B3E9-3E2AA2A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89" y="-2712378"/>
            <a:ext cx="12411182" cy="10576390"/>
          </a:xfrm>
          <a:prstGeom prst="rect">
            <a:avLst/>
          </a:prstGeom>
        </p:spPr>
      </p:pic>
      <p:pic>
        <p:nvPicPr>
          <p:cNvPr id="20" name="Kịch Rối Bóng">
            <a:hlinkClick r:id="" action="ppaction://media"/>
            <a:extLst>
              <a:ext uri="{FF2B5EF4-FFF2-40B4-BE49-F238E27FC236}">
                <a16:creationId xmlns:a16="http://schemas.microsoft.com/office/drawing/2014/main" xmlns="" id="{40A006AF-F52C-148F-0543-4A0010EA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991" y="1769724"/>
            <a:ext cx="7109717" cy="4572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215830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xmlns="" id="{2AA081ED-4216-F5EF-2B32-B22FDEEA2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xmlns=""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xmlns=""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ask="http://schemas.microsoft.com/office/drawing/2018/sketchyshapes" xmln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xmlns="" id="{3023D1A2-8159-7D61-4E26-3749D36E4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a16="http://schemas.microsoft.com/office/drawing/2014/main" xmlns=""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a16="http://schemas.microsoft.com/office/drawing/2014/main" xmlns=""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a16="http://schemas.microsoft.com/office/drawing/2014/main" xmlns=""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xmlns="" id="{C877B873-536A-44ED-6976-CEC03C3C96FC}"/>
              </a:ext>
            </a:extLst>
          </p:cNvPr>
          <p:cNvSpPr/>
          <p:nvPr/>
        </p:nvSpPr>
        <p:spPr>
          <a:xfrm>
            <a:off x="2144091" y="2280862"/>
            <a:ext cx="8451338" cy="2300139"/>
          </a:xfrm>
          <a:prstGeom prst="roundRect">
            <a:avLst/>
          </a:prstGeom>
          <a:solidFill>
            <a:schemeClr val="accent6">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Xem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lại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nội</a:t>
            </a:r>
            <a:r>
              <a:rPr lang="en-US" sz="5400" i="1" dirty="0">
                <a:solidFill>
                  <a:srgbClr val="002060"/>
                </a:solidFill>
                <a:latin typeface="Cambria" panose="02040503050406030204" pitchFamily="18" charset="0"/>
                <a:ea typeface="Cambria" panose="02040503050406030204" pitchFamily="18" charset="0"/>
              </a:rPr>
              <a:t> dung </a:t>
            </a:r>
            <a:r>
              <a:rPr lang="en-US" sz="5400" i="1" dirty="0" err="1">
                <a:solidFill>
                  <a:srgbClr val="002060"/>
                </a:solidFill>
                <a:latin typeface="Cambria" panose="02040503050406030204" pitchFamily="18" charset="0"/>
                <a:ea typeface="Cambria" panose="02040503050406030204" pitchFamily="18" charset="0"/>
              </a:rPr>
              <a:t>đã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học</a:t>
            </a:r>
            <a:endParaRPr lang="en-US" sz="5400" i="1" dirty="0">
              <a:solidFill>
                <a:srgbClr val="002060"/>
              </a:solidFill>
              <a:latin typeface="Cambria" panose="02040503050406030204" pitchFamily="18" charset="0"/>
              <a:ea typeface="Cambria" panose="02040503050406030204" pitchFamily="18" charset="0"/>
            </a:endParaRPr>
          </a:p>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Chuẩn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bị</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sau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15</a:t>
            </a:r>
            <a:endParaRPr lang="vi-VN" sz="5400" i="1" dirty="0">
              <a:solidFill>
                <a:srgbClr val="00206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xmlns="" id="{1F8EDCF6-E8E6-EF7D-314D-A1255DC5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13" y="276386"/>
            <a:ext cx="4090344" cy="3160120"/>
          </a:xfrm>
          <a:prstGeom prst="rect">
            <a:avLst/>
          </a:prstGeom>
        </p:spPr>
      </p:pic>
    </p:spTree>
    <p:extLst>
      <p:ext uri="{BB962C8B-B14F-4D97-AF65-F5344CB8AC3E}">
        <p14:creationId xmlns:p14="http://schemas.microsoft.com/office/powerpoint/2010/main" val="285016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1ADE5EC-71E1-473B-8D3F-38A4676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522"/>
            <a:ext cx="12192000" cy="2968752"/>
          </a:xfrm>
          <a:prstGeom prst="rect">
            <a:avLst/>
          </a:prstGeom>
        </p:spPr>
      </p:pic>
      <p:pic>
        <p:nvPicPr>
          <p:cNvPr id="3" name="图片 2">
            <a:extLst>
              <a:ext uri="{FF2B5EF4-FFF2-40B4-BE49-F238E27FC236}">
                <a16:creationId xmlns:a16="http://schemas.microsoft.com/office/drawing/2014/main" xmlns="" id="{E5DAEB04-FCA2-4615-8506-6364F8292A70}"/>
              </a:ext>
            </a:extLst>
          </p:cNvPr>
          <p:cNvPicPr>
            <a:picLocks noChangeAspect="1"/>
          </p:cNvPicPr>
          <p:nvPr/>
        </p:nvPicPr>
        <p:blipFill rotWithShape="1">
          <a:blip r:embed="rId4">
            <a:extLst>
              <a:ext uri="{28A0092B-C50C-407E-A947-70E740481C1C}">
                <a14:useLocalDpi xmlns:a14="http://schemas.microsoft.com/office/drawing/2010/main" val="0"/>
              </a:ext>
            </a:extLst>
          </a:blip>
          <a:srcRect b="31818"/>
          <a:stretch/>
        </p:blipFill>
        <p:spPr>
          <a:xfrm>
            <a:off x="-1760145" y="1025434"/>
            <a:ext cx="16056717" cy="5832567"/>
          </a:xfrm>
          <a:prstGeom prst="rect">
            <a:avLst/>
          </a:prstGeom>
        </p:spPr>
      </p:pic>
      <p:pic>
        <p:nvPicPr>
          <p:cNvPr id="8" name="图片 7">
            <a:extLst>
              <a:ext uri="{FF2B5EF4-FFF2-40B4-BE49-F238E27FC236}">
                <a16:creationId xmlns:a16="http://schemas.microsoft.com/office/drawing/2014/main" xmlns="" id="{C34882E9-E849-474C-A726-02D9EC3EC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867" y="1229042"/>
            <a:ext cx="6960325" cy="6625107"/>
          </a:xfrm>
          <a:prstGeom prst="rect">
            <a:avLst/>
          </a:prstGeom>
        </p:spPr>
      </p:pic>
      <p:pic>
        <p:nvPicPr>
          <p:cNvPr id="4" name="Picture 3">
            <a:extLst>
              <a:ext uri="{FF2B5EF4-FFF2-40B4-BE49-F238E27FC236}">
                <a16:creationId xmlns:a16="http://schemas.microsoft.com/office/drawing/2014/main" xmlns="" id="{C1CA9F8F-CD40-F2E5-1B61-3F7F8A67ECEE}"/>
              </a:ext>
            </a:extLst>
          </p:cNvPr>
          <p:cNvPicPr>
            <a:picLocks noChangeAspect="1"/>
          </p:cNvPicPr>
          <p:nvPr/>
        </p:nvPicPr>
        <p:blipFill>
          <a:blip r:embed="rId6"/>
          <a:stretch>
            <a:fillRect/>
          </a:stretch>
        </p:blipFill>
        <p:spPr>
          <a:xfrm>
            <a:off x="322516" y="1784646"/>
            <a:ext cx="7663336" cy="4151736"/>
          </a:xfrm>
          <a:prstGeom prst="rect">
            <a:avLst/>
          </a:prstGeom>
        </p:spPr>
      </p:pic>
    </p:spTree>
    <p:extLst>
      <p:ext uri="{BB962C8B-B14F-4D97-AF65-F5344CB8AC3E}">
        <p14:creationId xmlns:p14="http://schemas.microsoft.com/office/powerpoint/2010/main" val="380314570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50CCFA10-0CF3-41AB-944C-BAA2BCA201A5}"/>
              </a:ext>
            </a:extLst>
          </p:cNvPr>
          <p:cNvSpPr/>
          <p:nvPr/>
        </p:nvSpPr>
        <p:spPr>
          <a:xfrm>
            <a:off x="0" y="0"/>
            <a:ext cx="12192000" cy="6858000"/>
          </a:xfrm>
          <a:prstGeom prst="rect">
            <a:avLst/>
          </a:prstGeom>
          <a:gradFill flip="none" rotWithShape="1">
            <a:gsLst>
              <a:gs pos="13000">
                <a:srgbClr val="E1F9F1"/>
              </a:gs>
              <a:gs pos="53000">
                <a:srgbClr val="A2ECDB"/>
              </a:gs>
              <a:gs pos="95000">
                <a:srgbClr val="BDECF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xmlns="" id="{C36E0E90-3E98-4196-B7AB-32234F34EFE7}"/>
              </a:ext>
            </a:extLst>
          </p:cNvPr>
          <p:cNvPicPr>
            <a:picLocks noChangeAspect="1"/>
          </p:cNvPicPr>
          <p:nvPr/>
        </p:nvPicPr>
        <p:blipFill rotWithShape="1">
          <a:blip r:embed="rId3">
            <a:extLst>
              <a:ext uri="{28A0092B-C50C-407E-A947-70E740481C1C}">
                <a14:useLocalDpi xmlns:a14="http://schemas.microsoft.com/office/drawing/2010/main" val="0"/>
              </a:ext>
            </a:extLst>
          </a:blip>
          <a:srcRect b="32414"/>
          <a:stretch/>
        </p:blipFill>
        <p:spPr>
          <a:xfrm>
            <a:off x="6506731" y="-991342"/>
            <a:ext cx="6291345" cy="7849342"/>
          </a:xfrm>
          <a:prstGeom prst="rect">
            <a:avLst/>
          </a:prstGeom>
        </p:spPr>
      </p:pic>
      <p:grpSp>
        <p:nvGrpSpPr>
          <p:cNvPr id="8" name="组合 7">
            <a:extLst>
              <a:ext uri="{FF2B5EF4-FFF2-40B4-BE49-F238E27FC236}">
                <a16:creationId xmlns:a16="http://schemas.microsoft.com/office/drawing/2014/main" xmlns="" id="{7A8B29E3-309C-4021-B8EC-8ACE4492DBD6}"/>
              </a:ext>
            </a:extLst>
          </p:cNvPr>
          <p:cNvGrpSpPr/>
          <p:nvPr/>
        </p:nvGrpSpPr>
        <p:grpSpPr>
          <a:xfrm>
            <a:off x="10398452" y="4034306"/>
            <a:ext cx="1246595" cy="477602"/>
            <a:chOff x="5455524" y="2933446"/>
            <a:chExt cx="3005494" cy="1429714"/>
          </a:xfrm>
          <a:solidFill>
            <a:schemeClr val="bg1"/>
          </a:solidFill>
        </p:grpSpPr>
        <p:sp>
          <p:nvSpPr>
            <p:cNvPr id="9" name="Shape 153">
              <a:extLst>
                <a:ext uri="{FF2B5EF4-FFF2-40B4-BE49-F238E27FC236}">
                  <a16:creationId xmlns:a16="http://schemas.microsoft.com/office/drawing/2014/main" xmlns="" id="{43AD9C05-1CF5-482B-9B69-2BF2B6FB9BCA}"/>
                </a:ext>
              </a:extLst>
            </p:cNvPr>
            <p:cNvSpPr/>
            <p:nvPr/>
          </p:nvSpPr>
          <p:spPr>
            <a:xfrm>
              <a:off x="5455524" y="293344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0" name="Shape 154">
              <a:extLst>
                <a:ext uri="{FF2B5EF4-FFF2-40B4-BE49-F238E27FC236}">
                  <a16:creationId xmlns:a16="http://schemas.microsoft.com/office/drawing/2014/main" xmlns="" id="{84B03C75-42F3-429E-9C85-FCE752E47B51}"/>
                </a:ext>
              </a:extLst>
            </p:cNvPr>
            <p:cNvSpPr/>
            <p:nvPr/>
          </p:nvSpPr>
          <p:spPr>
            <a:xfrm>
              <a:off x="5455524" y="341468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1" name="Shape 155">
              <a:extLst>
                <a:ext uri="{FF2B5EF4-FFF2-40B4-BE49-F238E27FC236}">
                  <a16:creationId xmlns:a16="http://schemas.microsoft.com/office/drawing/2014/main" xmlns="" id="{7ED52C2B-5173-4AB3-97E3-D7553D11EE5C}"/>
                </a:ext>
              </a:extLst>
            </p:cNvPr>
            <p:cNvSpPr/>
            <p:nvPr/>
          </p:nvSpPr>
          <p:spPr>
            <a:xfrm>
              <a:off x="5455524" y="3895927"/>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xmlns="" id="{7F81206A-1E96-E881-2D0C-72123E950070}"/>
              </a:ext>
            </a:extLst>
          </p:cNvPr>
          <p:cNvPicPr>
            <a:picLocks noChangeAspect="1"/>
          </p:cNvPicPr>
          <p:nvPr/>
        </p:nvPicPr>
        <p:blipFill>
          <a:blip r:embed="rId4"/>
          <a:stretch>
            <a:fillRect/>
          </a:stretch>
        </p:blipFill>
        <p:spPr>
          <a:xfrm>
            <a:off x="199226" y="383487"/>
            <a:ext cx="7663336" cy="6474513"/>
          </a:xfrm>
          <a:prstGeom prst="rect">
            <a:avLst/>
          </a:prstGeom>
        </p:spPr>
      </p:pic>
    </p:spTree>
    <p:extLst>
      <p:ext uri="{BB962C8B-B14F-4D97-AF65-F5344CB8AC3E}">
        <p14:creationId xmlns:p14="http://schemas.microsoft.com/office/powerpoint/2010/main" val="10084871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xmlns=""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xmlns=""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xmlns="" id="{31A895C0-E1EA-F613-F013-F5A8EB7ED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xmlns="" id="{6C89643D-FD63-34B9-3E5F-4E64A8D1C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xmlns=""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xmlns=""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xmlns="" id="{D6371603-FAFD-9B57-E6B3-1AEED2FE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xmlns="" id="{8E1716C3-D1AA-5D95-1093-86511EB56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xmlns=""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xmlns=""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DBEB52C8-76FA-4E06-B044-7A6B155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42" y="-2085061"/>
            <a:ext cx="8367352" cy="8707142"/>
          </a:xfrm>
          <a:prstGeom prst="rect">
            <a:avLst/>
          </a:prstGeom>
        </p:spPr>
      </p:pic>
      <p:pic>
        <p:nvPicPr>
          <p:cNvPr id="6" name="图片 5">
            <a:extLst>
              <a:ext uri="{FF2B5EF4-FFF2-40B4-BE49-F238E27FC236}">
                <a16:creationId xmlns:a16="http://schemas.microsoft.com/office/drawing/2014/main" xmlns="" id="{3C782984-4AA5-414F-BA70-C4738B706D47}"/>
              </a:ext>
            </a:extLst>
          </p:cNvPr>
          <p:cNvPicPr>
            <a:picLocks noChangeAspect="1"/>
          </p:cNvPicPr>
          <p:nvPr/>
        </p:nvPicPr>
        <p:blipFill rotWithShape="1">
          <a:blip r:embed="rId5">
            <a:extLst>
              <a:ext uri="{28A0092B-C50C-407E-A947-70E740481C1C}">
                <a14:useLocalDpi xmlns:a14="http://schemas.microsoft.com/office/drawing/2010/main" val="0"/>
              </a:ext>
            </a:extLst>
          </a:blip>
          <a:srcRect t="33366" r="47412" b="19489"/>
          <a:stretch/>
        </p:blipFill>
        <p:spPr>
          <a:xfrm>
            <a:off x="-550747" y="703540"/>
            <a:ext cx="6557554" cy="5878754"/>
          </a:xfrm>
          <a:prstGeom prst="rect">
            <a:avLst/>
          </a:prstGeom>
        </p:spPr>
      </p:pic>
      <p:pic>
        <p:nvPicPr>
          <p:cNvPr id="7" name="图片 6">
            <a:extLst>
              <a:ext uri="{FF2B5EF4-FFF2-40B4-BE49-F238E27FC236}">
                <a16:creationId xmlns:a16="http://schemas.microsoft.com/office/drawing/2014/main" xmlns="" id="{5C529D1C-3296-48F9-8036-9B80B1AEE289}"/>
              </a:ext>
            </a:extLst>
          </p:cNvPr>
          <p:cNvPicPr>
            <a:picLocks noChangeAspect="1"/>
          </p:cNvPicPr>
          <p:nvPr/>
        </p:nvPicPr>
        <p:blipFill rotWithShape="1">
          <a:blip r:embed="rId5">
            <a:extLst>
              <a:ext uri="{28A0092B-C50C-407E-A947-70E740481C1C}">
                <a14:useLocalDpi xmlns:a14="http://schemas.microsoft.com/office/drawing/2010/main" val="0"/>
              </a:ext>
            </a:extLst>
          </a:blip>
          <a:srcRect l="54959" t="43959" b="48603"/>
          <a:stretch/>
        </p:blipFill>
        <p:spPr>
          <a:xfrm flipH="1">
            <a:off x="8345489" y="0"/>
            <a:ext cx="5161503" cy="852352"/>
          </a:xfrm>
          <a:prstGeom prst="rect">
            <a:avLst/>
          </a:prstGeom>
        </p:spPr>
      </p:pic>
      <p:pic>
        <p:nvPicPr>
          <p:cNvPr id="5" name="Picture 4">
            <a:extLst>
              <a:ext uri="{FF2B5EF4-FFF2-40B4-BE49-F238E27FC236}">
                <a16:creationId xmlns:a16="http://schemas.microsoft.com/office/drawing/2014/main" xmlns="" id="{438ED4C7-54E0-EA85-EA27-E483FEDB6EFB}"/>
              </a:ext>
            </a:extLst>
          </p:cNvPr>
          <p:cNvPicPr>
            <a:picLocks noChangeAspect="1"/>
          </p:cNvPicPr>
          <p:nvPr/>
        </p:nvPicPr>
        <p:blipFill>
          <a:blip r:embed="rId6"/>
          <a:stretch>
            <a:fillRect/>
          </a:stretch>
        </p:blipFill>
        <p:spPr>
          <a:xfrm>
            <a:off x="4577436" y="1317463"/>
            <a:ext cx="7614564" cy="4572396"/>
          </a:xfrm>
          <a:prstGeom prst="rect">
            <a:avLst/>
          </a:prstGeom>
        </p:spPr>
      </p:pic>
    </p:spTree>
    <p:extLst>
      <p:ext uri="{BB962C8B-B14F-4D97-AF65-F5344CB8AC3E}">
        <p14:creationId xmlns:p14="http://schemas.microsoft.com/office/powerpoint/2010/main" val="406183538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xmlns=""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xmlns=""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xmlns=""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xmlns=""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xmlns=""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xmlns=""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xmlns=""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xmlns=""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xmlns=""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xmlns=""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xmlns=""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xmlns=""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xmlns=""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xmlns=""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xmlns=""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xmlns=""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xmlns=""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xmlns=""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xmlns=""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xmlns=""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xmlns=""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xmlns=""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xmlns=""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xmlns=""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xmlns=""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xmlns=""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xmlns=""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xmlns=""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xmlns=""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xmlns=""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xmlns=""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xmlns=""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xmlns=""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xmlns=""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xmlns=""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xmlns=""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xmlns=""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xmlns=""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xmlns=""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xmlns=""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xmlns=""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xmlns=""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xmlns=""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xmlns=""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xmlns=""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xmlns=""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xmlns=""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xmlns=""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xmlns=""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xmlns=""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xmlns=""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xmlns=""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xmlns=""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xmlns=""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xmlns="" val="3261620250"/>
                    </a:ext>
                  </a:extLst>
                </a:gridCol>
                <a:gridCol w="2034283">
                  <a:extLst>
                    <a:ext uri="{9D8B030D-6E8A-4147-A177-3AD203B41FA5}">
                      <a16:colId xmlns:a16="http://schemas.microsoft.com/office/drawing/2014/main" xmlns="" val="677947946"/>
                    </a:ext>
                  </a:extLst>
                </a:gridCol>
                <a:gridCol w="2034283">
                  <a:extLst>
                    <a:ext uri="{9D8B030D-6E8A-4147-A177-3AD203B41FA5}">
                      <a16:colId xmlns:a16="http://schemas.microsoft.com/office/drawing/2014/main" xmlns="" val="2561326595"/>
                    </a:ext>
                  </a:extLst>
                </a:gridCol>
                <a:gridCol w="2034283">
                  <a:extLst>
                    <a:ext uri="{9D8B030D-6E8A-4147-A177-3AD203B41FA5}">
                      <a16:colId xmlns:a16="http://schemas.microsoft.com/office/drawing/2014/main" xmlns="" val="2487678229"/>
                    </a:ext>
                  </a:extLst>
                </a:gridCol>
                <a:gridCol w="2034283">
                  <a:extLst>
                    <a:ext uri="{9D8B030D-6E8A-4147-A177-3AD203B41FA5}">
                      <a16:colId xmlns:a16="http://schemas.microsoft.com/office/drawing/2014/main" xmlns=""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10755801"/>
                  </a:ext>
                </a:extLst>
              </a:tr>
            </a:tbl>
          </a:graphicData>
        </a:graphic>
      </p:graphicFrame>
      <p:sp>
        <p:nvSpPr>
          <p:cNvPr id="19" name="TextBox 18">
            <a:extLst>
              <a:ext uri="{FF2B5EF4-FFF2-40B4-BE49-F238E27FC236}">
                <a16:creationId xmlns:a16="http://schemas.microsoft.com/office/drawing/2014/main" xmlns=""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xmlns=""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xmlns=""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xmlns=""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xmlns=""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xmlns=""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xmlns=""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1275</TotalTime>
  <Words>720</Words>
  <Application>Microsoft Office PowerPoint</Application>
  <PresentationFormat>Custom</PresentationFormat>
  <Paragraphs>66</Paragraphs>
  <Slides>18</Slides>
  <Notes>8</Notes>
  <HiddenSlides>0</HiddenSlides>
  <MMClips>3</MMClips>
  <ScaleCrop>false</ScaleCrop>
  <HeadingPairs>
    <vt:vector size="4" baseType="variant">
      <vt:variant>
        <vt:lpstr>Theme</vt:lpstr>
      </vt:variant>
      <vt:variant>
        <vt:i4>7</vt:i4>
      </vt:variant>
      <vt:variant>
        <vt:lpstr>Slide Titles</vt:lpstr>
      </vt:variant>
      <vt:variant>
        <vt:i4>18</vt:i4>
      </vt:variant>
    </vt:vector>
  </HeadingPairs>
  <TitlesOfParts>
    <vt:vector size="25" baseType="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dc:creator>
  <cp:keywords>Huong Thao</cp:keywords>
  <dc:description>9Slide.vn</dc:description>
  <cp:lastModifiedBy>user</cp:lastModifiedBy>
  <cp:revision>295</cp:revision>
  <dcterms:created xsi:type="dcterms:W3CDTF">2018-07-11T14:17:32Z</dcterms:created>
  <dcterms:modified xsi:type="dcterms:W3CDTF">2023-11-30T14:16:46Z</dcterms:modified>
  <cp:category>9Slide.vn</cp:category>
</cp:coreProperties>
</file>