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4" r:id="rId3"/>
  </p:sldMasterIdLst>
  <p:notesMasterIdLst>
    <p:notesMasterId r:id="rId29"/>
  </p:notesMasterIdLst>
  <p:sldIdLst>
    <p:sldId id="257" r:id="rId4"/>
    <p:sldId id="7662" r:id="rId5"/>
    <p:sldId id="7663" r:id="rId6"/>
    <p:sldId id="7664" r:id="rId7"/>
    <p:sldId id="259" r:id="rId8"/>
    <p:sldId id="7665" r:id="rId9"/>
    <p:sldId id="7666" r:id="rId10"/>
    <p:sldId id="7667" r:id="rId11"/>
    <p:sldId id="7681" r:id="rId12"/>
    <p:sldId id="7682" r:id="rId13"/>
    <p:sldId id="7669" r:id="rId14"/>
    <p:sldId id="7668" r:id="rId15"/>
    <p:sldId id="7670" r:id="rId16"/>
    <p:sldId id="7683" r:id="rId17"/>
    <p:sldId id="7671" r:id="rId18"/>
    <p:sldId id="331" r:id="rId19"/>
    <p:sldId id="333" r:id="rId20"/>
    <p:sldId id="348" r:id="rId21"/>
    <p:sldId id="334" r:id="rId22"/>
    <p:sldId id="353" r:id="rId23"/>
    <p:sldId id="350" r:id="rId24"/>
    <p:sldId id="7684" r:id="rId25"/>
    <p:sldId id="7685" r:id="rId26"/>
    <p:sldId id="7686" r:id="rId27"/>
    <p:sldId id="768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4" d="100"/>
          <a:sy n="64" d="100"/>
        </p:scale>
        <p:origin x="7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4C698-6890-475E-A25F-282E1EDE3E55}" type="datetimeFigureOut">
              <a:rPr lang="en-US" smtClean="0"/>
              <a:t>25/11/2023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20BB46-94C1-4D49-A322-EBBD1EDB0E84}" type="slidenum">
              <a:rPr lang="en-US" smtClean="0"/>
              <a:t>‹#›</a:t>
            </a:fld>
            <a:endParaRPr lang="en-US"/>
          </a:p>
        </p:txBody>
      </p:sp>
    </p:spTree>
    <p:extLst>
      <p:ext uri="{BB962C8B-B14F-4D97-AF65-F5344CB8AC3E}">
        <p14:creationId xmlns:p14="http://schemas.microsoft.com/office/powerpoint/2010/main" val="2733619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103744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061035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291170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420455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02405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524158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313359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A253C-D372-4A83-A824-CBA89340EB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904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895271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833338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a:t>xám</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138729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851950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566564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64447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Slide Number Placeholder 3"/>
          <p:cNvSpPr>
            <a:spLocks noGrp="1"/>
          </p:cNvSpPr>
          <p:nvPr>
            <p:ph type="sldNum" sz="quarter" idx="5"/>
          </p:nvPr>
        </p:nvSpPr>
        <p:spPr/>
        <p:txBody>
          <a:bodyPr/>
          <a:lstStyle/>
          <a:p>
            <a:fld id="{1120BB46-94C1-4D49-A322-EBBD1EDB0E84}" type="slidenum">
              <a:rPr lang="en-US" smtClean="0"/>
              <a:t>5</a:t>
            </a:fld>
            <a:endParaRPr lang="en-US"/>
          </a:p>
        </p:txBody>
      </p:sp>
    </p:spTree>
    <p:extLst>
      <p:ext uri="{BB962C8B-B14F-4D97-AF65-F5344CB8AC3E}">
        <p14:creationId xmlns:p14="http://schemas.microsoft.com/office/powerpoint/2010/main" val="512414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866257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545953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222602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4704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2023/11/25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4236527351"/>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79760D-F50F-4B21-9BB5-F7B3C77B28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7191F56-2B4E-45F4-9E1C-E86E1D9093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8142371-E1EE-4DC1-9655-053A964DAB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E19A8C4-3477-460A-A669-CBAE7E7C19C8}"/>
              </a:ext>
            </a:extLst>
          </p:cNvPr>
          <p:cNvSpPr>
            <a:spLocks noGrp="1"/>
          </p:cNvSpPr>
          <p:nvPr>
            <p:ph type="dt" sz="half" idx="10"/>
          </p:nvPr>
        </p:nvSpPr>
        <p:spPr/>
        <p:txBody>
          <a:bodyPr/>
          <a:lstStyle/>
          <a:p>
            <a:fld id="{FDA00A67-5BB5-4A83-A2F0-D739D6C77EEB}" type="datetimeFigureOut">
              <a:rPr lang="en-US" smtClean="0"/>
              <a:t>25/11/2023</a:t>
            </a:fld>
            <a:endParaRPr lang="en-US"/>
          </a:p>
        </p:txBody>
      </p:sp>
      <p:sp>
        <p:nvSpPr>
          <p:cNvPr id="6" name="Footer Placeholder 5">
            <a:extLst>
              <a:ext uri="{FF2B5EF4-FFF2-40B4-BE49-F238E27FC236}">
                <a16:creationId xmlns:a16="http://schemas.microsoft.com/office/drawing/2014/main" xmlns="" id="{EAB3BCCE-9B05-4C6A-8881-40636D784E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4B4021F-D27C-4532-B874-7AF16EC49B19}"/>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372176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66E9F7-8207-4D89-961C-9C59337A34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004032E-08F6-49C7-91DE-B54242C8BC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8C8EB84-148A-4C5C-A2BC-C2E5E71516B6}"/>
              </a:ext>
            </a:extLst>
          </p:cNvPr>
          <p:cNvSpPr>
            <a:spLocks noGrp="1"/>
          </p:cNvSpPr>
          <p:nvPr>
            <p:ph type="dt" sz="half" idx="10"/>
          </p:nvPr>
        </p:nvSpPr>
        <p:spPr/>
        <p:txBody>
          <a:bodyPr/>
          <a:lstStyle/>
          <a:p>
            <a:fld id="{FDA00A67-5BB5-4A83-A2F0-D739D6C77EEB}" type="datetimeFigureOut">
              <a:rPr lang="en-US" smtClean="0"/>
              <a:t>25/11/2023</a:t>
            </a:fld>
            <a:endParaRPr lang="en-US"/>
          </a:p>
        </p:txBody>
      </p:sp>
      <p:sp>
        <p:nvSpPr>
          <p:cNvPr id="5" name="Footer Placeholder 4">
            <a:extLst>
              <a:ext uri="{FF2B5EF4-FFF2-40B4-BE49-F238E27FC236}">
                <a16:creationId xmlns:a16="http://schemas.microsoft.com/office/drawing/2014/main" xmlns="" id="{69F207E5-7A90-4DEC-941E-C835C13E1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6F7EBD6-0436-471E-8571-27D62CB98D2A}"/>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3962407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FD0406-1831-4AAA-AB63-089A1DA6F7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9D2DD48-19B0-4273-B5E4-A3FB3A2AE8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70EC983-06E7-4776-BE47-D9DBB9FCFE81}"/>
              </a:ext>
            </a:extLst>
          </p:cNvPr>
          <p:cNvSpPr>
            <a:spLocks noGrp="1"/>
          </p:cNvSpPr>
          <p:nvPr>
            <p:ph type="dt" sz="half" idx="10"/>
          </p:nvPr>
        </p:nvSpPr>
        <p:spPr/>
        <p:txBody>
          <a:bodyPr/>
          <a:lstStyle/>
          <a:p>
            <a:fld id="{FDA00A67-5BB5-4A83-A2F0-D739D6C77EEB}" type="datetimeFigureOut">
              <a:rPr lang="en-US" smtClean="0"/>
              <a:t>25/11/2023</a:t>
            </a:fld>
            <a:endParaRPr lang="en-US"/>
          </a:p>
        </p:txBody>
      </p:sp>
      <p:sp>
        <p:nvSpPr>
          <p:cNvPr id="5" name="Footer Placeholder 4">
            <a:extLst>
              <a:ext uri="{FF2B5EF4-FFF2-40B4-BE49-F238E27FC236}">
                <a16:creationId xmlns:a16="http://schemas.microsoft.com/office/drawing/2014/main" xmlns="" id="{7830FD87-CECF-49E2-8190-5111D30618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1F6135E-A1A6-4C2E-878D-C1A1FCB9C970}"/>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2660552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2391C-2752-4868-85ED-63CD06DC97A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EA9338D-1314-4326-9011-9A974634300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4D73225-4520-458E-B906-5AD381EE5406}"/>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25/11/2023</a:t>
            </a:fld>
            <a:endParaRPr lang="en-US"/>
          </a:p>
        </p:txBody>
      </p:sp>
      <p:sp>
        <p:nvSpPr>
          <p:cNvPr id="5" name="Footer Placeholder 4">
            <a:extLst>
              <a:ext uri="{FF2B5EF4-FFF2-40B4-BE49-F238E27FC236}">
                <a16:creationId xmlns:a16="http://schemas.microsoft.com/office/drawing/2014/main" xmlns="" id="{8E970C8A-1B70-4BEF-9CCF-FA67DACF90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C85A921-F46B-47B2-B048-75A475015613}"/>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2098195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736B61-D4E8-473F-9EED-23592056B2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D86799A-54BB-4804-A435-0D4EAD9487F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C004B29-3596-400F-9C0C-AA43F9803072}"/>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25/11/2023</a:t>
            </a:fld>
            <a:endParaRPr lang="en-US"/>
          </a:p>
        </p:txBody>
      </p:sp>
      <p:sp>
        <p:nvSpPr>
          <p:cNvPr id="5" name="Footer Placeholder 4">
            <a:extLst>
              <a:ext uri="{FF2B5EF4-FFF2-40B4-BE49-F238E27FC236}">
                <a16:creationId xmlns:a16="http://schemas.microsoft.com/office/drawing/2014/main" xmlns="" id="{22CD7D99-8A31-4BB7-948F-DCDC6761E0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C8457BE9-DEE0-419F-BF6F-890721F93A6C}"/>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1209653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FAC7F6-5410-4F6F-BD08-9D6BC7B7539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1ED22B5-B26B-4857-A256-F9BF37E4460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B0AE7F8-A849-49C5-9C46-A50A7A04CE78}"/>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25/11/2023</a:t>
            </a:fld>
            <a:endParaRPr lang="en-US"/>
          </a:p>
        </p:txBody>
      </p:sp>
      <p:sp>
        <p:nvSpPr>
          <p:cNvPr id="5" name="Footer Placeholder 4">
            <a:extLst>
              <a:ext uri="{FF2B5EF4-FFF2-40B4-BE49-F238E27FC236}">
                <a16:creationId xmlns:a16="http://schemas.microsoft.com/office/drawing/2014/main" xmlns="" id="{269CA530-4CF3-4B26-AB26-9EED19EE44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CAA6A09-75C8-419F-87DD-465DAA3F0396}"/>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550728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AA80F2-8D72-404F-8A3C-E49B092C6F0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135E37A-6F1C-443F-A1B3-47B22CEF83C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0D1EC97-A640-4671-891A-58688BF392B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2E7BE63-3879-48B4-8D9A-67B3700125FB}"/>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25/11/2023</a:t>
            </a:fld>
            <a:endParaRPr lang="en-US"/>
          </a:p>
        </p:txBody>
      </p:sp>
      <p:sp>
        <p:nvSpPr>
          <p:cNvPr id="6" name="Footer Placeholder 5">
            <a:extLst>
              <a:ext uri="{FF2B5EF4-FFF2-40B4-BE49-F238E27FC236}">
                <a16:creationId xmlns:a16="http://schemas.microsoft.com/office/drawing/2014/main" xmlns="" id="{C6A36F02-1C55-4F9F-8AEF-2C1C29D95F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77ADCB54-7DC3-4E6B-9968-EE7F5CD6B21B}"/>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00574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B8F85-020D-4F48-9777-1FDC8019469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3A3A3C4-D988-4EF5-A720-E16FE9BF84D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3F28ABF-2E98-416B-BA13-89A4FBED059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67A2D68-B366-4178-80C7-B631198886F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D151317-DEA7-45DC-9AAB-F0B936F9080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3C0C87F-D36E-49BA-9E8D-CE12F70F85C1}"/>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25/11/2023</a:t>
            </a:fld>
            <a:endParaRPr lang="en-US"/>
          </a:p>
        </p:txBody>
      </p:sp>
      <p:sp>
        <p:nvSpPr>
          <p:cNvPr id="8" name="Footer Placeholder 7">
            <a:extLst>
              <a:ext uri="{FF2B5EF4-FFF2-40B4-BE49-F238E27FC236}">
                <a16:creationId xmlns:a16="http://schemas.microsoft.com/office/drawing/2014/main" xmlns="" id="{AE24EC81-5D53-4198-BE2F-0C3C1E0680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6B771F22-E6C3-45A3-9134-0165B2B87E10}"/>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851602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964B2C-D5F1-409B-B730-8BEC16EFE0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D0416658-D997-4244-9357-9AD2471AE3D8}"/>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25/11/2023</a:t>
            </a:fld>
            <a:endParaRPr lang="en-US"/>
          </a:p>
        </p:txBody>
      </p:sp>
      <p:sp>
        <p:nvSpPr>
          <p:cNvPr id="4" name="Footer Placeholder 3">
            <a:extLst>
              <a:ext uri="{FF2B5EF4-FFF2-40B4-BE49-F238E27FC236}">
                <a16:creationId xmlns:a16="http://schemas.microsoft.com/office/drawing/2014/main" xmlns="" id="{E9028720-05A7-4282-9746-82BF8ECDA8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CAE7877F-A70F-40A5-BCF1-761186E2B3E8}"/>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2973735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1983FD7-4C96-4AD9-9505-280F9586A9EF}"/>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25/11/2023</a:t>
            </a:fld>
            <a:endParaRPr lang="en-US"/>
          </a:p>
        </p:txBody>
      </p:sp>
      <p:sp>
        <p:nvSpPr>
          <p:cNvPr id="3" name="Footer Placeholder 2">
            <a:extLst>
              <a:ext uri="{FF2B5EF4-FFF2-40B4-BE49-F238E27FC236}">
                <a16:creationId xmlns:a16="http://schemas.microsoft.com/office/drawing/2014/main" xmlns="" id="{94590B3C-3FEE-4173-A690-C6902F523D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42BFBB7B-6684-4611-BBE3-68FB41129FAB}"/>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1000753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EEF833-06AF-4114-B63E-90B473562F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DA7F750-56EA-4CF3-9C9D-35A67E3584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4B8845A-8D85-45CA-8E56-DD1516D8B49D}"/>
              </a:ext>
            </a:extLst>
          </p:cNvPr>
          <p:cNvSpPr>
            <a:spLocks noGrp="1"/>
          </p:cNvSpPr>
          <p:nvPr>
            <p:ph type="dt" sz="half" idx="10"/>
          </p:nvPr>
        </p:nvSpPr>
        <p:spPr/>
        <p:txBody>
          <a:bodyPr/>
          <a:lstStyle/>
          <a:p>
            <a:fld id="{FDA00A67-5BB5-4A83-A2F0-D739D6C77EEB}" type="datetimeFigureOut">
              <a:rPr lang="en-US" smtClean="0"/>
              <a:t>25/11/2023</a:t>
            </a:fld>
            <a:endParaRPr lang="en-US"/>
          </a:p>
        </p:txBody>
      </p:sp>
      <p:sp>
        <p:nvSpPr>
          <p:cNvPr id="5" name="Footer Placeholder 4">
            <a:extLst>
              <a:ext uri="{FF2B5EF4-FFF2-40B4-BE49-F238E27FC236}">
                <a16:creationId xmlns:a16="http://schemas.microsoft.com/office/drawing/2014/main" xmlns="" id="{6C6BC290-6D4B-4ABB-9F19-E6ED167DA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E7B3237-4E64-4331-9899-8F106563FA2E}"/>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625881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376FDA-E931-4A6E-8885-D0B6D67DC5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6C995D0-D75C-4940-AAB2-742B0533EDE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4ECBFBC-8D54-412A-AF34-57C1B63EAE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B82E887-5ADF-45CB-B38F-020AC499DD55}"/>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25/11/2023</a:t>
            </a:fld>
            <a:endParaRPr lang="en-US"/>
          </a:p>
        </p:txBody>
      </p:sp>
      <p:sp>
        <p:nvSpPr>
          <p:cNvPr id="6" name="Footer Placeholder 5">
            <a:extLst>
              <a:ext uri="{FF2B5EF4-FFF2-40B4-BE49-F238E27FC236}">
                <a16:creationId xmlns:a16="http://schemas.microsoft.com/office/drawing/2014/main" xmlns="" id="{6ED25EA1-FB95-4C2E-A952-917C7D2CB2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54FE1D21-9971-4FFA-80CB-A2A37C39B011}"/>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308625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CA10E0-C6DB-4E53-85D2-3F0F193F321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32A5EB2-09EA-411B-B3F8-FD83722D003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5A5F07E-01CD-4464-A4DA-45E65660926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E2A5021-BE2F-4815-874F-889A18D376F5}"/>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25/11/2023</a:t>
            </a:fld>
            <a:endParaRPr lang="en-US"/>
          </a:p>
        </p:txBody>
      </p:sp>
      <p:sp>
        <p:nvSpPr>
          <p:cNvPr id="6" name="Footer Placeholder 5">
            <a:extLst>
              <a:ext uri="{FF2B5EF4-FFF2-40B4-BE49-F238E27FC236}">
                <a16:creationId xmlns:a16="http://schemas.microsoft.com/office/drawing/2014/main" xmlns="" id="{D061D550-F3DF-4B03-B91B-82AB19821B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E20AFB26-613B-4382-A7D5-30C972D194C6}"/>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4121634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3AED8C-E01E-4EE3-AA94-AAA953F99A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C024179-AE58-4FB1-92D2-E15766821B6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579E7E-7592-4065-9B10-C7B5AB8DA31F}"/>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25/11/2023</a:t>
            </a:fld>
            <a:endParaRPr lang="en-US"/>
          </a:p>
        </p:txBody>
      </p:sp>
      <p:sp>
        <p:nvSpPr>
          <p:cNvPr id="5" name="Footer Placeholder 4">
            <a:extLst>
              <a:ext uri="{FF2B5EF4-FFF2-40B4-BE49-F238E27FC236}">
                <a16:creationId xmlns:a16="http://schemas.microsoft.com/office/drawing/2014/main" xmlns="" id="{DDDA8AA5-9650-4AED-BB2B-B269C951E9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65D36B8-B0E5-448A-B04D-A3545A91C4FE}"/>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1008100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62BF19B-9EA5-4828-8C87-81612749CAF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728A71F-1FB7-4E19-A59B-F3CBA66407D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536FCD-3E94-4660-BC45-8C7A75808A6B}"/>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25/11/2023</a:t>
            </a:fld>
            <a:endParaRPr lang="en-US"/>
          </a:p>
        </p:txBody>
      </p:sp>
      <p:sp>
        <p:nvSpPr>
          <p:cNvPr id="5" name="Footer Placeholder 4">
            <a:extLst>
              <a:ext uri="{FF2B5EF4-FFF2-40B4-BE49-F238E27FC236}">
                <a16:creationId xmlns:a16="http://schemas.microsoft.com/office/drawing/2014/main" xmlns="" id="{2E8EB121-EEB2-44CB-AB88-BB2E8B43F2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EC817E38-66A7-41C6-9C86-176AB1E7665E}"/>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756507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49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154366-D3D6-4938-A9DD-7F2E1D6B2E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3F2787C-ED3F-48D3-A001-ED3DFE6754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A4BA1AD-E732-4E58-BE04-F6190971A3B2}"/>
              </a:ext>
            </a:extLst>
          </p:cNvPr>
          <p:cNvSpPr>
            <a:spLocks noGrp="1"/>
          </p:cNvSpPr>
          <p:nvPr>
            <p:ph type="dt" sz="half" idx="10"/>
          </p:nvPr>
        </p:nvSpPr>
        <p:spPr/>
        <p:txBody>
          <a:bodyPr/>
          <a:lstStyle/>
          <a:p>
            <a:fld id="{FDA00A67-5BB5-4A83-A2F0-D739D6C77EEB}" type="datetimeFigureOut">
              <a:rPr lang="en-US" smtClean="0"/>
              <a:t>25/11/2023</a:t>
            </a:fld>
            <a:endParaRPr lang="en-US"/>
          </a:p>
        </p:txBody>
      </p:sp>
      <p:sp>
        <p:nvSpPr>
          <p:cNvPr id="5" name="Footer Placeholder 4">
            <a:extLst>
              <a:ext uri="{FF2B5EF4-FFF2-40B4-BE49-F238E27FC236}">
                <a16:creationId xmlns:a16="http://schemas.microsoft.com/office/drawing/2014/main" xmlns="" id="{503A3391-DA5E-40F4-A646-8A6CFFBC6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1425782-5256-4A13-9EB8-7FD69AC4EE93}"/>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2379125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8D4F70-8E5A-4D00-B868-F53D2AC744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E65C216-5382-4814-A0A6-06C74B77BD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31731E4-D6C7-4C3B-A0D9-58E95AAAEA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79A0BA3-DBAE-493D-9943-83055B5FC94A}"/>
              </a:ext>
            </a:extLst>
          </p:cNvPr>
          <p:cNvSpPr>
            <a:spLocks noGrp="1"/>
          </p:cNvSpPr>
          <p:nvPr>
            <p:ph type="dt" sz="half" idx="10"/>
          </p:nvPr>
        </p:nvSpPr>
        <p:spPr/>
        <p:txBody>
          <a:bodyPr/>
          <a:lstStyle/>
          <a:p>
            <a:fld id="{FDA00A67-5BB5-4A83-A2F0-D739D6C77EEB}" type="datetimeFigureOut">
              <a:rPr lang="en-US" smtClean="0"/>
              <a:t>25/11/2023</a:t>
            </a:fld>
            <a:endParaRPr lang="en-US"/>
          </a:p>
        </p:txBody>
      </p:sp>
      <p:sp>
        <p:nvSpPr>
          <p:cNvPr id="6" name="Footer Placeholder 5">
            <a:extLst>
              <a:ext uri="{FF2B5EF4-FFF2-40B4-BE49-F238E27FC236}">
                <a16:creationId xmlns:a16="http://schemas.microsoft.com/office/drawing/2014/main" xmlns="" id="{71C5DAED-2F01-41B5-AE35-F3D0E6675D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B93454B-76A0-448E-B1BA-47C4992BFB9E}"/>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761594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7CCCFF-7D79-4D7D-840A-28D36971D0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FE7B57A-DC9C-464B-B26D-7292D8EC34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A04629D-93F0-4C77-9EA7-A493379EFE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0455E3A-9DF4-4E0C-B01B-BD9984C1F9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FF605F3-BEEC-4528-A9A2-24FE9CA099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E152EA2-FEAA-40AF-BAED-D50935143B80}"/>
              </a:ext>
            </a:extLst>
          </p:cNvPr>
          <p:cNvSpPr>
            <a:spLocks noGrp="1"/>
          </p:cNvSpPr>
          <p:nvPr>
            <p:ph type="dt" sz="half" idx="10"/>
          </p:nvPr>
        </p:nvSpPr>
        <p:spPr/>
        <p:txBody>
          <a:bodyPr/>
          <a:lstStyle/>
          <a:p>
            <a:fld id="{FDA00A67-5BB5-4A83-A2F0-D739D6C77EEB}" type="datetimeFigureOut">
              <a:rPr lang="en-US" smtClean="0"/>
              <a:t>25/11/2023</a:t>
            </a:fld>
            <a:endParaRPr lang="en-US"/>
          </a:p>
        </p:txBody>
      </p:sp>
      <p:sp>
        <p:nvSpPr>
          <p:cNvPr id="8" name="Footer Placeholder 7">
            <a:extLst>
              <a:ext uri="{FF2B5EF4-FFF2-40B4-BE49-F238E27FC236}">
                <a16:creationId xmlns:a16="http://schemas.microsoft.com/office/drawing/2014/main" xmlns="" id="{753CB12E-D84D-4E16-A342-0B175C625E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2C9D351-0818-4078-8E0D-78FA1FCB29FA}"/>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396896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A3C2B9-28D6-4254-88EA-FF13960E5A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80BBE5A-A01E-4A2E-987A-38BD99ABDD39}"/>
              </a:ext>
            </a:extLst>
          </p:cNvPr>
          <p:cNvSpPr>
            <a:spLocks noGrp="1"/>
          </p:cNvSpPr>
          <p:nvPr>
            <p:ph type="dt" sz="half" idx="10"/>
          </p:nvPr>
        </p:nvSpPr>
        <p:spPr/>
        <p:txBody>
          <a:bodyPr/>
          <a:lstStyle/>
          <a:p>
            <a:fld id="{FDA00A67-5BB5-4A83-A2F0-D739D6C77EEB}" type="datetimeFigureOut">
              <a:rPr lang="en-US" smtClean="0"/>
              <a:t>25/11/2023</a:t>
            </a:fld>
            <a:endParaRPr lang="en-US"/>
          </a:p>
        </p:txBody>
      </p:sp>
      <p:sp>
        <p:nvSpPr>
          <p:cNvPr id="4" name="Footer Placeholder 3">
            <a:extLst>
              <a:ext uri="{FF2B5EF4-FFF2-40B4-BE49-F238E27FC236}">
                <a16:creationId xmlns:a16="http://schemas.microsoft.com/office/drawing/2014/main" xmlns="" id="{70C16EFA-BE13-441D-9E81-03F13BE5ED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2F4A824-30F3-4A23-8492-76AA6DBB0988}"/>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3227489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2E71DCC-D635-4B18-93A2-DF12459CFC54}"/>
              </a:ext>
            </a:extLst>
          </p:cNvPr>
          <p:cNvSpPr>
            <a:spLocks noGrp="1"/>
          </p:cNvSpPr>
          <p:nvPr>
            <p:ph type="dt" sz="half" idx="10"/>
          </p:nvPr>
        </p:nvSpPr>
        <p:spPr/>
        <p:txBody>
          <a:bodyPr/>
          <a:lstStyle/>
          <a:p>
            <a:fld id="{FDA00A67-5BB5-4A83-A2F0-D739D6C77EEB}" type="datetimeFigureOut">
              <a:rPr lang="en-US" smtClean="0"/>
              <a:t>25/11/2023</a:t>
            </a:fld>
            <a:endParaRPr lang="en-US"/>
          </a:p>
        </p:txBody>
      </p:sp>
      <p:sp>
        <p:nvSpPr>
          <p:cNvPr id="3" name="Footer Placeholder 2">
            <a:extLst>
              <a:ext uri="{FF2B5EF4-FFF2-40B4-BE49-F238E27FC236}">
                <a16:creationId xmlns:a16="http://schemas.microsoft.com/office/drawing/2014/main" xmlns="" id="{811B9044-B682-4C30-8857-5F659F1ACB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C4B03B0-278F-4D85-A657-10DFCDA93993}"/>
              </a:ext>
            </a:extLst>
          </p:cNvPr>
          <p:cNvSpPr>
            <a:spLocks noGrp="1"/>
          </p:cNvSpPr>
          <p:nvPr>
            <p:ph type="sldNum" sz="quarter" idx="12"/>
          </p:nvPr>
        </p:nvSpPr>
        <p:spPr/>
        <p:txBody>
          <a:bodyPr/>
          <a:lstStyle/>
          <a:p>
            <a:fld id="{223A0D28-91E6-4572-9415-A6994B878435}" type="slidenum">
              <a:rPr lang="en-US" smtClean="0"/>
              <a:t>‹#›</a:t>
            </a:fld>
            <a:endParaRPr lang="en-US"/>
          </a:p>
        </p:txBody>
      </p:sp>
    </p:spTree>
    <p:extLst>
      <p:ext uri="{BB962C8B-B14F-4D97-AF65-F5344CB8AC3E}">
        <p14:creationId xmlns:p14="http://schemas.microsoft.com/office/powerpoint/2010/main" val="41704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AF3A0C-6FC3-495E-BE28-7B08801B6A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20735B6-24E2-4DF2-B638-DB836A01A8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F335A22-972C-45A2-BE82-81DAD1F52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7883296-67C7-4A21-BC76-44CF97A946EC}"/>
              </a:ext>
            </a:extLst>
          </p:cNvPr>
          <p:cNvSpPr>
            <a:spLocks noGrp="1"/>
          </p:cNvSpPr>
          <p:nvPr>
            <p:ph type="dt" sz="half" idx="10"/>
          </p:nvPr>
        </p:nvSpPr>
        <p:spPr/>
        <p:txBody>
          <a:bodyPr/>
          <a:lstStyle/>
          <a:p>
            <a:fld id="{FDA00A67-5BB5-4A83-A2F0-D739D6C77EEB}" type="datetimeFigureOut">
              <a:rPr lang="en-US" smtClean="0"/>
              <a:t>25/11/2023</a:t>
            </a:fld>
            <a:endParaRPr lang="en-US"/>
          </a:p>
        </p:txBody>
      </p:sp>
      <p:sp>
        <p:nvSpPr>
          <p:cNvPr id="6" name="Footer Placeholder 5">
            <a:extLst>
              <a:ext uri="{FF2B5EF4-FFF2-40B4-BE49-F238E27FC236}">
                <a16:creationId xmlns:a16="http://schemas.microsoft.com/office/drawing/2014/main" xmlns="" id="{F1A9C747-8FAE-49D2-94E6-69BCAB9ED0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894D835-8F1F-439F-8A52-3A16E31E75EE}"/>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4138175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t>2023/11/25</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pic>
        <p:nvPicPr>
          <p:cNvPr id="8" name="Picture 7" descr="A pink background with white leaves and black text&#10;&#10;Description automatically generated">
            <a:extLst>
              <a:ext uri="{FF2B5EF4-FFF2-40B4-BE49-F238E27FC236}">
                <a16:creationId xmlns:a16="http://schemas.microsoft.com/office/drawing/2014/main" xmlns="" id="{737E0C78-8105-ACE2-1DC2-6461346636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76424" y="276224"/>
            <a:ext cx="1743074" cy="1743074"/>
          </a:xfrm>
          <a:prstGeom prst="rect">
            <a:avLst/>
          </a:prstGeom>
        </p:spPr>
      </p:pic>
    </p:spTree>
    <p:extLst>
      <p:ext uri="{BB962C8B-B14F-4D97-AF65-F5344CB8AC3E}">
        <p14:creationId xmlns:p14="http://schemas.microsoft.com/office/powerpoint/2010/main" val="1055365125"/>
      </p:ext>
    </p:extLst>
  </p:cSld>
  <p:clrMap bg1="lt1" tx1="dk1" bg2="lt2" tx2="dk2" accent1="accent1" accent2="accent2" accent3="accent3" accent4="accent4" accent5="accent5" accent6="accent6" hlink="hlink" folHlink="folHlink"/>
  <p:sldLayoutIdLst>
    <p:sldLayoutId id="2147483661" r:id="rId1"/>
  </p:sldLayoutIdLst>
  <p:transition spd="med">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2C7318E-6F88-42FB-8CE5-5803BBD623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9A8EBAF-4046-4333-9D99-0F1154925E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67ADD3-40D2-46DF-A184-6F931ADEC9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00A67-5BB5-4A83-A2F0-D739D6C77EEB}" type="datetimeFigureOut">
              <a:rPr lang="en-US" smtClean="0"/>
              <a:t>25/11/2023</a:t>
            </a:fld>
            <a:endParaRPr lang="en-US"/>
          </a:p>
        </p:txBody>
      </p:sp>
      <p:sp>
        <p:nvSpPr>
          <p:cNvPr id="5" name="Footer Placeholder 4">
            <a:extLst>
              <a:ext uri="{FF2B5EF4-FFF2-40B4-BE49-F238E27FC236}">
                <a16:creationId xmlns:a16="http://schemas.microsoft.com/office/drawing/2014/main" xmlns="" id="{931CCE29-DEB7-4655-ABB1-898FA1992B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F6DA5AE-6A87-4C52-B8AF-900FBB3EB9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A0D28-91E6-4572-9415-A6994B878435}" type="slidenum">
              <a:rPr lang="en-US" smtClean="0"/>
              <a:t>‹#›</a:t>
            </a:fld>
            <a:endParaRPr lang="en-US"/>
          </a:p>
        </p:txBody>
      </p:sp>
      <p:pic>
        <p:nvPicPr>
          <p:cNvPr id="7" name="Picture 6" descr="A pink background with white leaves and black text&#10;&#10;Description automatically generated">
            <a:extLst>
              <a:ext uri="{FF2B5EF4-FFF2-40B4-BE49-F238E27FC236}">
                <a16:creationId xmlns:a16="http://schemas.microsoft.com/office/drawing/2014/main" xmlns="" id="{50EA6FDF-17FF-48CE-228A-C837C9C971A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76424" y="276224"/>
            <a:ext cx="1743074" cy="1743074"/>
          </a:xfrm>
          <a:prstGeom prst="rect">
            <a:avLst/>
          </a:prstGeom>
        </p:spPr>
      </p:pic>
    </p:spTree>
    <p:extLst>
      <p:ext uri="{BB962C8B-B14F-4D97-AF65-F5344CB8AC3E}">
        <p14:creationId xmlns:p14="http://schemas.microsoft.com/office/powerpoint/2010/main" val="51039789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A0DFF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41106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5.sv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0.png"/><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41.emf"/></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4.png"/><Relationship Id="rId1" Type="http://schemas.openxmlformats.org/officeDocument/2006/relationships/slideLayout" Target="../slideLayouts/slideLayout14.xml"/><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0.png"/><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41.emf"/></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A cartoon cloud with a black background&#10;&#10;Description automatically generated">
            <a:extLst>
              <a:ext uri="{FF2B5EF4-FFF2-40B4-BE49-F238E27FC236}">
                <a16:creationId xmlns:a16="http://schemas.microsoft.com/office/drawing/2014/main" xmlns="" id="{6B5DB035-97B3-852E-02FD-36CABFA77E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047750"/>
            <a:ext cx="4152900" cy="4152900"/>
          </a:xfrm>
          <a:prstGeom prst="rect">
            <a:avLst/>
          </a:prstGeom>
        </p:spPr>
      </p:pic>
      <p:pic>
        <p:nvPicPr>
          <p:cNvPr id="2" name="图片 27">
            <a:extLst>
              <a:ext uri="{FF2B5EF4-FFF2-40B4-BE49-F238E27FC236}">
                <a16:creationId xmlns:a16="http://schemas.microsoft.com/office/drawing/2014/main" xmlns="" id="{CC346AEF-CE6A-DCF2-0605-562A3E2F74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85011" b="-9313"/>
          <a:stretch/>
        </p:blipFill>
        <p:spPr>
          <a:xfrm>
            <a:off x="93550" y="0"/>
            <a:ext cx="3267398" cy="1807498"/>
          </a:xfrm>
          <a:prstGeom prst="rect">
            <a:avLst/>
          </a:prstGeom>
        </p:spPr>
      </p:pic>
      <p:pic>
        <p:nvPicPr>
          <p:cNvPr id="4" name="Picture 3">
            <a:extLst>
              <a:ext uri="{FF2B5EF4-FFF2-40B4-BE49-F238E27FC236}">
                <a16:creationId xmlns:a16="http://schemas.microsoft.com/office/drawing/2014/main" xmlns="" id="{8EAEDDA9-173F-9544-0C52-BC3599A84043}"/>
              </a:ext>
            </a:extLst>
          </p:cNvPr>
          <p:cNvPicPr>
            <a:picLocks noChangeAspect="1"/>
          </p:cNvPicPr>
          <p:nvPr/>
        </p:nvPicPr>
        <p:blipFill>
          <a:blip r:embed="rId6"/>
          <a:stretch>
            <a:fillRect/>
          </a:stretch>
        </p:blipFill>
        <p:spPr>
          <a:xfrm>
            <a:off x="4349207" y="883166"/>
            <a:ext cx="3878267" cy="1650484"/>
          </a:xfrm>
          <a:prstGeom prst="rect">
            <a:avLst/>
          </a:prstGeom>
        </p:spPr>
      </p:pic>
      <p:grpSp>
        <p:nvGrpSpPr>
          <p:cNvPr id="7" name="Group 6">
            <a:extLst>
              <a:ext uri="{FF2B5EF4-FFF2-40B4-BE49-F238E27FC236}">
                <a16:creationId xmlns:a16="http://schemas.microsoft.com/office/drawing/2014/main" xmlns="" id="{13FF03A2-00F7-3AAD-4EBC-775C2E373BBF}"/>
              </a:ext>
            </a:extLst>
          </p:cNvPr>
          <p:cNvGrpSpPr/>
          <p:nvPr/>
        </p:nvGrpSpPr>
        <p:grpSpPr>
          <a:xfrm rot="20101935">
            <a:off x="986242" y="1387477"/>
            <a:ext cx="2852334" cy="1346200"/>
            <a:chOff x="1347402" y="1596803"/>
            <a:chExt cx="3848705" cy="1651404"/>
          </a:xfrm>
        </p:grpSpPr>
        <p:grpSp>
          <p:nvGrpSpPr>
            <p:cNvPr id="8" name="Group 7">
              <a:extLst>
                <a:ext uri="{FF2B5EF4-FFF2-40B4-BE49-F238E27FC236}">
                  <a16:creationId xmlns:a16="http://schemas.microsoft.com/office/drawing/2014/main" xmlns="" id="{B28F807F-A17C-020A-3F78-FDEB8267D2ED}"/>
                </a:ext>
              </a:extLst>
            </p:cNvPr>
            <p:cNvGrpSpPr/>
            <p:nvPr/>
          </p:nvGrpSpPr>
          <p:grpSpPr>
            <a:xfrm>
              <a:off x="1347402" y="1596803"/>
              <a:ext cx="3848705" cy="1651404"/>
              <a:chOff x="1399759" y="1639297"/>
              <a:chExt cx="3848705" cy="1651404"/>
            </a:xfrm>
          </p:grpSpPr>
          <p:pic>
            <p:nvPicPr>
              <p:cNvPr id="10" name="Picture 9">
                <a:extLst>
                  <a:ext uri="{FF2B5EF4-FFF2-40B4-BE49-F238E27FC236}">
                    <a16:creationId xmlns:a16="http://schemas.microsoft.com/office/drawing/2014/main" xmlns="" id="{FEA1D915-72E7-0C43-ADBB-E4AD4EBDA59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409" t="85305" r="23261"/>
              <a:stretch/>
            </p:blipFill>
            <p:spPr>
              <a:xfrm>
                <a:off x="1399759" y="1639297"/>
                <a:ext cx="3848705" cy="1651404"/>
              </a:xfrm>
              <a:prstGeom prst="rect">
                <a:avLst/>
              </a:prstGeom>
            </p:spPr>
          </p:pic>
          <p:sp>
            <p:nvSpPr>
              <p:cNvPr id="11" name="Rectangle 10">
                <a:extLst>
                  <a:ext uri="{FF2B5EF4-FFF2-40B4-BE49-F238E27FC236}">
                    <a16:creationId xmlns:a16="http://schemas.microsoft.com/office/drawing/2014/main" xmlns="" id="{5CA2148C-C1FF-A9C9-7D21-853AD26DA28C}"/>
                  </a:ext>
                </a:extLst>
              </p:cNvPr>
              <p:cNvSpPr/>
              <p:nvPr/>
            </p:nvSpPr>
            <p:spPr>
              <a:xfrm>
                <a:off x="2453241" y="2721114"/>
                <a:ext cx="1627146" cy="240197"/>
              </a:xfrm>
              <a:prstGeom prst="rect">
                <a:avLst/>
              </a:prstGeom>
              <a:solidFill>
                <a:srgbClr val="DF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xmlns="" id="{8E40FA25-C6B2-2AD5-0735-FAB2DAA51952}"/>
                </a:ext>
              </a:extLst>
            </p:cNvPr>
            <p:cNvSpPr txBox="1"/>
            <p:nvPr/>
          </p:nvSpPr>
          <p:spPr>
            <a:xfrm>
              <a:off x="1766946" y="2196493"/>
              <a:ext cx="3027350" cy="707886"/>
            </a:xfrm>
            <a:prstGeom prst="rect">
              <a:avLst/>
            </a:prstGeom>
            <a:noFill/>
          </p:spPr>
          <p:txBody>
            <a:bodyPr wrap="square" rtlCol="0">
              <a:spAutoFit/>
            </a:bodyPr>
            <a:lstStyle/>
            <a:p>
              <a:pPr algn="ctr"/>
              <a:r>
                <a:rPr lang="en-US" sz="4000" b="1" dirty="0">
                  <a:solidFill>
                    <a:schemeClr val="bg1"/>
                  </a:solidFill>
                  <a:latin typeface="Broadway" panose="04040905080B02020502" pitchFamily="82" charset="0"/>
                </a:rPr>
                <a:t>BÀI 4</a:t>
              </a:r>
            </a:p>
          </p:txBody>
        </p:sp>
      </p:grpSp>
      <p:pic>
        <p:nvPicPr>
          <p:cNvPr id="12" name="Picture 11">
            <a:extLst>
              <a:ext uri="{FF2B5EF4-FFF2-40B4-BE49-F238E27FC236}">
                <a16:creationId xmlns:a16="http://schemas.microsoft.com/office/drawing/2014/main" xmlns="" id="{401EAD80-6860-A9FF-7602-B2BF2DBF9854}"/>
              </a:ext>
            </a:extLst>
          </p:cNvPr>
          <p:cNvPicPr>
            <a:picLocks noChangeAspect="1"/>
          </p:cNvPicPr>
          <p:nvPr/>
        </p:nvPicPr>
        <p:blipFill>
          <a:blip r:embed="rId8"/>
          <a:stretch>
            <a:fillRect/>
          </a:stretch>
        </p:blipFill>
        <p:spPr>
          <a:xfrm>
            <a:off x="2168282" y="2163557"/>
            <a:ext cx="8541236" cy="327383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80">
                                          <p:stCondLst>
                                            <p:cond delay="0"/>
                                          </p:stCondLst>
                                        </p:cTn>
                                        <p:tgtEl>
                                          <p:spTgt spid="12"/>
                                        </p:tgtEl>
                                      </p:cBhvr>
                                    </p:animEffect>
                                    <p:anim calcmode="lin" valueType="num">
                                      <p:cBhvr>
                                        <p:cTn id="3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7" dur="26">
                                          <p:stCondLst>
                                            <p:cond delay="650"/>
                                          </p:stCondLst>
                                        </p:cTn>
                                        <p:tgtEl>
                                          <p:spTgt spid="12"/>
                                        </p:tgtEl>
                                      </p:cBhvr>
                                      <p:to x="100000" y="60000"/>
                                    </p:animScale>
                                    <p:animScale>
                                      <p:cBhvr>
                                        <p:cTn id="38" dur="166" decel="50000">
                                          <p:stCondLst>
                                            <p:cond delay="676"/>
                                          </p:stCondLst>
                                        </p:cTn>
                                        <p:tgtEl>
                                          <p:spTgt spid="12"/>
                                        </p:tgtEl>
                                      </p:cBhvr>
                                      <p:to x="100000" y="100000"/>
                                    </p:animScale>
                                    <p:animScale>
                                      <p:cBhvr>
                                        <p:cTn id="39" dur="26">
                                          <p:stCondLst>
                                            <p:cond delay="1312"/>
                                          </p:stCondLst>
                                        </p:cTn>
                                        <p:tgtEl>
                                          <p:spTgt spid="12"/>
                                        </p:tgtEl>
                                      </p:cBhvr>
                                      <p:to x="100000" y="80000"/>
                                    </p:animScale>
                                    <p:animScale>
                                      <p:cBhvr>
                                        <p:cTn id="40" dur="166" decel="50000">
                                          <p:stCondLst>
                                            <p:cond delay="1338"/>
                                          </p:stCondLst>
                                        </p:cTn>
                                        <p:tgtEl>
                                          <p:spTgt spid="12"/>
                                        </p:tgtEl>
                                      </p:cBhvr>
                                      <p:to x="100000" y="100000"/>
                                    </p:animScale>
                                    <p:animScale>
                                      <p:cBhvr>
                                        <p:cTn id="41" dur="26">
                                          <p:stCondLst>
                                            <p:cond delay="1642"/>
                                          </p:stCondLst>
                                        </p:cTn>
                                        <p:tgtEl>
                                          <p:spTgt spid="12"/>
                                        </p:tgtEl>
                                      </p:cBhvr>
                                      <p:to x="100000" y="90000"/>
                                    </p:animScale>
                                    <p:animScale>
                                      <p:cBhvr>
                                        <p:cTn id="42" dur="166" decel="50000">
                                          <p:stCondLst>
                                            <p:cond delay="1668"/>
                                          </p:stCondLst>
                                        </p:cTn>
                                        <p:tgtEl>
                                          <p:spTgt spid="12"/>
                                        </p:tgtEl>
                                      </p:cBhvr>
                                      <p:to x="100000" y="100000"/>
                                    </p:animScale>
                                    <p:animScale>
                                      <p:cBhvr>
                                        <p:cTn id="43" dur="26">
                                          <p:stCondLst>
                                            <p:cond delay="1808"/>
                                          </p:stCondLst>
                                        </p:cTn>
                                        <p:tgtEl>
                                          <p:spTgt spid="12"/>
                                        </p:tgtEl>
                                      </p:cBhvr>
                                      <p:to x="100000" y="95000"/>
                                    </p:animScale>
                                    <p:animScale>
                                      <p:cBhvr>
                                        <p:cTn id="4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xmlns="" id="{27427102-23D2-8093-109F-150533DD050F}"/>
              </a:ext>
            </a:extLst>
          </p:cNvPr>
          <p:cNvSpPr/>
          <p:nvPr/>
        </p:nvSpPr>
        <p:spPr>
          <a:xfrm>
            <a:off x="536795" y="163903"/>
            <a:ext cx="11376284" cy="1086928"/>
          </a:xfrm>
          <a:prstGeom prst="roundRect">
            <a:avLst>
              <a:gd name="adj" fmla="val 50000"/>
            </a:avLst>
          </a:prstGeom>
          <a:solidFill>
            <a:schemeClr val="accent3">
              <a:lumMod val="20000"/>
              <a:lumOff val="80000"/>
            </a:schemeClr>
          </a:solidFill>
          <a:ln w="571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3. Quan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sát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hình</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3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và</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cho</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biết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dự</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đoán</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ban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đầu</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của</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có</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đúng</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không</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Giải</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thích</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kết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quả</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quan</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sát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được</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a:t>
            </a:r>
            <a:endPar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xmlns="" id="{1E30F415-6FB1-99AC-6B58-01FB2EBC677F}"/>
              </a:ext>
            </a:extLst>
          </p:cNvPr>
          <p:cNvPicPr>
            <a:picLocks noChangeAspect="1"/>
          </p:cNvPicPr>
          <p:nvPr/>
        </p:nvPicPr>
        <p:blipFill>
          <a:blip r:embed="rId4"/>
          <a:stretch>
            <a:fillRect/>
          </a:stretch>
        </p:blipFill>
        <p:spPr>
          <a:xfrm>
            <a:off x="2339286" y="1569019"/>
            <a:ext cx="7496175" cy="34956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xmlns="" id="{ED805AB3-DCF1-FCF6-EEC8-847BD403F29A}"/>
              </a:ext>
            </a:extLst>
          </p:cNvPr>
          <p:cNvSpPr txBox="1"/>
          <p:nvPr/>
        </p:nvSpPr>
        <p:spPr>
          <a:xfrm>
            <a:off x="1688526" y="5242418"/>
            <a:ext cx="9137625" cy="954107"/>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algn="just"/>
            <a:r>
              <a:rPr lang="en-US" sz="2800" b="1" i="1" dirty="0" err="1">
                <a:solidFill>
                  <a:srgbClr val="FF0000"/>
                </a:solidFill>
                <a:cs typeface="Arial" panose="020B0604020202020204" pitchFamily="34" charset="0"/>
              </a:rPr>
              <a:t>Vì</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trong</a:t>
            </a:r>
            <a:r>
              <a:rPr lang="en-US" sz="2800" b="1" i="1" dirty="0">
                <a:solidFill>
                  <a:srgbClr val="FF0000"/>
                </a:solidFill>
                <a:cs typeface="Arial" panose="020B0604020202020204" pitchFamily="34" charset="0"/>
              </a:rPr>
              <a:t> chai </a:t>
            </a:r>
            <a:r>
              <a:rPr lang="en-US" sz="2800" b="1" i="1" dirty="0" err="1">
                <a:solidFill>
                  <a:srgbClr val="FF0000"/>
                </a:solidFill>
                <a:cs typeface="Arial" panose="020B0604020202020204" pitchFamily="34" charset="0"/>
              </a:rPr>
              <a:t>và</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trong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miếng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bọt</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biển</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có</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chứa</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không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khí</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khi</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nước</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chiếm</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chỗ</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thì</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không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khí</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thoát</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ra</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ngoài</a:t>
            </a:r>
            <a:r>
              <a:rPr lang="en-US" sz="2800" b="1" i="1" dirty="0">
                <a:solidFill>
                  <a:srgbClr val="FF0000"/>
                </a:solidFill>
                <a:cs typeface="Arial" panose="020B0604020202020204" pitchFamily="34" charset="0"/>
              </a:rPr>
              <a:t>.</a:t>
            </a:r>
            <a:endParaRPr lang="vi-VN" sz="2800" b="1" dirty="0">
              <a:cs typeface="Arial" panose="020B0604020202020204" pitchFamily="34" charset="0"/>
            </a:endParaRPr>
          </a:p>
        </p:txBody>
      </p:sp>
      <p:sp>
        <p:nvSpPr>
          <p:cNvPr id="5" name="Oval 4">
            <a:extLst>
              <a:ext uri="{FF2B5EF4-FFF2-40B4-BE49-F238E27FC236}">
                <a16:creationId xmlns:a16="http://schemas.microsoft.com/office/drawing/2014/main" xmlns="" id="{9E3681FF-A32B-D7E5-6D7E-3DA54EBC365F}"/>
              </a:ext>
            </a:extLst>
          </p:cNvPr>
          <p:cNvSpPr/>
          <p:nvPr/>
        </p:nvSpPr>
        <p:spPr>
          <a:xfrm>
            <a:off x="2794958" y="2294626"/>
            <a:ext cx="785004" cy="11128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96C1CE0A-AD5D-A38E-3071-7A4AFCB6B1C8}"/>
              </a:ext>
            </a:extLst>
          </p:cNvPr>
          <p:cNvSpPr/>
          <p:nvPr/>
        </p:nvSpPr>
        <p:spPr>
          <a:xfrm>
            <a:off x="6866626" y="2303253"/>
            <a:ext cx="1026543" cy="11128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9503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CA4A18D-A271-2295-635F-D3B551453ECD}"/>
              </a:ext>
            </a:extLst>
          </p:cNvPr>
          <p:cNvGrpSpPr/>
          <p:nvPr/>
        </p:nvGrpSpPr>
        <p:grpSpPr>
          <a:xfrm>
            <a:off x="3070452" y="1493870"/>
            <a:ext cx="7065586" cy="2759432"/>
            <a:chOff x="586609" y="1050589"/>
            <a:chExt cx="4970286" cy="2759432"/>
          </a:xfrm>
        </p:grpSpPr>
        <p:pic>
          <p:nvPicPr>
            <p:cNvPr id="3" name="Picture 4">
              <a:extLst>
                <a:ext uri="{FF2B5EF4-FFF2-40B4-BE49-F238E27FC236}">
                  <a16:creationId xmlns:a16="http://schemas.microsoft.com/office/drawing/2014/main" xmlns="" id="{EB77E898-3865-2485-CF8B-7200BC7FD09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86609" y="1050589"/>
              <a:ext cx="4970286" cy="2759432"/>
            </a:xfrm>
            <a:prstGeom prst="rect">
              <a:avLst/>
            </a:prstGeom>
          </p:spPr>
        </p:pic>
        <p:sp>
          <p:nvSpPr>
            <p:cNvPr id="5" name="TextBox 4">
              <a:extLst>
                <a:ext uri="{FF2B5EF4-FFF2-40B4-BE49-F238E27FC236}">
                  <a16:creationId xmlns:a16="http://schemas.microsoft.com/office/drawing/2014/main" xmlns="" id="{763330FF-E4FC-C175-EF1B-90E5902B47EE}"/>
                </a:ext>
              </a:extLst>
            </p:cNvPr>
            <p:cNvSpPr txBox="1"/>
            <p:nvPr/>
          </p:nvSpPr>
          <p:spPr>
            <a:xfrm>
              <a:off x="775112" y="1483664"/>
              <a:ext cx="4612212" cy="1569660"/>
            </a:xfrm>
            <a:prstGeom prst="rect">
              <a:avLst/>
            </a:prstGeom>
            <a:noFill/>
          </p:spPr>
          <p:txBody>
            <a:bodyPr wrap="square" rtlCol="0">
              <a:spAutoFit/>
            </a:bodyPr>
            <a:lstStyle/>
            <a:p>
              <a:pPr algn="ctr"/>
              <a:r>
                <a:rPr lang="en-US" sz="4800" b="1" dirty="0" err="1">
                  <a:solidFill>
                    <a:srgbClr val="FF0000"/>
                  </a:solidFill>
                  <a:latin typeface="+mj-lt"/>
                </a:rPr>
                <a:t>Hoạt</a:t>
              </a:r>
              <a:r>
                <a:rPr lang="en-US" sz="4800" b="1" dirty="0">
                  <a:solidFill>
                    <a:srgbClr val="FF0000"/>
                  </a:solidFill>
                  <a:latin typeface="+mj-lt"/>
                </a:rPr>
                <a:t> </a:t>
              </a:r>
              <a:r>
                <a:rPr lang="en-US" sz="4800" b="1" dirty="0" err="1">
                  <a:solidFill>
                    <a:srgbClr val="FF0000"/>
                  </a:solidFill>
                  <a:latin typeface="+mj-lt"/>
                </a:rPr>
                <a:t>động</a:t>
              </a:r>
              <a:r>
                <a:rPr lang="en-US" sz="4800" b="1" dirty="0">
                  <a:solidFill>
                    <a:srgbClr val="FF0000"/>
                  </a:solidFill>
                  <a:latin typeface="+mj-lt"/>
                </a:rPr>
                <a:t> 2: </a:t>
              </a:r>
              <a:r>
                <a:rPr lang="en-US" sz="4800" b="1" dirty="0" err="1">
                  <a:solidFill>
                    <a:srgbClr val="FF0000"/>
                  </a:solidFill>
                  <a:latin typeface="+mj-lt"/>
                </a:rPr>
                <a:t>Không</a:t>
              </a:r>
              <a:r>
                <a:rPr lang="en-US" sz="4800" b="1" dirty="0">
                  <a:solidFill>
                    <a:srgbClr val="FF0000"/>
                  </a:solidFill>
                  <a:latin typeface="+mj-lt"/>
                </a:rPr>
                <a:t> </a:t>
              </a:r>
              <a:r>
                <a:rPr lang="en-US" sz="4800" b="1" dirty="0" err="1">
                  <a:solidFill>
                    <a:srgbClr val="FF0000"/>
                  </a:solidFill>
                  <a:latin typeface="+mj-lt"/>
                </a:rPr>
                <a:t>khí</a:t>
              </a:r>
              <a:r>
                <a:rPr lang="en-US" sz="4800" b="1" dirty="0">
                  <a:solidFill>
                    <a:srgbClr val="FF0000"/>
                  </a:solidFill>
                  <a:latin typeface="+mj-lt"/>
                </a:rPr>
                <a:t> </a:t>
              </a:r>
              <a:r>
                <a:rPr lang="en-US" sz="4800" b="1" dirty="0" err="1">
                  <a:solidFill>
                    <a:srgbClr val="FF0000"/>
                  </a:solidFill>
                  <a:latin typeface="+mj-lt"/>
                </a:rPr>
                <a:t>có</a:t>
              </a:r>
              <a:r>
                <a:rPr lang="en-US" sz="4800" b="1" dirty="0">
                  <a:solidFill>
                    <a:srgbClr val="FF0000"/>
                  </a:solidFill>
                  <a:latin typeface="+mj-lt"/>
                </a:rPr>
                <a:t> </a:t>
              </a:r>
              <a:r>
                <a:rPr lang="en-US" sz="4800" b="1" dirty="0" err="1">
                  <a:solidFill>
                    <a:srgbClr val="FF0000"/>
                  </a:solidFill>
                  <a:latin typeface="+mj-lt"/>
                </a:rPr>
                <a:t>những</a:t>
              </a:r>
              <a:r>
                <a:rPr lang="en-US" sz="4800" b="1" dirty="0">
                  <a:solidFill>
                    <a:srgbClr val="FF0000"/>
                  </a:solidFill>
                  <a:latin typeface="+mj-lt"/>
                </a:rPr>
                <a:t> </a:t>
              </a:r>
              <a:r>
                <a:rPr lang="en-US" sz="4800" b="1" dirty="0" err="1">
                  <a:solidFill>
                    <a:srgbClr val="FF0000"/>
                  </a:solidFill>
                  <a:latin typeface="+mj-lt"/>
                </a:rPr>
                <a:t>tính</a:t>
              </a:r>
              <a:r>
                <a:rPr lang="en-US" sz="4800" b="1" dirty="0">
                  <a:solidFill>
                    <a:srgbClr val="FF0000"/>
                  </a:solidFill>
                  <a:latin typeface="+mj-lt"/>
                </a:rPr>
                <a:t> </a:t>
              </a:r>
              <a:r>
                <a:rPr lang="en-US" sz="4800" b="1" dirty="0" err="1">
                  <a:solidFill>
                    <a:srgbClr val="FF0000"/>
                  </a:solidFill>
                  <a:latin typeface="+mj-lt"/>
                </a:rPr>
                <a:t>chất</a:t>
              </a:r>
              <a:r>
                <a:rPr lang="en-US" sz="4800" b="1" dirty="0">
                  <a:solidFill>
                    <a:srgbClr val="FF0000"/>
                  </a:solidFill>
                  <a:latin typeface="+mj-lt"/>
                </a:rPr>
                <a:t> </a:t>
              </a:r>
              <a:r>
                <a:rPr lang="en-US" sz="4800" b="1" dirty="0" err="1">
                  <a:solidFill>
                    <a:srgbClr val="FF0000"/>
                  </a:solidFill>
                  <a:latin typeface="+mj-lt"/>
                </a:rPr>
                <a:t>gì</a:t>
              </a:r>
              <a:r>
                <a:rPr lang="en-US" sz="4800" b="1" dirty="0">
                  <a:solidFill>
                    <a:srgbClr val="FF0000"/>
                  </a:solidFill>
                  <a:latin typeface="+mj-lt"/>
                </a:rPr>
                <a:t>?</a:t>
              </a:r>
            </a:p>
          </p:txBody>
        </p:sp>
      </p:grpSp>
      <p:pic>
        <p:nvPicPr>
          <p:cNvPr id="6" name="Picture 5">
            <a:extLst>
              <a:ext uri="{FF2B5EF4-FFF2-40B4-BE49-F238E27FC236}">
                <a16:creationId xmlns:a16="http://schemas.microsoft.com/office/drawing/2014/main" xmlns="" id="{1A904575-D0CE-F4A5-B5FC-7447FE732E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458" y="2745928"/>
            <a:ext cx="3081829" cy="3461131"/>
          </a:xfrm>
          <a:prstGeom prst="rect">
            <a:avLst/>
          </a:prstGeom>
        </p:spPr>
      </p:pic>
      <p:pic>
        <p:nvPicPr>
          <p:cNvPr id="7" name="Picture 6" descr="A cartoon cloud with a black background&#10;&#10;Description automatically generated">
            <a:extLst>
              <a:ext uri="{FF2B5EF4-FFF2-40B4-BE49-F238E27FC236}">
                <a16:creationId xmlns:a16="http://schemas.microsoft.com/office/drawing/2014/main" xmlns="" id="{316BD6FB-76F8-3248-7A1C-3A9F92C5AA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83411" y="-694067"/>
            <a:ext cx="3506278" cy="3506278"/>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3B2BD42-3F4E-BE07-5E5D-7ECBA8B27398}"/>
              </a:ext>
            </a:extLst>
          </p:cNvPr>
          <p:cNvSpPr txBox="1"/>
          <p:nvPr/>
        </p:nvSpPr>
        <p:spPr>
          <a:xfrm>
            <a:off x="3346314" y="349600"/>
            <a:ext cx="5797684" cy="646331"/>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algn="ctr"/>
            <a:r>
              <a:rPr lang="en-US" sz="3600" b="1" dirty="0" err="1">
                <a:solidFill>
                  <a:srgbClr val="C00000"/>
                </a:solidFill>
                <a:latin typeface="Cambria" panose="02040503050406030204" pitchFamily="18" charset="0"/>
                <a:ea typeface="Cambria" panose="02040503050406030204" pitchFamily="18" charset="0"/>
              </a:rPr>
              <a:t>Quanh</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em</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là</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không</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khí</a:t>
            </a:r>
            <a:r>
              <a:rPr lang="en-US" sz="3600" b="1" dirty="0">
                <a:solidFill>
                  <a:srgbClr val="C00000"/>
                </a:solidFill>
                <a:latin typeface="Cambria" panose="02040503050406030204" pitchFamily="18" charset="0"/>
                <a:ea typeface="Cambria" panose="02040503050406030204" pitchFamily="18" charset="0"/>
              </a:rPr>
              <a:t>.</a:t>
            </a:r>
          </a:p>
        </p:txBody>
      </p:sp>
      <p:grpSp>
        <p:nvGrpSpPr>
          <p:cNvPr id="6" name="Google Shape;3752;p60">
            <a:extLst>
              <a:ext uri="{FF2B5EF4-FFF2-40B4-BE49-F238E27FC236}">
                <a16:creationId xmlns:a16="http://schemas.microsoft.com/office/drawing/2014/main" xmlns="" id="{A0730EFE-A9BA-C6A1-03B6-589DFA2F6083}"/>
              </a:ext>
            </a:extLst>
          </p:cNvPr>
          <p:cNvGrpSpPr/>
          <p:nvPr/>
        </p:nvGrpSpPr>
        <p:grpSpPr>
          <a:xfrm>
            <a:off x="271" y="2631057"/>
            <a:ext cx="2147705" cy="3784180"/>
            <a:chOff x="1441500" y="1108025"/>
            <a:chExt cx="1139372" cy="2072584"/>
          </a:xfrm>
        </p:grpSpPr>
        <p:sp>
          <p:nvSpPr>
            <p:cNvPr id="7" name="Google Shape;3753;p60">
              <a:extLst>
                <a:ext uri="{FF2B5EF4-FFF2-40B4-BE49-F238E27FC236}">
                  <a16:creationId xmlns:a16="http://schemas.microsoft.com/office/drawing/2014/main" xmlns="" id="{CC91D8AA-68FD-AD98-32BD-B4B1F09AE639}"/>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3754;p60">
              <a:extLst>
                <a:ext uri="{FF2B5EF4-FFF2-40B4-BE49-F238E27FC236}">
                  <a16:creationId xmlns:a16="http://schemas.microsoft.com/office/drawing/2014/main" xmlns="" id="{B9E9CC6E-5900-07C1-D05A-159F2AD9C75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3755;p60">
              <a:extLst>
                <a:ext uri="{FF2B5EF4-FFF2-40B4-BE49-F238E27FC236}">
                  <a16:creationId xmlns:a16="http://schemas.microsoft.com/office/drawing/2014/main" xmlns="" id="{0BF42BE4-D1EE-1415-8B23-A1FD07056136}"/>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3756;p60">
              <a:extLst>
                <a:ext uri="{FF2B5EF4-FFF2-40B4-BE49-F238E27FC236}">
                  <a16:creationId xmlns:a16="http://schemas.microsoft.com/office/drawing/2014/main" xmlns="" id="{78628908-D337-15AB-A590-E4035DC33FAB}"/>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757;p60">
              <a:extLst>
                <a:ext uri="{FF2B5EF4-FFF2-40B4-BE49-F238E27FC236}">
                  <a16:creationId xmlns:a16="http://schemas.microsoft.com/office/drawing/2014/main" xmlns="" id="{964CFE8D-E1B9-B4A4-5F90-D4A39F488BF6}"/>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758;p60">
              <a:extLst>
                <a:ext uri="{FF2B5EF4-FFF2-40B4-BE49-F238E27FC236}">
                  <a16:creationId xmlns:a16="http://schemas.microsoft.com/office/drawing/2014/main" xmlns="" id="{4C57521C-1BFF-06AC-8633-9B99AA49CE5E}"/>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759;p60">
              <a:extLst>
                <a:ext uri="{FF2B5EF4-FFF2-40B4-BE49-F238E27FC236}">
                  <a16:creationId xmlns:a16="http://schemas.microsoft.com/office/drawing/2014/main" xmlns="" id="{E0B2FCCC-8460-8086-1B8A-008025BAED53}"/>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760;p60">
              <a:extLst>
                <a:ext uri="{FF2B5EF4-FFF2-40B4-BE49-F238E27FC236}">
                  <a16:creationId xmlns:a16="http://schemas.microsoft.com/office/drawing/2014/main" xmlns="" id="{07335F7A-2DE3-9636-65A7-05A402411359}"/>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761;p60">
              <a:extLst>
                <a:ext uri="{FF2B5EF4-FFF2-40B4-BE49-F238E27FC236}">
                  <a16:creationId xmlns:a16="http://schemas.microsoft.com/office/drawing/2014/main" xmlns="" id="{3C599AC1-49E8-B911-E502-30E641FD1887}"/>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762;p60">
              <a:extLst>
                <a:ext uri="{FF2B5EF4-FFF2-40B4-BE49-F238E27FC236}">
                  <a16:creationId xmlns:a16="http://schemas.microsoft.com/office/drawing/2014/main" xmlns="" id="{E0ECC64E-601B-1E15-BECE-9A5B640459B6}"/>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763;p60">
              <a:extLst>
                <a:ext uri="{FF2B5EF4-FFF2-40B4-BE49-F238E27FC236}">
                  <a16:creationId xmlns:a16="http://schemas.microsoft.com/office/drawing/2014/main" xmlns="" id="{9B449FF7-EBAF-4D90-00B5-D2D335529074}"/>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764;p60">
              <a:extLst>
                <a:ext uri="{FF2B5EF4-FFF2-40B4-BE49-F238E27FC236}">
                  <a16:creationId xmlns:a16="http://schemas.microsoft.com/office/drawing/2014/main" xmlns="" id="{6282F7FB-BCD8-ED18-A245-15CBFE6933FA}"/>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765;p60">
              <a:extLst>
                <a:ext uri="{FF2B5EF4-FFF2-40B4-BE49-F238E27FC236}">
                  <a16:creationId xmlns:a16="http://schemas.microsoft.com/office/drawing/2014/main" xmlns="" id="{9DD7ADBB-97F6-2917-0EF4-F4311CAA18C2}"/>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766;p60">
              <a:extLst>
                <a:ext uri="{FF2B5EF4-FFF2-40B4-BE49-F238E27FC236}">
                  <a16:creationId xmlns:a16="http://schemas.microsoft.com/office/drawing/2014/main" xmlns="" id="{839096DD-29AF-AFE4-79AF-29F711BA9DD0}"/>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3767;p60">
              <a:extLst>
                <a:ext uri="{FF2B5EF4-FFF2-40B4-BE49-F238E27FC236}">
                  <a16:creationId xmlns:a16="http://schemas.microsoft.com/office/drawing/2014/main" xmlns="" id="{D7378362-A103-AAF3-2C12-068AB44926EB}"/>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768;p60">
              <a:extLst>
                <a:ext uri="{FF2B5EF4-FFF2-40B4-BE49-F238E27FC236}">
                  <a16:creationId xmlns:a16="http://schemas.microsoft.com/office/drawing/2014/main" xmlns="" id="{DFB7CDB3-4980-F4D5-8E14-F36FC1D93BB1}"/>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769;p60">
              <a:extLst>
                <a:ext uri="{FF2B5EF4-FFF2-40B4-BE49-F238E27FC236}">
                  <a16:creationId xmlns:a16="http://schemas.microsoft.com/office/drawing/2014/main" xmlns="" id="{A4BE96A3-D066-4A64-8B4C-78576866D66C}"/>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770;p60">
              <a:extLst>
                <a:ext uri="{FF2B5EF4-FFF2-40B4-BE49-F238E27FC236}">
                  <a16:creationId xmlns:a16="http://schemas.microsoft.com/office/drawing/2014/main" xmlns="" id="{83BF4EE8-1BFF-543B-39EE-751D60F2A368}"/>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771;p60">
              <a:extLst>
                <a:ext uri="{FF2B5EF4-FFF2-40B4-BE49-F238E27FC236}">
                  <a16:creationId xmlns:a16="http://schemas.microsoft.com/office/drawing/2014/main" xmlns="" id="{8515455F-8113-1F37-E039-DED9F248DBC4}"/>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772;p60">
              <a:extLst>
                <a:ext uri="{FF2B5EF4-FFF2-40B4-BE49-F238E27FC236}">
                  <a16:creationId xmlns:a16="http://schemas.microsoft.com/office/drawing/2014/main" xmlns="" id="{B26B146B-1CA0-EA92-A76C-122FEAA6FD17}"/>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773;p60">
              <a:extLst>
                <a:ext uri="{FF2B5EF4-FFF2-40B4-BE49-F238E27FC236}">
                  <a16:creationId xmlns:a16="http://schemas.microsoft.com/office/drawing/2014/main" xmlns="" id="{8E55E8CF-4988-DB25-D520-6E7DBE3DC69B}"/>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774;p60">
              <a:extLst>
                <a:ext uri="{FF2B5EF4-FFF2-40B4-BE49-F238E27FC236}">
                  <a16:creationId xmlns:a16="http://schemas.microsoft.com/office/drawing/2014/main" xmlns="" id="{D20B4E04-7009-63BA-7433-A8617DD55D1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6" name="Google Shape;3775;p60">
              <a:extLst>
                <a:ext uri="{FF2B5EF4-FFF2-40B4-BE49-F238E27FC236}">
                  <a16:creationId xmlns:a16="http://schemas.microsoft.com/office/drawing/2014/main" xmlns="" id="{B1A33C68-2281-C890-F32E-115821C024F6}"/>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7" name="Google Shape;3776;p60">
              <a:extLst>
                <a:ext uri="{FF2B5EF4-FFF2-40B4-BE49-F238E27FC236}">
                  <a16:creationId xmlns:a16="http://schemas.microsoft.com/office/drawing/2014/main" xmlns="" id="{CFBD8D49-5073-41E6-744B-0858548F0C6A}"/>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8" name="Google Shape;3777;p60">
              <a:extLst>
                <a:ext uri="{FF2B5EF4-FFF2-40B4-BE49-F238E27FC236}">
                  <a16:creationId xmlns:a16="http://schemas.microsoft.com/office/drawing/2014/main" xmlns="" id="{198C352E-0A80-8046-13CB-4F2DF7C9AA57}"/>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9" name="Google Shape;3778;p60">
              <a:extLst>
                <a:ext uri="{FF2B5EF4-FFF2-40B4-BE49-F238E27FC236}">
                  <a16:creationId xmlns:a16="http://schemas.microsoft.com/office/drawing/2014/main" xmlns="" id="{388F9CFC-495D-6CD0-2377-2F3DD0BC6460}"/>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0" name="Google Shape;3779;p60">
              <a:extLst>
                <a:ext uri="{FF2B5EF4-FFF2-40B4-BE49-F238E27FC236}">
                  <a16:creationId xmlns:a16="http://schemas.microsoft.com/office/drawing/2014/main" xmlns="" id="{8D7165E9-6C66-D080-22C2-3A274925A509}"/>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1" name="Google Shape;3780;p60">
              <a:extLst>
                <a:ext uri="{FF2B5EF4-FFF2-40B4-BE49-F238E27FC236}">
                  <a16:creationId xmlns:a16="http://schemas.microsoft.com/office/drawing/2014/main" xmlns="" id="{65740F9E-3130-5DCE-BD5E-24C1239C4198}"/>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2" name="Google Shape;3781;p60">
              <a:extLst>
                <a:ext uri="{FF2B5EF4-FFF2-40B4-BE49-F238E27FC236}">
                  <a16:creationId xmlns:a16="http://schemas.microsoft.com/office/drawing/2014/main" xmlns="" id="{40B8A089-12AA-3C7B-E741-9D7E0BD24222}"/>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3" name="Google Shape;3782;p60">
              <a:extLst>
                <a:ext uri="{FF2B5EF4-FFF2-40B4-BE49-F238E27FC236}">
                  <a16:creationId xmlns:a16="http://schemas.microsoft.com/office/drawing/2014/main" xmlns="" id="{938B7A7A-868D-8F36-5891-5A12B11B2C19}"/>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4" name="Google Shape;3783;p60">
              <a:extLst>
                <a:ext uri="{FF2B5EF4-FFF2-40B4-BE49-F238E27FC236}">
                  <a16:creationId xmlns:a16="http://schemas.microsoft.com/office/drawing/2014/main" xmlns="" id="{F6BBCD6E-DA76-7289-6E97-08723637691D}"/>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5" name="Google Shape;3784;p60">
              <a:extLst>
                <a:ext uri="{FF2B5EF4-FFF2-40B4-BE49-F238E27FC236}">
                  <a16:creationId xmlns:a16="http://schemas.microsoft.com/office/drawing/2014/main" xmlns="" id="{AE111CAD-8D18-236A-A65C-CFD798FE0E17}"/>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6" name="Google Shape;3785;p60">
              <a:extLst>
                <a:ext uri="{FF2B5EF4-FFF2-40B4-BE49-F238E27FC236}">
                  <a16:creationId xmlns:a16="http://schemas.microsoft.com/office/drawing/2014/main" xmlns="" id="{9A395B98-4E86-740E-101E-875C81E8F0CD}"/>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7" name="Google Shape;3786;p60">
              <a:extLst>
                <a:ext uri="{FF2B5EF4-FFF2-40B4-BE49-F238E27FC236}">
                  <a16:creationId xmlns:a16="http://schemas.microsoft.com/office/drawing/2014/main" xmlns="" id="{4B3F51A1-E916-CD71-0432-465E0207E6E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8" name="Google Shape;3787;p60">
              <a:extLst>
                <a:ext uri="{FF2B5EF4-FFF2-40B4-BE49-F238E27FC236}">
                  <a16:creationId xmlns:a16="http://schemas.microsoft.com/office/drawing/2014/main" xmlns="" id="{3D4EAF0D-90AE-97DB-434C-7731B9E91A58}"/>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9" name="Google Shape;3788;p60">
              <a:extLst>
                <a:ext uri="{FF2B5EF4-FFF2-40B4-BE49-F238E27FC236}">
                  <a16:creationId xmlns:a16="http://schemas.microsoft.com/office/drawing/2014/main" xmlns="" id="{02217B75-07A7-2123-3DC2-75365B4BF126}"/>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0" name="Google Shape;3789;p60">
              <a:extLst>
                <a:ext uri="{FF2B5EF4-FFF2-40B4-BE49-F238E27FC236}">
                  <a16:creationId xmlns:a16="http://schemas.microsoft.com/office/drawing/2014/main" xmlns="" id="{B3DEFAE1-EDCD-F955-4879-6818A54143E0}"/>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1" name="Google Shape;3790;p60">
              <a:extLst>
                <a:ext uri="{FF2B5EF4-FFF2-40B4-BE49-F238E27FC236}">
                  <a16:creationId xmlns:a16="http://schemas.microsoft.com/office/drawing/2014/main" xmlns="" id="{D74C614F-0B71-3812-8D5E-E3306B93234B}"/>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2" name="Google Shape;3791;p60">
              <a:extLst>
                <a:ext uri="{FF2B5EF4-FFF2-40B4-BE49-F238E27FC236}">
                  <a16:creationId xmlns:a16="http://schemas.microsoft.com/office/drawing/2014/main" xmlns="" id="{DEDB612B-995A-F954-F54F-FBFDC36C992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3" name="Google Shape;3792;p60">
              <a:extLst>
                <a:ext uri="{FF2B5EF4-FFF2-40B4-BE49-F238E27FC236}">
                  <a16:creationId xmlns:a16="http://schemas.microsoft.com/office/drawing/2014/main" xmlns="" id="{9E3A7BAB-C067-26BC-28C6-FAA0698090A0}"/>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4" name="Google Shape;3793;p60">
              <a:extLst>
                <a:ext uri="{FF2B5EF4-FFF2-40B4-BE49-F238E27FC236}">
                  <a16:creationId xmlns:a16="http://schemas.microsoft.com/office/drawing/2014/main" xmlns="" id="{BCE1B14D-7AE9-B553-B7AB-8266FD48442C}"/>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5" name="Google Shape;3794;p60">
              <a:extLst>
                <a:ext uri="{FF2B5EF4-FFF2-40B4-BE49-F238E27FC236}">
                  <a16:creationId xmlns:a16="http://schemas.microsoft.com/office/drawing/2014/main" xmlns="" id="{4F52611C-EDF8-ADB4-7188-28BA0E085F19}"/>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6" name="Google Shape;3795;p60">
              <a:extLst>
                <a:ext uri="{FF2B5EF4-FFF2-40B4-BE49-F238E27FC236}">
                  <a16:creationId xmlns:a16="http://schemas.microsoft.com/office/drawing/2014/main" xmlns="" id="{C265E686-2D8C-922E-8375-DAA85E91C98B}"/>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7" name="Google Shape;3796;p60">
              <a:extLst>
                <a:ext uri="{FF2B5EF4-FFF2-40B4-BE49-F238E27FC236}">
                  <a16:creationId xmlns:a16="http://schemas.microsoft.com/office/drawing/2014/main" xmlns="" id="{F574EB7C-FFF0-6CDE-A9C5-A53B4AAA49F3}"/>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058" name="Google Shape;3797;p60">
              <a:extLst>
                <a:ext uri="{FF2B5EF4-FFF2-40B4-BE49-F238E27FC236}">
                  <a16:creationId xmlns:a16="http://schemas.microsoft.com/office/drawing/2014/main" xmlns="" id="{222BA87D-AA58-4E8C-BFCC-6BDEE157D564}"/>
                </a:ext>
              </a:extLst>
            </p:cNvPr>
            <p:cNvGrpSpPr/>
            <p:nvPr/>
          </p:nvGrpSpPr>
          <p:grpSpPr>
            <a:xfrm>
              <a:off x="1711384" y="1559076"/>
              <a:ext cx="656667" cy="315068"/>
              <a:chOff x="1711534" y="1552901"/>
              <a:chExt cx="656667" cy="315068"/>
            </a:xfrm>
          </p:grpSpPr>
          <p:sp>
            <p:nvSpPr>
              <p:cNvPr id="84" name="Google Shape;3798;p60">
                <a:extLst>
                  <a:ext uri="{FF2B5EF4-FFF2-40B4-BE49-F238E27FC236}">
                    <a16:creationId xmlns:a16="http://schemas.microsoft.com/office/drawing/2014/main" xmlns="" id="{764D6E1C-762C-048F-B43D-779BC14F7F74}"/>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3799;p60">
                <a:extLst>
                  <a:ext uri="{FF2B5EF4-FFF2-40B4-BE49-F238E27FC236}">
                    <a16:creationId xmlns:a16="http://schemas.microsoft.com/office/drawing/2014/main" xmlns="" id="{D3530F2E-6CDB-B5A7-BABB-BBD00E2FBDD8}"/>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3800;p60">
                <a:extLst>
                  <a:ext uri="{FF2B5EF4-FFF2-40B4-BE49-F238E27FC236}">
                    <a16:creationId xmlns:a16="http://schemas.microsoft.com/office/drawing/2014/main" xmlns="" id="{0F250D03-FE7C-677C-B3F0-2945363CD611}"/>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059" name="Google Shape;3801;p60">
              <a:extLst>
                <a:ext uri="{FF2B5EF4-FFF2-40B4-BE49-F238E27FC236}">
                  <a16:creationId xmlns:a16="http://schemas.microsoft.com/office/drawing/2014/main" xmlns="" id="{486CE594-0DBF-18B9-37C3-AF1284063D2E}"/>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060" name="Google Shape;3802;p60">
              <a:extLst>
                <a:ext uri="{FF2B5EF4-FFF2-40B4-BE49-F238E27FC236}">
                  <a16:creationId xmlns:a16="http://schemas.microsoft.com/office/drawing/2014/main" xmlns="" id="{1C8FB382-CF1D-43A7-4B81-8FF9B544BA92}"/>
                </a:ext>
              </a:extLst>
            </p:cNvPr>
            <p:cNvGrpSpPr/>
            <p:nvPr/>
          </p:nvGrpSpPr>
          <p:grpSpPr>
            <a:xfrm>
              <a:off x="1706216" y="2077251"/>
              <a:ext cx="670239" cy="527010"/>
              <a:chOff x="1706216" y="2077251"/>
              <a:chExt cx="670239" cy="527010"/>
            </a:xfrm>
          </p:grpSpPr>
          <p:sp>
            <p:nvSpPr>
              <p:cNvPr id="4061" name="Google Shape;3803;p60">
                <a:extLst>
                  <a:ext uri="{FF2B5EF4-FFF2-40B4-BE49-F238E27FC236}">
                    <a16:creationId xmlns:a16="http://schemas.microsoft.com/office/drawing/2014/main" xmlns="" id="{9F5B004F-7690-0CE6-B1B5-EE039973EDE1}"/>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2" name="Google Shape;3804;p60">
                <a:extLst>
                  <a:ext uri="{FF2B5EF4-FFF2-40B4-BE49-F238E27FC236}">
                    <a16:creationId xmlns:a16="http://schemas.microsoft.com/office/drawing/2014/main" xmlns="" id="{23629455-A326-D7F0-63F4-C50D783B9345}"/>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3" name="Google Shape;3805;p60">
                <a:extLst>
                  <a:ext uri="{FF2B5EF4-FFF2-40B4-BE49-F238E27FC236}">
                    <a16:creationId xmlns:a16="http://schemas.microsoft.com/office/drawing/2014/main" xmlns="" id="{2D3CDFB1-8AB9-BEB4-F5A0-7AEA7ECC44B6}"/>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806;p60">
                <a:extLst>
                  <a:ext uri="{FF2B5EF4-FFF2-40B4-BE49-F238E27FC236}">
                    <a16:creationId xmlns:a16="http://schemas.microsoft.com/office/drawing/2014/main" xmlns="" id="{D1C472C5-7063-5644-D1D2-4EC8E9AC2E03}"/>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807;p60">
                <a:extLst>
                  <a:ext uri="{FF2B5EF4-FFF2-40B4-BE49-F238E27FC236}">
                    <a16:creationId xmlns:a16="http://schemas.microsoft.com/office/drawing/2014/main" xmlns="" id="{15D4618D-D401-806D-B15B-3CB8E5F42F61}"/>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808;p60">
                <a:extLst>
                  <a:ext uri="{FF2B5EF4-FFF2-40B4-BE49-F238E27FC236}">
                    <a16:creationId xmlns:a16="http://schemas.microsoft.com/office/drawing/2014/main" xmlns="" id="{1B3153B0-1391-503B-D736-11B455C6A42C}"/>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809;p60">
                <a:extLst>
                  <a:ext uri="{FF2B5EF4-FFF2-40B4-BE49-F238E27FC236}">
                    <a16:creationId xmlns:a16="http://schemas.microsoft.com/office/drawing/2014/main" xmlns="" id="{043691F4-C6A5-A152-6163-2AF57DD9E75A}"/>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810;p60">
                <a:extLst>
                  <a:ext uri="{FF2B5EF4-FFF2-40B4-BE49-F238E27FC236}">
                    <a16:creationId xmlns:a16="http://schemas.microsoft.com/office/drawing/2014/main" xmlns="" id="{8C7AB072-F790-FA78-D813-2EB27F175F08}"/>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3811;p60">
                <a:extLst>
                  <a:ext uri="{FF2B5EF4-FFF2-40B4-BE49-F238E27FC236}">
                    <a16:creationId xmlns:a16="http://schemas.microsoft.com/office/drawing/2014/main" xmlns="" id="{B40DEFDA-7B60-43D6-32A4-B7EB74DB7C65}"/>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3812;p60">
                <a:extLst>
                  <a:ext uri="{FF2B5EF4-FFF2-40B4-BE49-F238E27FC236}">
                    <a16:creationId xmlns:a16="http://schemas.microsoft.com/office/drawing/2014/main" xmlns="" id="{C7BC3B1D-9D78-BCBC-4937-2865665A8942}"/>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3813;p60">
                <a:extLst>
                  <a:ext uri="{FF2B5EF4-FFF2-40B4-BE49-F238E27FC236}">
                    <a16:creationId xmlns:a16="http://schemas.microsoft.com/office/drawing/2014/main" xmlns="" id="{A9B76208-055F-0521-AD02-3AD026F9B9B3}"/>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3814;p60">
                <a:extLst>
                  <a:ext uri="{FF2B5EF4-FFF2-40B4-BE49-F238E27FC236}">
                    <a16:creationId xmlns:a16="http://schemas.microsoft.com/office/drawing/2014/main" xmlns="" id="{A294FAFA-BF5E-939F-F41C-E4012A6040CE}"/>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3815;p60">
                <a:extLst>
                  <a:ext uri="{FF2B5EF4-FFF2-40B4-BE49-F238E27FC236}">
                    <a16:creationId xmlns:a16="http://schemas.microsoft.com/office/drawing/2014/main" xmlns="" id="{4E1701A9-C3DD-85A2-2D1D-49B97931E0B8}"/>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3816;p60">
                <a:extLst>
                  <a:ext uri="{FF2B5EF4-FFF2-40B4-BE49-F238E27FC236}">
                    <a16:creationId xmlns:a16="http://schemas.microsoft.com/office/drawing/2014/main" xmlns="" id="{0D0228C9-9C9C-6CD0-2CE7-42D0CD309A6D}"/>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3817;p60">
                <a:extLst>
                  <a:ext uri="{FF2B5EF4-FFF2-40B4-BE49-F238E27FC236}">
                    <a16:creationId xmlns:a16="http://schemas.microsoft.com/office/drawing/2014/main" xmlns="" id="{241F20C7-D449-A0BB-A6A9-20A38F7DCF7E}"/>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3818;p60">
                <a:extLst>
                  <a:ext uri="{FF2B5EF4-FFF2-40B4-BE49-F238E27FC236}">
                    <a16:creationId xmlns:a16="http://schemas.microsoft.com/office/drawing/2014/main" xmlns="" id="{99B6DD73-08F7-61A6-EFB6-42069831D770}"/>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3819;p60">
                <a:extLst>
                  <a:ext uri="{FF2B5EF4-FFF2-40B4-BE49-F238E27FC236}">
                    <a16:creationId xmlns:a16="http://schemas.microsoft.com/office/drawing/2014/main" xmlns="" id="{E34E3050-E563-CEEB-2DFE-9EEC6A3C6A64}"/>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3820;p60">
                <a:extLst>
                  <a:ext uri="{FF2B5EF4-FFF2-40B4-BE49-F238E27FC236}">
                    <a16:creationId xmlns:a16="http://schemas.microsoft.com/office/drawing/2014/main" xmlns="" id="{241556F2-F72A-8A30-6207-86FE2861882D}"/>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3821;p60">
                <a:extLst>
                  <a:ext uri="{FF2B5EF4-FFF2-40B4-BE49-F238E27FC236}">
                    <a16:creationId xmlns:a16="http://schemas.microsoft.com/office/drawing/2014/main" xmlns="" id="{4D9CBD02-7C1C-E573-3DCB-D13983E40B88}"/>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3822;p60">
                <a:extLst>
                  <a:ext uri="{FF2B5EF4-FFF2-40B4-BE49-F238E27FC236}">
                    <a16:creationId xmlns:a16="http://schemas.microsoft.com/office/drawing/2014/main" xmlns="" id="{7644FF95-3EE4-6959-FF13-BE5B078BC859}"/>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3823;p60">
                <a:extLst>
                  <a:ext uri="{FF2B5EF4-FFF2-40B4-BE49-F238E27FC236}">
                    <a16:creationId xmlns:a16="http://schemas.microsoft.com/office/drawing/2014/main" xmlns="" id="{A5A2A9E3-B155-912A-5C7C-9B8E9D704110}"/>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3824;p60">
                <a:extLst>
                  <a:ext uri="{FF2B5EF4-FFF2-40B4-BE49-F238E27FC236}">
                    <a16:creationId xmlns:a16="http://schemas.microsoft.com/office/drawing/2014/main" xmlns="" id="{E6974521-ECB5-A771-C4AF-9DED69182CBB}"/>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3825;p60">
                <a:extLst>
                  <a:ext uri="{FF2B5EF4-FFF2-40B4-BE49-F238E27FC236}">
                    <a16:creationId xmlns:a16="http://schemas.microsoft.com/office/drawing/2014/main" xmlns="" id="{6BAD81DA-63C2-96C2-A9B5-80DDCC03D0C4}"/>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3826;p60">
                <a:extLst>
                  <a:ext uri="{FF2B5EF4-FFF2-40B4-BE49-F238E27FC236}">
                    <a16:creationId xmlns:a16="http://schemas.microsoft.com/office/drawing/2014/main" xmlns="" id="{69926BDC-AADB-3196-16A1-C497353D8BC6}"/>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3827;p60">
                <a:extLst>
                  <a:ext uri="{FF2B5EF4-FFF2-40B4-BE49-F238E27FC236}">
                    <a16:creationId xmlns:a16="http://schemas.microsoft.com/office/drawing/2014/main" xmlns="" id="{9D834CC8-D154-9907-DF94-5AED787B7148}"/>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3828;p60">
                <a:extLst>
                  <a:ext uri="{FF2B5EF4-FFF2-40B4-BE49-F238E27FC236}">
                    <a16:creationId xmlns:a16="http://schemas.microsoft.com/office/drawing/2014/main" xmlns="" id="{21A007C7-79E0-F9C3-EDD2-1A05DD5874D6}"/>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3829;p60">
                <a:extLst>
                  <a:ext uri="{FF2B5EF4-FFF2-40B4-BE49-F238E27FC236}">
                    <a16:creationId xmlns:a16="http://schemas.microsoft.com/office/drawing/2014/main" xmlns="" id="{C63BB2F8-0E26-A200-84B6-A0193CF2E17E}"/>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3830;p60">
                <a:extLst>
                  <a:ext uri="{FF2B5EF4-FFF2-40B4-BE49-F238E27FC236}">
                    <a16:creationId xmlns:a16="http://schemas.microsoft.com/office/drawing/2014/main" xmlns="" id="{72A8AFC5-F58E-55AA-0353-4C3BDD804839}"/>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3831;p60">
                <a:extLst>
                  <a:ext uri="{FF2B5EF4-FFF2-40B4-BE49-F238E27FC236}">
                    <a16:creationId xmlns:a16="http://schemas.microsoft.com/office/drawing/2014/main" xmlns="" id="{D69DD016-3BFA-907F-17DE-0988C90A70C4}"/>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3832;p60">
                <a:extLst>
                  <a:ext uri="{FF2B5EF4-FFF2-40B4-BE49-F238E27FC236}">
                    <a16:creationId xmlns:a16="http://schemas.microsoft.com/office/drawing/2014/main" xmlns="" id="{D2A20AAD-2E88-11FE-D18F-2140D402C031}"/>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3833;p60">
                <a:extLst>
                  <a:ext uri="{FF2B5EF4-FFF2-40B4-BE49-F238E27FC236}">
                    <a16:creationId xmlns:a16="http://schemas.microsoft.com/office/drawing/2014/main" xmlns="" id="{D1119FEF-720C-53C7-C323-CEBAE3EC7034}"/>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3834;p60">
                <a:extLst>
                  <a:ext uri="{FF2B5EF4-FFF2-40B4-BE49-F238E27FC236}">
                    <a16:creationId xmlns:a16="http://schemas.microsoft.com/office/drawing/2014/main" xmlns="" id="{EC0F30B2-6B61-0211-E6A7-19FF382CEF20}"/>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3835;p60">
                <a:extLst>
                  <a:ext uri="{FF2B5EF4-FFF2-40B4-BE49-F238E27FC236}">
                    <a16:creationId xmlns:a16="http://schemas.microsoft.com/office/drawing/2014/main" xmlns="" id="{094BF874-F4BA-B2E1-1DC9-7E07C0B3F49A}"/>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3836;p60">
                <a:extLst>
                  <a:ext uri="{FF2B5EF4-FFF2-40B4-BE49-F238E27FC236}">
                    <a16:creationId xmlns:a16="http://schemas.microsoft.com/office/drawing/2014/main" xmlns="" id="{BE263532-BA50-0E32-9BEB-57EF093C0F86}"/>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3837;p60">
                <a:extLst>
                  <a:ext uri="{FF2B5EF4-FFF2-40B4-BE49-F238E27FC236}">
                    <a16:creationId xmlns:a16="http://schemas.microsoft.com/office/drawing/2014/main" xmlns="" id="{CE8DD9AD-14CC-9BAE-CFF4-AE820C05BFA3}"/>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3838;p60">
                <a:extLst>
                  <a:ext uri="{FF2B5EF4-FFF2-40B4-BE49-F238E27FC236}">
                    <a16:creationId xmlns:a16="http://schemas.microsoft.com/office/drawing/2014/main" xmlns="" id="{5B300882-401D-B105-80F3-69DCDCC09F8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3839;p60">
                <a:extLst>
                  <a:ext uri="{FF2B5EF4-FFF2-40B4-BE49-F238E27FC236}">
                    <a16:creationId xmlns:a16="http://schemas.microsoft.com/office/drawing/2014/main" xmlns="" id="{48A695C5-76FB-D4F7-7C28-CDC51B1CAD9C}"/>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3840;p60">
                <a:extLst>
                  <a:ext uri="{FF2B5EF4-FFF2-40B4-BE49-F238E27FC236}">
                    <a16:creationId xmlns:a16="http://schemas.microsoft.com/office/drawing/2014/main" xmlns="" id="{860F12F8-6827-8CBF-AAA0-2C8B6EE42979}"/>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87" name="TextBox 86">
            <a:extLst>
              <a:ext uri="{FF2B5EF4-FFF2-40B4-BE49-F238E27FC236}">
                <a16:creationId xmlns:a16="http://schemas.microsoft.com/office/drawing/2014/main" xmlns="" id="{B9FC54AD-5E06-601C-C0DD-260F110C2818}"/>
              </a:ext>
            </a:extLst>
          </p:cNvPr>
          <p:cNvSpPr txBox="1"/>
          <p:nvPr/>
        </p:nvSpPr>
        <p:spPr>
          <a:xfrm>
            <a:off x="3163815" y="1472903"/>
            <a:ext cx="7308654" cy="1077218"/>
          </a:xfrm>
          <a:custGeom>
            <a:avLst/>
            <a:gdLst>
              <a:gd name="connsiteX0" fmla="*/ 0 w 7308654"/>
              <a:gd name="connsiteY0" fmla="*/ 0 h 1077218"/>
              <a:gd name="connsiteX1" fmla="*/ 342945 w 7308654"/>
              <a:gd name="connsiteY1" fmla="*/ 0 h 1077218"/>
              <a:gd name="connsiteX2" fmla="*/ 978235 w 7308654"/>
              <a:gd name="connsiteY2" fmla="*/ 0 h 1077218"/>
              <a:gd name="connsiteX3" fmla="*/ 1321180 w 7308654"/>
              <a:gd name="connsiteY3" fmla="*/ 0 h 1077218"/>
              <a:gd name="connsiteX4" fmla="*/ 1810297 w 7308654"/>
              <a:gd name="connsiteY4" fmla="*/ 0 h 1077218"/>
              <a:gd name="connsiteX5" fmla="*/ 2518675 w 7308654"/>
              <a:gd name="connsiteY5" fmla="*/ 0 h 1077218"/>
              <a:gd name="connsiteX6" fmla="*/ 3080879 w 7308654"/>
              <a:gd name="connsiteY6" fmla="*/ 0 h 1077218"/>
              <a:gd name="connsiteX7" fmla="*/ 3789256 w 7308654"/>
              <a:gd name="connsiteY7" fmla="*/ 0 h 1077218"/>
              <a:gd name="connsiteX8" fmla="*/ 4497633 w 7308654"/>
              <a:gd name="connsiteY8" fmla="*/ 0 h 1077218"/>
              <a:gd name="connsiteX9" fmla="*/ 4913664 w 7308654"/>
              <a:gd name="connsiteY9" fmla="*/ 0 h 1077218"/>
              <a:gd name="connsiteX10" fmla="*/ 5256609 w 7308654"/>
              <a:gd name="connsiteY10" fmla="*/ 0 h 1077218"/>
              <a:gd name="connsiteX11" fmla="*/ 5964986 w 7308654"/>
              <a:gd name="connsiteY11" fmla="*/ 0 h 1077218"/>
              <a:gd name="connsiteX12" fmla="*/ 6454104 w 7308654"/>
              <a:gd name="connsiteY12" fmla="*/ 0 h 1077218"/>
              <a:gd name="connsiteX13" fmla="*/ 6797048 w 7308654"/>
              <a:gd name="connsiteY13" fmla="*/ 0 h 1077218"/>
              <a:gd name="connsiteX14" fmla="*/ 7308654 w 7308654"/>
              <a:gd name="connsiteY14" fmla="*/ 0 h 1077218"/>
              <a:gd name="connsiteX15" fmla="*/ 7308654 w 7308654"/>
              <a:gd name="connsiteY15" fmla="*/ 527837 h 1077218"/>
              <a:gd name="connsiteX16" fmla="*/ 7308654 w 7308654"/>
              <a:gd name="connsiteY16" fmla="*/ 1077218 h 1077218"/>
              <a:gd name="connsiteX17" fmla="*/ 6892623 w 7308654"/>
              <a:gd name="connsiteY17" fmla="*/ 1077218 h 1077218"/>
              <a:gd name="connsiteX18" fmla="*/ 6476592 w 7308654"/>
              <a:gd name="connsiteY18" fmla="*/ 1077218 h 1077218"/>
              <a:gd name="connsiteX19" fmla="*/ 5841301 w 7308654"/>
              <a:gd name="connsiteY19" fmla="*/ 1077218 h 1077218"/>
              <a:gd name="connsiteX20" fmla="*/ 5498357 w 7308654"/>
              <a:gd name="connsiteY20" fmla="*/ 1077218 h 1077218"/>
              <a:gd name="connsiteX21" fmla="*/ 4936152 w 7308654"/>
              <a:gd name="connsiteY21" fmla="*/ 1077218 h 1077218"/>
              <a:gd name="connsiteX22" fmla="*/ 4300862 w 7308654"/>
              <a:gd name="connsiteY22" fmla="*/ 1077218 h 1077218"/>
              <a:gd name="connsiteX23" fmla="*/ 3665571 w 7308654"/>
              <a:gd name="connsiteY23" fmla="*/ 1077218 h 1077218"/>
              <a:gd name="connsiteX24" fmla="*/ 3030280 w 7308654"/>
              <a:gd name="connsiteY24" fmla="*/ 1077218 h 1077218"/>
              <a:gd name="connsiteX25" fmla="*/ 2614249 w 7308654"/>
              <a:gd name="connsiteY25" fmla="*/ 1077218 h 1077218"/>
              <a:gd name="connsiteX26" fmla="*/ 2125132 w 7308654"/>
              <a:gd name="connsiteY26" fmla="*/ 1077218 h 1077218"/>
              <a:gd name="connsiteX27" fmla="*/ 1709101 w 7308654"/>
              <a:gd name="connsiteY27" fmla="*/ 1077218 h 1077218"/>
              <a:gd name="connsiteX28" fmla="*/ 1146896 w 7308654"/>
              <a:gd name="connsiteY28" fmla="*/ 1077218 h 1077218"/>
              <a:gd name="connsiteX29" fmla="*/ 730865 w 7308654"/>
              <a:gd name="connsiteY29" fmla="*/ 1077218 h 1077218"/>
              <a:gd name="connsiteX30" fmla="*/ 0 w 7308654"/>
              <a:gd name="connsiteY30" fmla="*/ 1077218 h 1077218"/>
              <a:gd name="connsiteX31" fmla="*/ 0 w 7308654"/>
              <a:gd name="connsiteY31" fmla="*/ 560153 h 1077218"/>
              <a:gd name="connsiteX32" fmla="*/ 0 w 7308654"/>
              <a:gd name="connsiteY32"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08654" h="1077218" fill="none" extrusionOk="0">
                <a:moveTo>
                  <a:pt x="0" y="0"/>
                </a:moveTo>
                <a:cubicBezTo>
                  <a:pt x="130203" y="-26411"/>
                  <a:pt x="175653" y="26945"/>
                  <a:pt x="342945" y="0"/>
                </a:cubicBezTo>
                <a:cubicBezTo>
                  <a:pt x="510237" y="-26945"/>
                  <a:pt x="740958" y="17162"/>
                  <a:pt x="978235" y="0"/>
                </a:cubicBezTo>
                <a:cubicBezTo>
                  <a:pt x="1215512" y="-17162"/>
                  <a:pt x="1225538" y="32748"/>
                  <a:pt x="1321180" y="0"/>
                </a:cubicBezTo>
                <a:cubicBezTo>
                  <a:pt x="1416822" y="-32748"/>
                  <a:pt x="1675522" y="19191"/>
                  <a:pt x="1810297" y="0"/>
                </a:cubicBezTo>
                <a:cubicBezTo>
                  <a:pt x="1945072" y="-19191"/>
                  <a:pt x="2253127" y="25503"/>
                  <a:pt x="2518675" y="0"/>
                </a:cubicBezTo>
                <a:cubicBezTo>
                  <a:pt x="2784223" y="-25503"/>
                  <a:pt x="2903347" y="31754"/>
                  <a:pt x="3080879" y="0"/>
                </a:cubicBezTo>
                <a:cubicBezTo>
                  <a:pt x="3258411" y="-31754"/>
                  <a:pt x="3459065" y="58495"/>
                  <a:pt x="3789256" y="0"/>
                </a:cubicBezTo>
                <a:cubicBezTo>
                  <a:pt x="4119447" y="-58495"/>
                  <a:pt x="4229955" y="82713"/>
                  <a:pt x="4497633" y="0"/>
                </a:cubicBezTo>
                <a:cubicBezTo>
                  <a:pt x="4765311" y="-82713"/>
                  <a:pt x="4776944" y="10782"/>
                  <a:pt x="4913664" y="0"/>
                </a:cubicBezTo>
                <a:cubicBezTo>
                  <a:pt x="5050384" y="-10782"/>
                  <a:pt x="5143072" y="22075"/>
                  <a:pt x="5256609" y="0"/>
                </a:cubicBezTo>
                <a:cubicBezTo>
                  <a:pt x="5370147" y="-22075"/>
                  <a:pt x="5821063" y="60660"/>
                  <a:pt x="5964986" y="0"/>
                </a:cubicBezTo>
                <a:cubicBezTo>
                  <a:pt x="6108909" y="-60660"/>
                  <a:pt x="6267730" y="36005"/>
                  <a:pt x="6454104" y="0"/>
                </a:cubicBezTo>
                <a:cubicBezTo>
                  <a:pt x="6640478" y="-36005"/>
                  <a:pt x="6673191" y="34908"/>
                  <a:pt x="6797048" y="0"/>
                </a:cubicBezTo>
                <a:cubicBezTo>
                  <a:pt x="6920905" y="-34908"/>
                  <a:pt x="7089241" y="6173"/>
                  <a:pt x="7308654" y="0"/>
                </a:cubicBezTo>
                <a:cubicBezTo>
                  <a:pt x="7361933" y="106553"/>
                  <a:pt x="7287379" y="335947"/>
                  <a:pt x="7308654" y="527837"/>
                </a:cubicBezTo>
                <a:cubicBezTo>
                  <a:pt x="7329929" y="719727"/>
                  <a:pt x="7258950" y="955126"/>
                  <a:pt x="7308654" y="1077218"/>
                </a:cubicBezTo>
                <a:cubicBezTo>
                  <a:pt x="7212104" y="1126733"/>
                  <a:pt x="7055358" y="1050509"/>
                  <a:pt x="6892623" y="1077218"/>
                </a:cubicBezTo>
                <a:cubicBezTo>
                  <a:pt x="6729888" y="1103927"/>
                  <a:pt x="6680710" y="1053310"/>
                  <a:pt x="6476592" y="1077218"/>
                </a:cubicBezTo>
                <a:cubicBezTo>
                  <a:pt x="6272474" y="1101126"/>
                  <a:pt x="5993101" y="1029363"/>
                  <a:pt x="5841301" y="1077218"/>
                </a:cubicBezTo>
                <a:cubicBezTo>
                  <a:pt x="5689501" y="1125073"/>
                  <a:pt x="5638121" y="1037657"/>
                  <a:pt x="5498357" y="1077218"/>
                </a:cubicBezTo>
                <a:cubicBezTo>
                  <a:pt x="5358593" y="1116779"/>
                  <a:pt x="5102236" y="1071119"/>
                  <a:pt x="4936152" y="1077218"/>
                </a:cubicBezTo>
                <a:cubicBezTo>
                  <a:pt x="4770069" y="1083317"/>
                  <a:pt x="4555176" y="1060759"/>
                  <a:pt x="4300862" y="1077218"/>
                </a:cubicBezTo>
                <a:cubicBezTo>
                  <a:pt x="4046548" y="1093677"/>
                  <a:pt x="3870234" y="1041860"/>
                  <a:pt x="3665571" y="1077218"/>
                </a:cubicBezTo>
                <a:cubicBezTo>
                  <a:pt x="3460908" y="1112576"/>
                  <a:pt x="3171079" y="1046192"/>
                  <a:pt x="3030280" y="1077218"/>
                </a:cubicBezTo>
                <a:cubicBezTo>
                  <a:pt x="2889481" y="1108244"/>
                  <a:pt x="2781899" y="1072350"/>
                  <a:pt x="2614249" y="1077218"/>
                </a:cubicBezTo>
                <a:cubicBezTo>
                  <a:pt x="2446599" y="1082086"/>
                  <a:pt x="2306449" y="1066629"/>
                  <a:pt x="2125132" y="1077218"/>
                </a:cubicBezTo>
                <a:cubicBezTo>
                  <a:pt x="1943815" y="1087807"/>
                  <a:pt x="1795547" y="1061938"/>
                  <a:pt x="1709101" y="1077218"/>
                </a:cubicBezTo>
                <a:cubicBezTo>
                  <a:pt x="1622655" y="1092498"/>
                  <a:pt x="1369847" y="1034031"/>
                  <a:pt x="1146896" y="1077218"/>
                </a:cubicBezTo>
                <a:cubicBezTo>
                  <a:pt x="923945" y="1120405"/>
                  <a:pt x="933311" y="1051805"/>
                  <a:pt x="730865" y="1077218"/>
                </a:cubicBezTo>
                <a:cubicBezTo>
                  <a:pt x="528419" y="1102631"/>
                  <a:pt x="257788" y="1022466"/>
                  <a:pt x="0" y="1077218"/>
                </a:cubicBezTo>
                <a:cubicBezTo>
                  <a:pt x="-12267" y="946977"/>
                  <a:pt x="9325" y="768726"/>
                  <a:pt x="0" y="560153"/>
                </a:cubicBezTo>
                <a:cubicBezTo>
                  <a:pt x="-9325" y="351580"/>
                  <a:pt x="1935" y="117908"/>
                  <a:pt x="0" y="0"/>
                </a:cubicBezTo>
                <a:close/>
              </a:path>
              <a:path w="7308654" h="1077218" stroke="0" extrusionOk="0">
                <a:moveTo>
                  <a:pt x="0" y="0"/>
                </a:moveTo>
                <a:cubicBezTo>
                  <a:pt x="168480" y="-45397"/>
                  <a:pt x="286614" y="31757"/>
                  <a:pt x="416031" y="0"/>
                </a:cubicBezTo>
                <a:cubicBezTo>
                  <a:pt x="545448" y="-31757"/>
                  <a:pt x="821031" y="8111"/>
                  <a:pt x="978235" y="0"/>
                </a:cubicBezTo>
                <a:cubicBezTo>
                  <a:pt x="1135439" y="-8111"/>
                  <a:pt x="1269915" y="12077"/>
                  <a:pt x="1394266" y="0"/>
                </a:cubicBezTo>
                <a:cubicBezTo>
                  <a:pt x="1518617" y="-12077"/>
                  <a:pt x="1888943" y="61473"/>
                  <a:pt x="2102644" y="0"/>
                </a:cubicBezTo>
                <a:cubicBezTo>
                  <a:pt x="2316345" y="-61473"/>
                  <a:pt x="2586955" y="4738"/>
                  <a:pt x="2737934" y="0"/>
                </a:cubicBezTo>
                <a:cubicBezTo>
                  <a:pt x="2888913" y="-4738"/>
                  <a:pt x="2967110" y="36635"/>
                  <a:pt x="3080879" y="0"/>
                </a:cubicBezTo>
                <a:cubicBezTo>
                  <a:pt x="3194649" y="-36635"/>
                  <a:pt x="3536480" y="78950"/>
                  <a:pt x="3789256" y="0"/>
                </a:cubicBezTo>
                <a:cubicBezTo>
                  <a:pt x="4042032" y="-78950"/>
                  <a:pt x="3966374" y="26333"/>
                  <a:pt x="4132201" y="0"/>
                </a:cubicBezTo>
                <a:cubicBezTo>
                  <a:pt x="4298028" y="-26333"/>
                  <a:pt x="4500001" y="8317"/>
                  <a:pt x="4840578" y="0"/>
                </a:cubicBezTo>
                <a:cubicBezTo>
                  <a:pt x="5181155" y="-8317"/>
                  <a:pt x="5083714" y="9624"/>
                  <a:pt x="5183522" y="0"/>
                </a:cubicBezTo>
                <a:cubicBezTo>
                  <a:pt x="5283330" y="-9624"/>
                  <a:pt x="5606149" y="21354"/>
                  <a:pt x="5891900" y="0"/>
                </a:cubicBezTo>
                <a:cubicBezTo>
                  <a:pt x="6177651" y="-21354"/>
                  <a:pt x="6160743" y="37794"/>
                  <a:pt x="6234844" y="0"/>
                </a:cubicBezTo>
                <a:cubicBezTo>
                  <a:pt x="6308945" y="-37794"/>
                  <a:pt x="6672328" y="65723"/>
                  <a:pt x="6797048" y="0"/>
                </a:cubicBezTo>
                <a:cubicBezTo>
                  <a:pt x="6921768" y="-65723"/>
                  <a:pt x="7161168" y="35788"/>
                  <a:pt x="7308654" y="0"/>
                </a:cubicBezTo>
                <a:cubicBezTo>
                  <a:pt x="7352065" y="208287"/>
                  <a:pt x="7300664" y="335812"/>
                  <a:pt x="7308654" y="560153"/>
                </a:cubicBezTo>
                <a:cubicBezTo>
                  <a:pt x="7316644" y="784494"/>
                  <a:pt x="7258277" y="966399"/>
                  <a:pt x="7308654" y="1077218"/>
                </a:cubicBezTo>
                <a:cubicBezTo>
                  <a:pt x="7059082" y="1090815"/>
                  <a:pt x="6952178" y="1053930"/>
                  <a:pt x="6600277" y="1077218"/>
                </a:cubicBezTo>
                <a:cubicBezTo>
                  <a:pt x="6248376" y="1100506"/>
                  <a:pt x="6265278" y="1075504"/>
                  <a:pt x="6038073" y="1077218"/>
                </a:cubicBezTo>
                <a:cubicBezTo>
                  <a:pt x="5810868" y="1078932"/>
                  <a:pt x="5713990" y="1038993"/>
                  <a:pt x="5622042" y="1077218"/>
                </a:cubicBezTo>
                <a:cubicBezTo>
                  <a:pt x="5530094" y="1115443"/>
                  <a:pt x="5432868" y="1052581"/>
                  <a:pt x="5279097" y="1077218"/>
                </a:cubicBezTo>
                <a:cubicBezTo>
                  <a:pt x="5125326" y="1101855"/>
                  <a:pt x="5039810" y="1060064"/>
                  <a:pt x="4863066" y="1077218"/>
                </a:cubicBezTo>
                <a:cubicBezTo>
                  <a:pt x="4686322" y="1094372"/>
                  <a:pt x="4531596" y="1029633"/>
                  <a:pt x="4300862" y="1077218"/>
                </a:cubicBezTo>
                <a:cubicBezTo>
                  <a:pt x="4070128" y="1124803"/>
                  <a:pt x="4028843" y="1048182"/>
                  <a:pt x="3957917" y="1077218"/>
                </a:cubicBezTo>
                <a:cubicBezTo>
                  <a:pt x="3886991" y="1106254"/>
                  <a:pt x="3526403" y="1049814"/>
                  <a:pt x="3395713" y="1077218"/>
                </a:cubicBezTo>
                <a:cubicBezTo>
                  <a:pt x="3265023" y="1104622"/>
                  <a:pt x="3165402" y="1069495"/>
                  <a:pt x="3052769" y="1077218"/>
                </a:cubicBezTo>
                <a:cubicBezTo>
                  <a:pt x="2940136" y="1084941"/>
                  <a:pt x="2833815" y="1073554"/>
                  <a:pt x="2709824" y="1077218"/>
                </a:cubicBezTo>
                <a:cubicBezTo>
                  <a:pt x="2585834" y="1080882"/>
                  <a:pt x="2527811" y="1054250"/>
                  <a:pt x="2366879" y="1077218"/>
                </a:cubicBezTo>
                <a:cubicBezTo>
                  <a:pt x="2205948" y="1100186"/>
                  <a:pt x="2111410" y="1048074"/>
                  <a:pt x="2023935" y="1077218"/>
                </a:cubicBezTo>
                <a:cubicBezTo>
                  <a:pt x="1936460" y="1106362"/>
                  <a:pt x="1613187" y="1071726"/>
                  <a:pt x="1388644" y="1077218"/>
                </a:cubicBezTo>
                <a:cubicBezTo>
                  <a:pt x="1164101" y="1082710"/>
                  <a:pt x="850999" y="1053427"/>
                  <a:pt x="680267" y="1077218"/>
                </a:cubicBezTo>
                <a:cubicBezTo>
                  <a:pt x="509535" y="1101009"/>
                  <a:pt x="214495" y="1003112"/>
                  <a:pt x="0" y="1077218"/>
                </a:cubicBezTo>
                <a:cubicBezTo>
                  <a:pt x="-7697" y="842207"/>
                  <a:pt x="24057" y="648982"/>
                  <a:pt x="0" y="527837"/>
                </a:cubicBezTo>
                <a:cubicBezTo>
                  <a:pt x="-24057" y="406692"/>
                  <a:pt x="57256" y="183969"/>
                  <a:pt x="0" y="0"/>
                </a:cubicBezTo>
                <a:close/>
              </a:path>
            </a:pathLst>
          </a:custGeom>
          <a:solidFill>
            <a:srgbClr val="FFFF00"/>
          </a:solidFill>
          <a:ln>
            <a:solidFill>
              <a:schemeClr val="accent1"/>
            </a:solidFill>
            <a:extLst>
              <a:ext uri="{C807C97D-BFC1-408E-A445-0C87EB9F89A2}">
                <ask:lineSketchStyleProps xmlns:ask="http://schemas.microsoft.com/office/drawing/2018/sketchyshapes" xmlns="" sd="384431218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Hãy</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dùng</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các</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giác</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quan</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biết</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màu</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mùi</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vị</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khí</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88" name="TextBox 87">
            <a:extLst>
              <a:ext uri="{FF2B5EF4-FFF2-40B4-BE49-F238E27FC236}">
                <a16:creationId xmlns:a16="http://schemas.microsoft.com/office/drawing/2014/main" xmlns="" id="{AAF53CBB-381C-3BD2-A953-B26DF5D4E856}"/>
              </a:ext>
            </a:extLst>
          </p:cNvPr>
          <p:cNvSpPr txBox="1"/>
          <p:nvPr/>
        </p:nvSpPr>
        <p:spPr>
          <a:xfrm>
            <a:off x="2473699" y="2870383"/>
            <a:ext cx="8697507" cy="1384995"/>
          </a:xfrm>
          <a:custGeom>
            <a:avLst/>
            <a:gdLst>
              <a:gd name="connsiteX0" fmla="*/ 0 w 8697507"/>
              <a:gd name="connsiteY0" fmla="*/ 0 h 1384995"/>
              <a:gd name="connsiteX1" fmla="*/ 405884 w 8697507"/>
              <a:gd name="connsiteY1" fmla="*/ 0 h 1384995"/>
              <a:gd name="connsiteX2" fmla="*/ 1159668 w 8697507"/>
              <a:gd name="connsiteY2" fmla="*/ 0 h 1384995"/>
              <a:gd name="connsiteX3" fmla="*/ 1565551 w 8697507"/>
              <a:gd name="connsiteY3" fmla="*/ 0 h 1384995"/>
              <a:gd name="connsiteX4" fmla="*/ 1884460 w 8697507"/>
              <a:gd name="connsiteY4" fmla="*/ 0 h 1384995"/>
              <a:gd name="connsiteX5" fmla="*/ 2638244 w 8697507"/>
              <a:gd name="connsiteY5" fmla="*/ 0 h 1384995"/>
              <a:gd name="connsiteX6" fmla="*/ 3131103 w 8697507"/>
              <a:gd name="connsiteY6" fmla="*/ 0 h 1384995"/>
              <a:gd name="connsiteX7" fmla="*/ 3450011 w 8697507"/>
              <a:gd name="connsiteY7" fmla="*/ 0 h 1384995"/>
              <a:gd name="connsiteX8" fmla="*/ 3942870 w 8697507"/>
              <a:gd name="connsiteY8" fmla="*/ 0 h 1384995"/>
              <a:gd name="connsiteX9" fmla="*/ 4435729 w 8697507"/>
              <a:gd name="connsiteY9" fmla="*/ 0 h 1384995"/>
              <a:gd name="connsiteX10" fmla="*/ 4754637 w 8697507"/>
              <a:gd name="connsiteY10" fmla="*/ 0 h 1384995"/>
              <a:gd name="connsiteX11" fmla="*/ 5421446 w 8697507"/>
              <a:gd name="connsiteY11" fmla="*/ 0 h 1384995"/>
              <a:gd name="connsiteX12" fmla="*/ 5827330 w 8697507"/>
              <a:gd name="connsiteY12" fmla="*/ 0 h 1384995"/>
              <a:gd name="connsiteX13" fmla="*/ 6320188 w 8697507"/>
              <a:gd name="connsiteY13" fmla="*/ 0 h 1384995"/>
              <a:gd name="connsiteX14" fmla="*/ 6986997 w 8697507"/>
              <a:gd name="connsiteY14" fmla="*/ 0 h 1384995"/>
              <a:gd name="connsiteX15" fmla="*/ 7392881 w 8697507"/>
              <a:gd name="connsiteY15" fmla="*/ 0 h 1384995"/>
              <a:gd name="connsiteX16" fmla="*/ 7798765 w 8697507"/>
              <a:gd name="connsiteY16" fmla="*/ 0 h 1384995"/>
              <a:gd name="connsiteX17" fmla="*/ 8204648 w 8697507"/>
              <a:gd name="connsiteY17" fmla="*/ 0 h 1384995"/>
              <a:gd name="connsiteX18" fmla="*/ 8697507 w 8697507"/>
              <a:gd name="connsiteY18" fmla="*/ 0 h 1384995"/>
              <a:gd name="connsiteX19" fmla="*/ 8697507 w 8697507"/>
              <a:gd name="connsiteY19" fmla="*/ 447815 h 1384995"/>
              <a:gd name="connsiteX20" fmla="*/ 8697507 w 8697507"/>
              <a:gd name="connsiteY20" fmla="*/ 909480 h 1384995"/>
              <a:gd name="connsiteX21" fmla="*/ 8697507 w 8697507"/>
              <a:gd name="connsiteY21" fmla="*/ 1384995 h 1384995"/>
              <a:gd name="connsiteX22" fmla="*/ 8291623 w 8697507"/>
              <a:gd name="connsiteY22" fmla="*/ 1384995 h 1384995"/>
              <a:gd name="connsiteX23" fmla="*/ 7885740 w 8697507"/>
              <a:gd name="connsiteY23" fmla="*/ 1384995 h 1384995"/>
              <a:gd name="connsiteX24" fmla="*/ 7218931 w 8697507"/>
              <a:gd name="connsiteY24" fmla="*/ 1384995 h 1384995"/>
              <a:gd name="connsiteX25" fmla="*/ 6813047 w 8697507"/>
              <a:gd name="connsiteY25" fmla="*/ 1384995 h 1384995"/>
              <a:gd name="connsiteX26" fmla="*/ 6407163 w 8697507"/>
              <a:gd name="connsiteY26" fmla="*/ 1384995 h 1384995"/>
              <a:gd name="connsiteX27" fmla="*/ 6001280 w 8697507"/>
              <a:gd name="connsiteY27" fmla="*/ 1384995 h 1384995"/>
              <a:gd name="connsiteX28" fmla="*/ 5682371 w 8697507"/>
              <a:gd name="connsiteY28" fmla="*/ 1384995 h 1384995"/>
              <a:gd name="connsiteX29" fmla="*/ 5276488 w 8697507"/>
              <a:gd name="connsiteY29" fmla="*/ 1384995 h 1384995"/>
              <a:gd name="connsiteX30" fmla="*/ 4696654 w 8697507"/>
              <a:gd name="connsiteY30" fmla="*/ 1384995 h 1384995"/>
              <a:gd name="connsiteX31" fmla="*/ 4377745 w 8697507"/>
              <a:gd name="connsiteY31" fmla="*/ 1384995 h 1384995"/>
              <a:gd name="connsiteX32" fmla="*/ 3797911 w 8697507"/>
              <a:gd name="connsiteY32" fmla="*/ 1384995 h 1384995"/>
              <a:gd name="connsiteX33" fmla="*/ 3479003 w 8697507"/>
              <a:gd name="connsiteY33" fmla="*/ 1384995 h 1384995"/>
              <a:gd name="connsiteX34" fmla="*/ 2812194 w 8697507"/>
              <a:gd name="connsiteY34" fmla="*/ 1384995 h 1384995"/>
              <a:gd name="connsiteX35" fmla="*/ 2319335 w 8697507"/>
              <a:gd name="connsiteY35" fmla="*/ 1384995 h 1384995"/>
              <a:gd name="connsiteX36" fmla="*/ 1652526 w 8697507"/>
              <a:gd name="connsiteY36" fmla="*/ 1384995 h 1384995"/>
              <a:gd name="connsiteX37" fmla="*/ 898742 w 8697507"/>
              <a:gd name="connsiteY37" fmla="*/ 1384995 h 1384995"/>
              <a:gd name="connsiteX38" fmla="*/ 0 w 8697507"/>
              <a:gd name="connsiteY38" fmla="*/ 1384995 h 1384995"/>
              <a:gd name="connsiteX39" fmla="*/ 0 w 8697507"/>
              <a:gd name="connsiteY39" fmla="*/ 951030 h 1384995"/>
              <a:gd name="connsiteX40" fmla="*/ 0 w 8697507"/>
              <a:gd name="connsiteY40" fmla="*/ 461665 h 1384995"/>
              <a:gd name="connsiteX41" fmla="*/ 0 w 8697507"/>
              <a:gd name="connsiteY41"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97507" h="1384995" fill="none" extrusionOk="0">
                <a:moveTo>
                  <a:pt x="0" y="0"/>
                </a:moveTo>
                <a:cubicBezTo>
                  <a:pt x="112606" y="-26335"/>
                  <a:pt x="298594" y="46664"/>
                  <a:pt x="405884" y="0"/>
                </a:cubicBezTo>
                <a:cubicBezTo>
                  <a:pt x="513174" y="-46664"/>
                  <a:pt x="963685" y="62408"/>
                  <a:pt x="1159668" y="0"/>
                </a:cubicBezTo>
                <a:cubicBezTo>
                  <a:pt x="1355651" y="-62408"/>
                  <a:pt x="1413988" y="42978"/>
                  <a:pt x="1565551" y="0"/>
                </a:cubicBezTo>
                <a:cubicBezTo>
                  <a:pt x="1717114" y="-42978"/>
                  <a:pt x="1762157" y="10647"/>
                  <a:pt x="1884460" y="0"/>
                </a:cubicBezTo>
                <a:cubicBezTo>
                  <a:pt x="2006763" y="-10647"/>
                  <a:pt x="2437115" y="79788"/>
                  <a:pt x="2638244" y="0"/>
                </a:cubicBezTo>
                <a:cubicBezTo>
                  <a:pt x="2839373" y="-79788"/>
                  <a:pt x="2901280" y="4974"/>
                  <a:pt x="3131103" y="0"/>
                </a:cubicBezTo>
                <a:cubicBezTo>
                  <a:pt x="3360926" y="-4974"/>
                  <a:pt x="3321044" y="35061"/>
                  <a:pt x="3450011" y="0"/>
                </a:cubicBezTo>
                <a:cubicBezTo>
                  <a:pt x="3578978" y="-35061"/>
                  <a:pt x="3795284" y="51326"/>
                  <a:pt x="3942870" y="0"/>
                </a:cubicBezTo>
                <a:cubicBezTo>
                  <a:pt x="4090456" y="-51326"/>
                  <a:pt x="4280285" y="28375"/>
                  <a:pt x="4435729" y="0"/>
                </a:cubicBezTo>
                <a:cubicBezTo>
                  <a:pt x="4591173" y="-28375"/>
                  <a:pt x="4595393" y="11347"/>
                  <a:pt x="4754637" y="0"/>
                </a:cubicBezTo>
                <a:cubicBezTo>
                  <a:pt x="4913881" y="-11347"/>
                  <a:pt x="5122193" y="20474"/>
                  <a:pt x="5421446" y="0"/>
                </a:cubicBezTo>
                <a:cubicBezTo>
                  <a:pt x="5720699" y="-20474"/>
                  <a:pt x="5671671" y="30578"/>
                  <a:pt x="5827330" y="0"/>
                </a:cubicBezTo>
                <a:cubicBezTo>
                  <a:pt x="5982989" y="-30578"/>
                  <a:pt x="6157367" y="3401"/>
                  <a:pt x="6320188" y="0"/>
                </a:cubicBezTo>
                <a:cubicBezTo>
                  <a:pt x="6483009" y="-3401"/>
                  <a:pt x="6827659" y="76172"/>
                  <a:pt x="6986997" y="0"/>
                </a:cubicBezTo>
                <a:cubicBezTo>
                  <a:pt x="7146335" y="-76172"/>
                  <a:pt x="7256770" y="36368"/>
                  <a:pt x="7392881" y="0"/>
                </a:cubicBezTo>
                <a:cubicBezTo>
                  <a:pt x="7528992" y="-36368"/>
                  <a:pt x="7671760" y="45886"/>
                  <a:pt x="7798765" y="0"/>
                </a:cubicBezTo>
                <a:cubicBezTo>
                  <a:pt x="7925770" y="-45886"/>
                  <a:pt x="8117815" y="4982"/>
                  <a:pt x="8204648" y="0"/>
                </a:cubicBezTo>
                <a:cubicBezTo>
                  <a:pt x="8291481" y="-4982"/>
                  <a:pt x="8522587" y="31371"/>
                  <a:pt x="8697507" y="0"/>
                </a:cubicBezTo>
                <a:cubicBezTo>
                  <a:pt x="8721009" y="179807"/>
                  <a:pt x="8652313" y="315740"/>
                  <a:pt x="8697507" y="447815"/>
                </a:cubicBezTo>
                <a:cubicBezTo>
                  <a:pt x="8742701" y="579890"/>
                  <a:pt x="8645467" y="708982"/>
                  <a:pt x="8697507" y="909480"/>
                </a:cubicBezTo>
                <a:cubicBezTo>
                  <a:pt x="8749547" y="1109979"/>
                  <a:pt x="8691855" y="1165632"/>
                  <a:pt x="8697507" y="1384995"/>
                </a:cubicBezTo>
                <a:cubicBezTo>
                  <a:pt x="8596644" y="1404359"/>
                  <a:pt x="8460472" y="1378230"/>
                  <a:pt x="8291623" y="1384995"/>
                </a:cubicBezTo>
                <a:cubicBezTo>
                  <a:pt x="8122774" y="1391760"/>
                  <a:pt x="7987235" y="1351967"/>
                  <a:pt x="7885740" y="1384995"/>
                </a:cubicBezTo>
                <a:cubicBezTo>
                  <a:pt x="7784245" y="1418023"/>
                  <a:pt x="7433327" y="1365048"/>
                  <a:pt x="7218931" y="1384995"/>
                </a:cubicBezTo>
                <a:cubicBezTo>
                  <a:pt x="7004535" y="1404942"/>
                  <a:pt x="6998383" y="1346168"/>
                  <a:pt x="6813047" y="1384995"/>
                </a:cubicBezTo>
                <a:cubicBezTo>
                  <a:pt x="6627711" y="1423822"/>
                  <a:pt x="6530180" y="1357016"/>
                  <a:pt x="6407163" y="1384995"/>
                </a:cubicBezTo>
                <a:cubicBezTo>
                  <a:pt x="6284146" y="1412974"/>
                  <a:pt x="6097385" y="1370663"/>
                  <a:pt x="6001280" y="1384995"/>
                </a:cubicBezTo>
                <a:cubicBezTo>
                  <a:pt x="5905175" y="1399327"/>
                  <a:pt x="5750022" y="1383587"/>
                  <a:pt x="5682371" y="1384995"/>
                </a:cubicBezTo>
                <a:cubicBezTo>
                  <a:pt x="5614720" y="1386403"/>
                  <a:pt x="5432340" y="1365533"/>
                  <a:pt x="5276488" y="1384995"/>
                </a:cubicBezTo>
                <a:cubicBezTo>
                  <a:pt x="5120636" y="1404457"/>
                  <a:pt x="4966343" y="1347251"/>
                  <a:pt x="4696654" y="1384995"/>
                </a:cubicBezTo>
                <a:cubicBezTo>
                  <a:pt x="4426965" y="1422739"/>
                  <a:pt x="4457396" y="1373316"/>
                  <a:pt x="4377745" y="1384995"/>
                </a:cubicBezTo>
                <a:cubicBezTo>
                  <a:pt x="4298094" y="1396674"/>
                  <a:pt x="3965634" y="1368202"/>
                  <a:pt x="3797911" y="1384995"/>
                </a:cubicBezTo>
                <a:cubicBezTo>
                  <a:pt x="3630188" y="1401788"/>
                  <a:pt x="3611009" y="1376715"/>
                  <a:pt x="3479003" y="1384995"/>
                </a:cubicBezTo>
                <a:cubicBezTo>
                  <a:pt x="3346997" y="1393275"/>
                  <a:pt x="3060136" y="1331992"/>
                  <a:pt x="2812194" y="1384995"/>
                </a:cubicBezTo>
                <a:cubicBezTo>
                  <a:pt x="2564252" y="1437998"/>
                  <a:pt x="2433979" y="1376353"/>
                  <a:pt x="2319335" y="1384995"/>
                </a:cubicBezTo>
                <a:cubicBezTo>
                  <a:pt x="2204691" y="1393637"/>
                  <a:pt x="1977770" y="1305670"/>
                  <a:pt x="1652526" y="1384995"/>
                </a:cubicBezTo>
                <a:cubicBezTo>
                  <a:pt x="1327282" y="1464320"/>
                  <a:pt x="1117768" y="1347706"/>
                  <a:pt x="898742" y="1384995"/>
                </a:cubicBezTo>
                <a:cubicBezTo>
                  <a:pt x="679716" y="1422284"/>
                  <a:pt x="439918" y="1341208"/>
                  <a:pt x="0" y="1384995"/>
                </a:cubicBezTo>
                <a:cubicBezTo>
                  <a:pt x="-20033" y="1214490"/>
                  <a:pt x="48762" y="1055199"/>
                  <a:pt x="0" y="951030"/>
                </a:cubicBezTo>
                <a:cubicBezTo>
                  <a:pt x="-48762" y="846862"/>
                  <a:pt x="33059" y="666847"/>
                  <a:pt x="0" y="461665"/>
                </a:cubicBezTo>
                <a:cubicBezTo>
                  <a:pt x="-33059" y="256483"/>
                  <a:pt x="2590" y="153700"/>
                  <a:pt x="0" y="0"/>
                </a:cubicBezTo>
                <a:close/>
              </a:path>
              <a:path w="8697507" h="1384995" stroke="0" extrusionOk="0">
                <a:moveTo>
                  <a:pt x="0" y="0"/>
                </a:moveTo>
                <a:cubicBezTo>
                  <a:pt x="83523" y="-33230"/>
                  <a:pt x="222059" y="26416"/>
                  <a:pt x="405884" y="0"/>
                </a:cubicBezTo>
                <a:cubicBezTo>
                  <a:pt x="589709" y="-26416"/>
                  <a:pt x="729051" y="24470"/>
                  <a:pt x="985717" y="0"/>
                </a:cubicBezTo>
                <a:cubicBezTo>
                  <a:pt x="1242383" y="-24470"/>
                  <a:pt x="1203521" y="47192"/>
                  <a:pt x="1391601" y="0"/>
                </a:cubicBezTo>
                <a:cubicBezTo>
                  <a:pt x="1579681" y="-47192"/>
                  <a:pt x="1937417" y="51647"/>
                  <a:pt x="2145385" y="0"/>
                </a:cubicBezTo>
                <a:cubicBezTo>
                  <a:pt x="2353353" y="-51647"/>
                  <a:pt x="2623472" y="25020"/>
                  <a:pt x="2812194" y="0"/>
                </a:cubicBezTo>
                <a:cubicBezTo>
                  <a:pt x="3000916" y="-25020"/>
                  <a:pt x="3026724" y="31621"/>
                  <a:pt x="3131103" y="0"/>
                </a:cubicBezTo>
                <a:cubicBezTo>
                  <a:pt x="3235482" y="-31621"/>
                  <a:pt x="3509126" y="44494"/>
                  <a:pt x="3884886" y="0"/>
                </a:cubicBezTo>
                <a:cubicBezTo>
                  <a:pt x="4260646" y="-44494"/>
                  <a:pt x="4125736" y="14305"/>
                  <a:pt x="4203795" y="0"/>
                </a:cubicBezTo>
                <a:cubicBezTo>
                  <a:pt x="4281854" y="-14305"/>
                  <a:pt x="4769496" y="82004"/>
                  <a:pt x="4957579" y="0"/>
                </a:cubicBezTo>
                <a:cubicBezTo>
                  <a:pt x="5145662" y="-82004"/>
                  <a:pt x="5212267" y="31284"/>
                  <a:pt x="5276488" y="0"/>
                </a:cubicBezTo>
                <a:cubicBezTo>
                  <a:pt x="5340709" y="-31284"/>
                  <a:pt x="5724006" y="18219"/>
                  <a:pt x="6030272" y="0"/>
                </a:cubicBezTo>
                <a:cubicBezTo>
                  <a:pt x="6336538" y="-18219"/>
                  <a:pt x="6274741" y="5557"/>
                  <a:pt x="6349180" y="0"/>
                </a:cubicBezTo>
                <a:cubicBezTo>
                  <a:pt x="6423619" y="-5557"/>
                  <a:pt x="6803781" y="24417"/>
                  <a:pt x="6929014" y="0"/>
                </a:cubicBezTo>
                <a:cubicBezTo>
                  <a:pt x="7054247" y="-24417"/>
                  <a:pt x="7188172" y="6656"/>
                  <a:pt x="7421873" y="0"/>
                </a:cubicBezTo>
                <a:cubicBezTo>
                  <a:pt x="7655574" y="-6656"/>
                  <a:pt x="7969547" y="34316"/>
                  <a:pt x="8175657" y="0"/>
                </a:cubicBezTo>
                <a:cubicBezTo>
                  <a:pt x="8381767" y="-34316"/>
                  <a:pt x="8550161" y="49184"/>
                  <a:pt x="8697507" y="0"/>
                </a:cubicBezTo>
                <a:cubicBezTo>
                  <a:pt x="8752376" y="243396"/>
                  <a:pt x="8658462" y="251087"/>
                  <a:pt x="8697507" y="489365"/>
                </a:cubicBezTo>
                <a:cubicBezTo>
                  <a:pt x="8736552" y="727644"/>
                  <a:pt x="8658236" y="750035"/>
                  <a:pt x="8697507" y="964880"/>
                </a:cubicBezTo>
                <a:cubicBezTo>
                  <a:pt x="8736778" y="1179725"/>
                  <a:pt x="8653256" y="1239858"/>
                  <a:pt x="8697507" y="1384995"/>
                </a:cubicBezTo>
                <a:cubicBezTo>
                  <a:pt x="8591380" y="1392926"/>
                  <a:pt x="8414072" y="1344974"/>
                  <a:pt x="8291623" y="1384995"/>
                </a:cubicBezTo>
                <a:cubicBezTo>
                  <a:pt x="8169174" y="1425016"/>
                  <a:pt x="8044737" y="1379406"/>
                  <a:pt x="7885740" y="1384995"/>
                </a:cubicBezTo>
                <a:cubicBezTo>
                  <a:pt x="7726743" y="1390584"/>
                  <a:pt x="7570577" y="1355419"/>
                  <a:pt x="7305906" y="1384995"/>
                </a:cubicBezTo>
                <a:cubicBezTo>
                  <a:pt x="7041235" y="1414571"/>
                  <a:pt x="7130192" y="1374198"/>
                  <a:pt x="6986997" y="1384995"/>
                </a:cubicBezTo>
                <a:cubicBezTo>
                  <a:pt x="6843802" y="1395792"/>
                  <a:pt x="6548874" y="1351733"/>
                  <a:pt x="6407163" y="1384995"/>
                </a:cubicBezTo>
                <a:cubicBezTo>
                  <a:pt x="6265452" y="1418257"/>
                  <a:pt x="6189719" y="1381922"/>
                  <a:pt x="6088255" y="1384995"/>
                </a:cubicBezTo>
                <a:cubicBezTo>
                  <a:pt x="5986791" y="1388068"/>
                  <a:pt x="5850738" y="1357194"/>
                  <a:pt x="5769346" y="1384995"/>
                </a:cubicBezTo>
                <a:cubicBezTo>
                  <a:pt x="5687954" y="1412796"/>
                  <a:pt x="5581514" y="1378698"/>
                  <a:pt x="5450438" y="1384995"/>
                </a:cubicBezTo>
                <a:cubicBezTo>
                  <a:pt x="5319362" y="1391292"/>
                  <a:pt x="5275865" y="1369920"/>
                  <a:pt x="5131529" y="1384995"/>
                </a:cubicBezTo>
                <a:cubicBezTo>
                  <a:pt x="4987193" y="1400070"/>
                  <a:pt x="4755738" y="1368065"/>
                  <a:pt x="4464720" y="1384995"/>
                </a:cubicBezTo>
                <a:cubicBezTo>
                  <a:pt x="4173702" y="1401925"/>
                  <a:pt x="3933061" y="1378048"/>
                  <a:pt x="3710936" y="1384995"/>
                </a:cubicBezTo>
                <a:cubicBezTo>
                  <a:pt x="3488811" y="1391942"/>
                  <a:pt x="3328173" y="1342236"/>
                  <a:pt x="3131103" y="1384995"/>
                </a:cubicBezTo>
                <a:cubicBezTo>
                  <a:pt x="2934033" y="1427754"/>
                  <a:pt x="2645182" y="1311095"/>
                  <a:pt x="2464294" y="1384995"/>
                </a:cubicBezTo>
                <a:cubicBezTo>
                  <a:pt x="2283406" y="1458895"/>
                  <a:pt x="1964404" y="1343396"/>
                  <a:pt x="1710510" y="1384995"/>
                </a:cubicBezTo>
                <a:cubicBezTo>
                  <a:pt x="1456616" y="1426594"/>
                  <a:pt x="1456271" y="1380372"/>
                  <a:pt x="1304626" y="1384995"/>
                </a:cubicBezTo>
                <a:cubicBezTo>
                  <a:pt x="1152981" y="1389618"/>
                  <a:pt x="1052348" y="1359716"/>
                  <a:pt x="898742" y="1384995"/>
                </a:cubicBezTo>
                <a:cubicBezTo>
                  <a:pt x="745136" y="1410274"/>
                  <a:pt x="275555" y="1317747"/>
                  <a:pt x="0" y="1384995"/>
                </a:cubicBezTo>
                <a:cubicBezTo>
                  <a:pt x="-2629" y="1194874"/>
                  <a:pt x="51987" y="1077234"/>
                  <a:pt x="0" y="923330"/>
                </a:cubicBezTo>
                <a:cubicBezTo>
                  <a:pt x="-51987" y="769427"/>
                  <a:pt x="31036" y="613403"/>
                  <a:pt x="0" y="503215"/>
                </a:cubicBezTo>
                <a:cubicBezTo>
                  <a:pt x="-31036" y="393027"/>
                  <a:pt x="54541" y="185269"/>
                  <a:pt x="0" y="0"/>
                </a:cubicBezTo>
                <a:close/>
              </a:path>
            </a:pathLst>
          </a:custGeom>
          <a:solidFill>
            <a:srgbClr val="FFFF00"/>
          </a:solidFill>
          <a:ln>
            <a:solidFill>
              <a:schemeClr val="accent1"/>
            </a:solidFill>
            <a:extLst>
              <a:ext uri="{C807C97D-BFC1-408E-A445-0C87EB9F89A2}">
                <ask:lineSketchStyleProps xmlns:ask="http://schemas.microsoft.com/office/drawing/2018/sketchyshapes" xmlns="" sd="384431218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Nêu ví dụ mùi thơm hay mùi khó chịu mà em đã ngửi thấy trong không khí. Mùi đó có phải là mùi của không khí không? Vì sao?</a:t>
            </a:r>
          </a:p>
        </p:txBody>
      </p:sp>
      <p:sp>
        <p:nvSpPr>
          <p:cNvPr id="89" name="TextBox 88">
            <a:extLst>
              <a:ext uri="{FF2B5EF4-FFF2-40B4-BE49-F238E27FC236}">
                <a16:creationId xmlns:a16="http://schemas.microsoft.com/office/drawing/2014/main" xmlns="" id="{D45BF582-82AF-AD59-1BD8-21C49152FBA8}"/>
              </a:ext>
            </a:extLst>
          </p:cNvPr>
          <p:cNvSpPr txBox="1"/>
          <p:nvPr/>
        </p:nvSpPr>
        <p:spPr>
          <a:xfrm>
            <a:off x="3215573" y="4673303"/>
            <a:ext cx="7308654" cy="1384995"/>
          </a:xfrm>
          <a:custGeom>
            <a:avLst/>
            <a:gdLst>
              <a:gd name="connsiteX0" fmla="*/ 0 w 7308654"/>
              <a:gd name="connsiteY0" fmla="*/ 0 h 1384995"/>
              <a:gd name="connsiteX1" fmla="*/ 635291 w 7308654"/>
              <a:gd name="connsiteY1" fmla="*/ 0 h 1384995"/>
              <a:gd name="connsiteX2" fmla="*/ 1124408 w 7308654"/>
              <a:gd name="connsiteY2" fmla="*/ 0 h 1384995"/>
              <a:gd name="connsiteX3" fmla="*/ 1832786 w 7308654"/>
              <a:gd name="connsiteY3" fmla="*/ 0 h 1384995"/>
              <a:gd name="connsiteX4" fmla="*/ 2394990 w 7308654"/>
              <a:gd name="connsiteY4" fmla="*/ 0 h 1384995"/>
              <a:gd name="connsiteX5" fmla="*/ 3103367 w 7308654"/>
              <a:gd name="connsiteY5" fmla="*/ 0 h 1384995"/>
              <a:gd name="connsiteX6" fmla="*/ 3811744 w 7308654"/>
              <a:gd name="connsiteY6" fmla="*/ 0 h 1384995"/>
              <a:gd name="connsiteX7" fmla="*/ 4227775 w 7308654"/>
              <a:gd name="connsiteY7" fmla="*/ 0 h 1384995"/>
              <a:gd name="connsiteX8" fmla="*/ 4570720 w 7308654"/>
              <a:gd name="connsiteY8" fmla="*/ 0 h 1384995"/>
              <a:gd name="connsiteX9" fmla="*/ 5279097 w 7308654"/>
              <a:gd name="connsiteY9" fmla="*/ 0 h 1384995"/>
              <a:gd name="connsiteX10" fmla="*/ 5768215 w 7308654"/>
              <a:gd name="connsiteY10" fmla="*/ 0 h 1384995"/>
              <a:gd name="connsiteX11" fmla="*/ 6111159 w 7308654"/>
              <a:gd name="connsiteY11" fmla="*/ 0 h 1384995"/>
              <a:gd name="connsiteX12" fmla="*/ 6600277 w 7308654"/>
              <a:gd name="connsiteY12" fmla="*/ 0 h 1384995"/>
              <a:gd name="connsiteX13" fmla="*/ 7308654 w 7308654"/>
              <a:gd name="connsiteY13" fmla="*/ 0 h 1384995"/>
              <a:gd name="connsiteX14" fmla="*/ 7308654 w 7308654"/>
              <a:gd name="connsiteY14" fmla="*/ 420115 h 1384995"/>
              <a:gd name="connsiteX15" fmla="*/ 7308654 w 7308654"/>
              <a:gd name="connsiteY15" fmla="*/ 854080 h 1384995"/>
              <a:gd name="connsiteX16" fmla="*/ 7308654 w 7308654"/>
              <a:gd name="connsiteY16" fmla="*/ 1384995 h 1384995"/>
              <a:gd name="connsiteX17" fmla="*/ 6600277 w 7308654"/>
              <a:gd name="connsiteY17" fmla="*/ 1384995 h 1384995"/>
              <a:gd name="connsiteX18" fmla="*/ 6257332 w 7308654"/>
              <a:gd name="connsiteY18" fmla="*/ 1384995 h 1384995"/>
              <a:gd name="connsiteX19" fmla="*/ 5695128 w 7308654"/>
              <a:gd name="connsiteY19" fmla="*/ 1384995 h 1384995"/>
              <a:gd name="connsiteX20" fmla="*/ 5059837 w 7308654"/>
              <a:gd name="connsiteY20" fmla="*/ 1384995 h 1384995"/>
              <a:gd name="connsiteX21" fmla="*/ 4424547 w 7308654"/>
              <a:gd name="connsiteY21" fmla="*/ 1384995 h 1384995"/>
              <a:gd name="connsiteX22" fmla="*/ 3789256 w 7308654"/>
              <a:gd name="connsiteY22" fmla="*/ 1384995 h 1384995"/>
              <a:gd name="connsiteX23" fmla="*/ 3373225 w 7308654"/>
              <a:gd name="connsiteY23" fmla="*/ 1384995 h 1384995"/>
              <a:gd name="connsiteX24" fmla="*/ 2884107 w 7308654"/>
              <a:gd name="connsiteY24" fmla="*/ 1384995 h 1384995"/>
              <a:gd name="connsiteX25" fmla="*/ 2468076 w 7308654"/>
              <a:gd name="connsiteY25" fmla="*/ 1384995 h 1384995"/>
              <a:gd name="connsiteX26" fmla="*/ 1905872 w 7308654"/>
              <a:gd name="connsiteY26" fmla="*/ 1384995 h 1384995"/>
              <a:gd name="connsiteX27" fmla="*/ 1489841 w 7308654"/>
              <a:gd name="connsiteY27" fmla="*/ 1384995 h 1384995"/>
              <a:gd name="connsiteX28" fmla="*/ 854550 w 7308654"/>
              <a:gd name="connsiteY28" fmla="*/ 1384995 h 1384995"/>
              <a:gd name="connsiteX29" fmla="*/ 0 w 7308654"/>
              <a:gd name="connsiteY29" fmla="*/ 1384995 h 1384995"/>
              <a:gd name="connsiteX30" fmla="*/ 0 w 7308654"/>
              <a:gd name="connsiteY30" fmla="*/ 951030 h 1384995"/>
              <a:gd name="connsiteX31" fmla="*/ 0 w 7308654"/>
              <a:gd name="connsiteY31" fmla="*/ 475515 h 1384995"/>
              <a:gd name="connsiteX32" fmla="*/ 0 w 7308654"/>
              <a:gd name="connsiteY32"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08654" h="1384995" fill="none" extrusionOk="0">
                <a:moveTo>
                  <a:pt x="0" y="0"/>
                </a:moveTo>
                <a:cubicBezTo>
                  <a:pt x="233523" y="-53775"/>
                  <a:pt x="405271" y="30462"/>
                  <a:pt x="635291" y="0"/>
                </a:cubicBezTo>
                <a:cubicBezTo>
                  <a:pt x="865311" y="-30462"/>
                  <a:pt x="989633" y="19191"/>
                  <a:pt x="1124408" y="0"/>
                </a:cubicBezTo>
                <a:cubicBezTo>
                  <a:pt x="1259183" y="-19191"/>
                  <a:pt x="1567238" y="25503"/>
                  <a:pt x="1832786" y="0"/>
                </a:cubicBezTo>
                <a:cubicBezTo>
                  <a:pt x="2098334" y="-25503"/>
                  <a:pt x="2217458" y="31754"/>
                  <a:pt x="2394990" y="0"/>
                </a:cubicBezTo>
                <a:cubicBezTo>
                  <a:pt x="2572522" y="-31754"/>
                  <a:pt x="2773176" y="58495"/>
                  <a:pt x="3103367" y="0"/>
                </a:cubicBezTo>
                <a:cubicBezTo>
                  <a:pt x="3433558" y="-58495"/>
                  <a:pt x="3544066" y="82713"/>
                  <a:pt x="3811744" y="0"/>
                </a:cubicBezTo>
                <a:cubicBezTo>
                  <a:pt x="4079422" y="-82713"/>
                  <a:pt x="4091055" y="10782"/>
                  <a:pt x="4227775" y="0"/>
                </a:cubicBezTo>
                <a:cubicBezTo>
                  <a:pt x="4364495" y="-10782"/>
                  <a:pt x="4457183" y="22075"/>
                  <a:pt x="4570720" y="0"/>
                </a:cubicBezTo>
                <a:cubicBezTo>
                  <a:pt x="4684258" y="-22075"/>
                  <a:pt x="5135174" y="60660"/>
                  <a:pt x="5279097" y="0"/>
                </a:cubicBezTo>
                <a:cubicBezTo>
                  <a:pt x="5423020" y="-60660"/>
                  <a:pt x="5581841" y="36005"/>
                  <a:pt x="5768215" y="0"/>
                </a:cubicBezTo>
                <a:cubicBezTo>
                  <a:pt x="5954589" y="-36005"/>
                  <a:pt x="5987302" y="34908"/>
                  <a:pt x="6111159" y="0"/>
                </a:cubicBezTo>
                <a:cubicBezTo>
                  <a:pt x="6235016" y="-34908"/>
                  <a:pt x="6423614" y="31550"/>
                  <a:pt x="6600277" y="0"/>
                </a:cubicBezTo>
                <a:cubicBezTo>
                  <a:pt x="6776940" y="-31550"/>
                  <a:pt x="7043268" y="78840"/>
                  <a:pt x="7308654" y="0"/>
                </a:cubicBezTo>
                <a:cubicBezTo>
                  <a:pt x="7309608" y="95574"/>
                  <a:pt x="7270869" y="293404"/>
                  <a:pt x="7308654" y="420115"/>
                </a:cubicBezTo>
                <a:cubicBezTo>
                  <a:pt x="7346439" y="546827"/>
                  <a:pt x="7278084" y="668642"/>
                  <a:pt x="7308654" y="854080"/>
                </a:cubicBezTo>
                <a:cubicBezTo>
                  <a:pt x="7339224" y="1039519"/>
                  <a:pt x="7271226" y="1150172"/>
                  <a:pt x="7308654" y="1384995"/>
                </a:cubicBezTo>
                <a:cubicBezTo>
                  <a:pt x="7153588" y="1410158"/>
                  <a:pt x="6932172" y="1380837"/>
                  <a:pt x="6600277" y="1384995"/>
                </a:cubicBezTo>
                <a:cubicBezTo>
                  <a:pt x="6268382" y="1389153"/>
                  <a:pt x="6408814" y="1349718"/>
                  <a:pt x="6257332" y="1384995"/>
                </a:cubicBezTo>
                <a:cubicBezTo>
                  <a:pt x="6105851" y="1420272"/>
                  <a:pt x="5859390" y="1374070"/>
                  <a:pt x="5695128" y="1384995"/>
                </a:cubicBezTo>
                <a:cubicBezTo>
                  <a:pt x="5530866" y="1395920"/>
                  <a:pt x="5320696" y="1371754"/>
                  <a:pt x="5059837" y="1384995"/>
                </a:cubicBezTo>
                <a:cubicBezTo>
                  <a:pt x="4798978" y="1398236"/>
                  <a:pt x="4628895" y="1348803"/>
                  <a:pt x="4424547" y="1384995"/>
                </a:cubicBezTo>
                <a:cubicBezTo>
                  <a:pt x="4220199" y="1421187"/>
                  <a:pt x="3930055" y="1353969"/>
                  <a:pt x="3789256" y="1384995"/>
                </a:cubicBezTo>
                <a:cubicBezTo>
                  <a:pt x="3648457" y="1416021"/>
                  <a:pt x="3540875" y="1380127"/>
                  <a:pt x="3373225" y="1384995"/>
                </a:cubicBezTo>
                <a:cubicBezTo>
                  <a:pt x="3205575" y="1389863"/>
                  <a:pt x="3074119" y="1377788"/>
                  <a:pt x="2884107" y="1384995"/>
                </a:cubicBezTo>
                <a:cubicBezTo>
                  <a:pt x="2694095" y="1392202"/>
                  <a:pt x="2554522" y="1369715"/>
                  <a:pt x="2468076" y="1384995"/>
                </a:cubicBezTo>
                <a:cubicBezTo>
                  <a:pt x="2381630" y="1400275"/>
                  <a:pt x="2128403" y="1340052"/>
                  <a:pt x="1905872" y="1384995"/>
                </a:cubicBezTo>
                <a:cubicBezTo>
                  <a:pt x="1683341" y="1429938"/>
                  <a:pt x="1692287" y="1359582"/>
                  <a:pt x="1489841" y="1384995"/>
                </a:cubicBezTo>
                <a:cubicBezTo>
                  <a:pt x="1287395" y="1410408"/>
                  <a:pt x="1073690" y="1309814"/>
                  <a:pt x="854550" y="1384995"/>
                </a:cubicBezTo>
                <a:cubicBezTo>
                  <a:pt x="635410" y="1460176"/>
                  <a:pt x="260801" y="1372984"/>
                  <a:pt x="0" y="1384995"/>
                </a:cubicBezTo>
                <a:cubicBezTo>
                  <a:pt x="-25312" y="1292773"/>
                  <a:pt x="42210" y="1059602"/>
                  <a:pt x="0" y="951030"/>
                </a:cubicBezTo>
                <a:cubicBezTo>
                  <a:pt x="-42210" y="842458"/>
                  <a:pt x="15025" y="675253"/>
                  <a:pt x="0" y="475515"/>
                </a:cubicBezTo>
                <a:cubicBezTo>
                  <a:pt x="-15025" y="275777"/>
                  <a:pt x="49790" y="106579"/>
                  <a:pt x="0" y="0"/>
                </a:cubicBezTo>
                <a:close/>
              </a:path>
              <a:path w="7308654" h="1384995" stroke="0" extrusionOk="0">
                <a:moveTo>
                  <a:pt x="0" y="0"/>
                </a:moveTo>
                <a:cubicBezTo>
                  <a:pt x="168480" y="-45397"/>
                  <a:pt x="286614" y="31757"/>
                  <a:pt x="416031" y="0"/>
                </a:cubicBezTo>
                <a:cubicBezTo>
                  <a:pt x="545448" y="-31757"/>
                  <a:pt x="821031" y="8111"/>
                  <a:pt x="978235" y="0"/>
                </a:cubicBezTo>
                <a:cubicBezTo>
                  <a:pt x="1135439" y="-8111"/>
                  <a:pt x="1269915" y="12077"/>
                  <a:pt x="1394266" y="0"/>
                </a:cubicBezTo>
                <a:cubicBezTo>
                  <a:pt x="1518617" y="-12077"/>
                  <a:pt x="1888943" y="61473"/>
                  <a:pt x="2102644" y="0"/>
                </a:cubicBezTo>
                <a:cubicBezTo>
                  <a:pt x="2316345" y="-61473"/>
                  <a:pt x="2586955" y="4738"/>
                  <a:pt x="2737934" y="0"/>
                </a:cubicBezTo>
                <a:cubicBezTo>
                  <a:pt x="2888913" y="-4738"/>
                  <a:pt x="2967110" y="36635"/>
                  <a:pt x="3080879" y="0"/>
                </a:cubicBezTo>
                <a:cubicBezTo>
                  <a:pt x="3194649" y="-36635"/>
                  <a:pt x="3536480" y="78950"/>
                  <a:pt x="3789256" y="0"/>
                </a:cubicBezTo>
                <a:cubicBezTo>
                  <a:pt x="4042032" y="-78950"/>
                  <a:pt x="3966374" y="26333"/>
                  <a:pt x="4132201" y="0"/>
                </a:cubicBezTo>
                <a:cubicBezTo>
                  <a:pt x="4298028" y="-26333"/>
                  <a:pt x="4500001" y="8317"/>
                  <a:pt x="4840578" y="0"/>
                </a:cubicBezTo>
                <a:cubicBezTo>
                  <a:pt x="5181155" y="-8317"/>
                  <a:pt x="5083714" y="9624"/>
                  <a:pt x="5183522" y="0"/>
                </a:cubicBezTo>
                <a:cubicBezTo>
                  <a:pt x="5283330" y="-9624"/>
                  <a:pt x="5606149" y="21354"/>
                  <a:pt x="5891900" y="0"/>
                </a:cubicBezTo>
                <a:cubicBezTo>
                  <a:pt x="6177651" y="-21354"/>
                  <a:pt x="6160743" y="37794"/>
                  <a:pt x="6234844" y="0"/>
                </a:cubicBezTo>
                <a:cubicBezTo>
                  <a:pt x="6308945" y="-37794"/>
                  <a:pt x="6672328" y="65723"/>
                  <a:pt x="6797048" y="0"/>
                </a:cubicBezTo>
                <a:cubicBezTo>
                  <a:pt x="6921768" y="-65723"/>
                  <a:pt x="7161168" y="35788"/>
                  <a:pt x="7308654" y="0"/>
                </a:cubicBezTo>
                <a:cubicBezTo>
                  <a:pt x="7348351" y="201518"/>
                  <a:pt x="7258886" y="280867"/>
                  <a:pt x="7308654" y="489365"/>
                </a:cubicBezTo>
                <a:cubicBezTo>
                  <a:pt x="7358422" y="697864"/>
                  <a:pt x="7270838" y="816319"/>
                  <a:pt x="7308654" y="937180"/>
                </a:cubicBezTo>
                <a:cubicBezTo>
                  <a:pt x="7346470" y="1058041"/>
                  <a:pt x="7266111" y="1276529"/>
                  <a:pt x="7308654" y="1384995"/>
                </a:cubicBezTo>
                <a:cubicBezTo>
                  <a:pt x="7093667" y="1453466"/>
                  <a:pt x="6954054" y="1361125"/>
                  <a:pt x="6673363" y="1384995"/>
                </a:cubicBezTo>
                <a:cubicBezTo>
                  <a:pt x="6392672" y="1408865"/>
                  <a:pt x="6349280" y="1346770"/>
                  <a:pt x="6257332" y="1384995"/>
                </a:cubicBezTo>
                <a:cubicBezTo>
                  <a:pt x="6165384" y="1423220"/>
                  <a:pt x="6061168" y="1354845"/>
                  <a:pt x="5914388" y="1384995"/>
                </a:cubicBezTo>
                <a:cubicBezTo>
                  <a:pt x="5767608" y="1415145"/>
                  <a:pt x="5675101" y="1367841"/>
                  <a:pt x="5498357" y="1384995"/>
                </a:cubicBezTo>
                <a:cubicBezTo>
                  <a:pt x="5321613" y="1402149"/>
                  <a:pt x="5167667" y="1343797"/>
                  <a:pt x="4936152" y="1384995"/>
                </a:cubicBezTo>
                <a:cubicBezTo>
                  <a:pt x="4704637" y="1426193"/>
                  <a:pt x="4760716" y="1349796"/>
                  <a:pt x="4593208" y="1384995"/>
                </a:cubicBezTo>
                <a:cubicBezTo>
                  <a:pt x="4425700" y="1420194"/>
                  <a:pt x="4161694" y="1357591"/>
                  <a:pt x="4031004" y="1384995"/>
                </a:cubicBezTo>
                <a:cubicBezTo>
                  <a:pt x="3900314" y="1412399"/>
                  <a:pt x="3811237" y="1345029"/>
                  <a:pt x="3688059" y="1384995"/>
                </a:cubicBezTo>
                <a:cubicBezTo>
                  <a:pt x="3564881" y="1424961"/>
                  <a:pt x="3460586" y="1377066"/>
                  <a:pt x="3345115" y="1384995"/>
                </a:cubicBezTo>
                <a:cubicBezTo>
                  <a:pt x="3229644" y="1392924"/>
                  <a:pt x="3163102" y="1362027"/>
                  <a:pt x="3002170" y="1384995"/>
                </a:cubicBezTo>
                <a:cubicBezTo>
                  <a:pt x="2841239" y="1407963"/>
                  <a:pt x="2746701" y="1355851"/>
                  <a:pt x="2659226" y="1384995"/>
                </a:cubicBezTo>
                <a:cubicBezTo>
                  <a:pt x="2571751" y="1414139"/>
                  <a:pt x="2248478" y="1379503"/>
                  <a:pt x="2023935" y="1384995"/>
                </a:cubicBezTo>
                <a:cubicBezTo>
                  <a:pt x="1799392" y="1390487"/>
                  <a:pt x="1486290" y="1361204"/>
                  <a:pt x="1315558" y="1384995"/>
                </a:cubicBezTo>
                <a:cubicBezTo>
                  <a:pt x="1144826" y="1408786"/>
                  <a:pt x="966818" y="1335803"/>
                  <a:pt x="753354" y="1384995"/>
                </a:cubicBezTo>
                <a:cubicBezTo>
                  <a:pt x="539890" y="1434187"/>
                  <a:pt x="202508" y="1384711"/>
                  <a:pt x="0" y="1384995"/>
                </a:cubicBezTo>
                <a:cubicBezTo>
                  <a:pt x="-15018" y="1277778"/>
                  <a:pt x="32261" y="1043306"/>
                  <a:pt x="0" y="895630"/>
                </a:cubicBezTo>
                <a:cubicBezTo>
                  <a:pt x="-32261" y="747954"/>
                  <a:pt x="8567" y="640621"/>
                  <a:pt x="0" y="475515"/>
                </a:cubicBezTo>
                <a:cubicBezTo>
                  <a:pt x="-8567" y="310410"/>
                  <a:pt x="49770" y="188966"/>
                  <a:pt x="0" y="0"/>
                </a:cubicBezTo>
                <a:close/>
              </a:path>
            </a:pathLst>
          </a:custGeom>
          <a:solidFill>
            <a:srgbClr val="FFFF00"/>
          </a:solidFill>
          <a:ln>
            <a:solidFill>
              <a:schemeClr val="accent1"/>
            </a:solidFill>
            <a:extLst>
              <a:ext uri="{C807C97D-BFC1-408E-A445-0C87EB9F89A2}">
                <ask:lineSketchStyleProps xmlns:ask="http://schemas.microsoft.com/office/drawing/2018/sketchyshapes" xmlns="" sd="384431218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Chúng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ta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nhìn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nhau</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nhìn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đồ</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quanh</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ta,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từ</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đó</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nhận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xét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về</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tính</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suốt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khí</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arn(inVertic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barn(inVertical)">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barn(inVertical)">
                                      <p:cBhvr>
                                        <p:cTn id="2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7" grpId="0" animBg="1"/>
      <p:bldP spid="88" grpId="0" animBg="1"/>
      <p:bldP spid="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xmlns="" id="{158C2535-DBBB-C8EB-329A-18A33846245A}"/>
              </a:ext>
            </a:extLst>
          </p:cNvPr>
          <p:cNvGrpSpPr/>
          <p:nvPr/>
        </p:nvGrpSpPr>
        <p:grpSpPr>
          <a:xfrm>
            <a:off x="5031564" y="-227744"/>
            <a:ext cx="2867377" cy="812800"/>
            <a:chOff x="5007836" y="507047"/>
            <a:chExt cx="1501614" cy="308638"/>
          </a:xfrm>
        </p:grpSpPr>
        <p:cxnSp>
          <p:nvCxnSpPr>
            <p:cNvPr id="24" name="Straight Connector 23">
              <a:extLst>
                <a:ext uri="{FF2B5EF4-FFF2-40B4-BE49-F238E27FC236}">
                  <a16:creationId xmlns:a16="http://schemas.microsoft.com/office/drawing/2014/main" xmlns="" id="{5BB3F7ED-1FD1-B3CF-CCF1-F1C6FD103C9E}"/>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A9D3BAEA-34AC-EC6F-FFD4-2A647B6A3738}"/>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1CD20B4A-9474-3462-1352-5AB38F988BF0}"/>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xmlns="" id="{898FF421-8BB2-FEED-F800-EF960459482F}"/>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47" name="Group 4046">
            <a:extLst>
              <a:ext uri="{FF2B5EF4-FFF2-40B4-BE49-F238E27FC236}">
                <a16:creationId xmlns:a16="http://schemas.microsoft.com/office/drawing/2014/main" xmlns="" id="{8D0CF023-EF80-8952-4A44-26EA45F7B7FD}"/>
              </a:ext>
            </a:extLst>
          </p:cNvPr>
          <p:cNvGrpSpPr/>
          <p:nvPr/>
        </p:nvGrpSpPr>
        <p:grpSpPr>
          <a:xfrm>
            <a:off x="3341801" y="669046"/>
            <a:ext cx="7391156" cy="1015663"/>
            <a:chOff x="7026459" y="2579491"/>
            <a:chExt cx="5437121" cy="3979589"/>
          </a:xfrm>
        </p:grpSpPr>
        <p:sp>
          <p:nvSpPr>
            <p:cNvPr id="4048" name="TextBox 4047">
              <a:extLst>
                <a:ext uri="{FF2B5EF4-FFF2-40B4-BE49-F238E27FC236}">
                  <a16:creationId xmlns:a16="http://schemas.microsoft.com/office/drawing/2014/main" xmlns="" id="{46B63433-1C20-DB5E-35FD-001888DBF2F0}"/>
                </a:ext>
              </a:extLst>
            </p:cNvPr>
            <p:cNvSpPr txBox="1"/>
            <p:nvPr/>
          </p:nvSpPr>
          <p:spPr>
            <a:xfrm>
              <a:off x="7026459" y="2579491"/>
              <a:ext cx="5437120" cy="3979589"/>
            </a:xfrm>
            <a:prstGeom prst="rect">
              <a:avLst/>
            </a:prstGeom>
            <a:noFill/>
          </p:spPr>
          <p:txBody>
            <a:bodyPr wrap="square" rtlCol="0">
              <a:spAutoFit/>
            </a:bodyPr>
            <a:lstStyle/>
            <a:p>
              <a:pPr algn="ctr"/>
              <a:r>
                <a:rPr lang="en-US" sz="6000">
                  <a:ln w="127000">
                    <a:solidFill>
                      <a:schemeClr val="bg1"/>
                    </a:solidFill>
                  </a:ln>
                  <a:solidFill>
                    <a:srgbClr val="CB1D8D"/>
                  </a:solidFill>
                  <a:effectLst>
                    <a:outerShdw blurRad="50800" dist="38100" dir="2700000" algn="tl" rotWithShape="0">
                      <a:prstClr val="black">
                        <a:alpha val="40000"/>
                      </a:prstClr>
                    </a:outerShdw>
                  </a:effectLst>
                  <a:latin typeface="#9Slide05 SVNClementine" panose="020F0502020204030203" pitchFamily="34" charset="0"/>
                </a:rPr>
                <a:t>Trình bày trước lớp</a:t>
              </a:r>
            </a:p>
          </p:txBody>
        </p:sp>
        <p:sp>
          <p:nvSpPr>
            <p:cNvPr id="4049" name="TextBox 4048">
              <a:extLst>
                <a:ext uri="{FF2B5EF4-FFF2-40B4-BE49-F238E27FC236}">
                  <a16:creationId xmlns:a16="http://schemas.microsoft.com/office/drawing/2014/main" xmlns="" id="{DC567E0B-C742-9B0A-76A3-8629F7E5D985}"/>
                </a:ext>
              </a:extLst>
            </p:cNvPr>
            <p:cNvSpPr txBox="1"/>
            <p:nvPr/>
          </p:nvSpPr>
          <p:spPr>
            <a:xfrm>
              <a:off x="7026459" y="2579491"/>
              <a:ext cx="5437121" cy="3979589"/>
            </a:xfrm>
            <a:prstGeom prst="rect">
              <a:avLst/>
            </a:prstGeom>
            <a:noFill/>
          </p:spPr>
          <p:txBody>
            <a:bodyPr wrap="square" rtlCol="0">
              <a:spAutoFit/>
            </a:bodyPr>
            <a:lstStyle/>
            <a:p>
              <a:pPr algn="ctr"/>
              <a:r>
                <a:rPr lang="en-US" sz="6000" dirty="0" err="1">
                  <a:ln>
                    <a:solidFill>
                      <a:sysClr val="windowText" lastClr="000000"/>
                    </a:solidFill>
                  </a:ln>
                  <a:solidFill>
                    <a:srgbClr val="CB1D8D"/>
                  </a:solidFill>
                  <a:latin typeface="#9Slide05 SVNClementine" panose="020F0502020204030203" pitchFamily="34" charset="0"/>
                </a:rPr>
                <a:t>Trình</a:t>
              </a:r>
              <a:r>
                <a:rPr lang="en-US" sz="6000" dirty="0">
                  <a:ln>
                    <a:solidFill>
                      <a:sysClr val="windowText" lastClr="000000"/>
                    </a:solidFill>
                  </a:ln>
                  <a:solidFill>
                    <a:srgbClr val="CB1D8D"/>
                  </a:solidFill>
                  <a:latin typeface="#9Slide05 SVNClementine" panose="020F0502020204030203" pitchFamily="34" charset="0"/>
                </a:rPr>
                <a:t> </a:t>
              </a:r>
              <a:r>
                <a:rPr lang="en-US" sz="6000" dirty="0" err="1">
                  <a:ln>
                    <a:solidFill>
                      <a:sysClr val="windowText" lastClr="000000"/>
                    </a:solidFill>
                  </a:ln>
                  <a:solidFill>
                    <a:srgbClr val="CB1D8D"/>
                  </a:solidFill>
                  <a:latin typeface="#9Slide05 SVNClementine" panose="020F0502020204030203" pitchFamily="34" charset="0"/>
                </a:rPr>
                <a:t>bày</a:t>
              </a:r>
              <a:r>
                <a:rPr lang="en-US" sz="6000" dirty="0">
                  <a:ln>
                    <a:solidFill>
                      <a:sysClr val="windowText" lastClr="000000"/>
                    </a:solidFill>
                  </a:ln>
                  <a:solidFill>
                    <a:srgbClr val="CB1D8D"/>
                  </a:solidFill>
                  <a:latin typeface="#9Slide05 SVNClementine" panose="020F0502020204030203" pitchFamily="34" charset="0"/>
                </a:rPr>
                <a:t> </a:t>
              </a:r>
              <a:r>
                <a:rPr lang="en-US" sz="6000" dirty="0" err="1">
                  <a:ln>
                    <a:solidFill>
                      <a:sysClr val="windowText" lastClr="000000"/>
                    </a:solidFill>
                  </a:ln>
                  <a:solidFill>
                    <a:srgbClr val="CB1D8D"/>
                  </a:solidFill>
                  <a:latin typeface="#9Slide05 SVNClementine" panose="020F0502020204030203" pitchFamily="34" charset="0"/>
                </a:rPr>
                <a:t>trước</a:t>
              </a:r>
              <a:r>
                <a:rPr lang="en-US" sz="6000" dirty="0">
                  <a:ln>
                    <a:solidFill>
                      <a:sysClr val="windowText" lastClr="000000"/>
                    </a:solidFill>
                  </a:ln>
                  <a:solidFill>
                    <a:srgbClr val="CB1D8D"/>
                  </a:solidFill>
                  <a:latin typeface="#9Slide05 SVNClementine" panose="020F0502020204030203" pitchFamily="34" charset="0"/>
                </a:rPr>
                <a:t> </a:t>
              </a:r>
              <a:r>
                <a:rPr lang="en-US" sz="6000" dirty="0" err="1">
                  <a:ln>
                    <a:solidFill>
                      <a:sysClr val="windowText" lastClr="000000"/>
                    </a:solidFill>
                  </a:ln>
                  <a:solidFill>
                    <a:srgbClr val="CB1D8D"/>
                  </a:solidFill>
                  <a:latin typeface="#9Slide05 SVNClementine" panose="020F0502020204030203" pitchFamily="34" charset="0"/>
                </a:rPr>
                <a:t>lớp</a:t>
              </a:r>
              <a:endParaRPr lang="en-US" sz="6000" dirty="0">
                <a:ln>
                  <a:solidFill>
                    <a:sysClr val="windowText" lastClr="000000"/>
                  </a:solidFill>
                </a:ln>
                <a:solidFill>
                  <a:srgbClr val="CB1D8D"/>
                </a:solidFill>
                <a:latin typeface="#9Slide05 SVNClementine" panose="020F0502020204030203" pitchFamily="34" charset="0"/>
              </a:endParaRPr>
            </a:p>
          </p:txBody>
        </p:sp>
      </p:grpSp>
      <p:pic>
        <p:nvPicPr>
          <p:cNvPr id="4050" name="Picture 4049">
            <a:extLst>
              <a:ext uri="{FF2B5EF4-FFF2-40B4-BE49-F238E27FC236}">
                <a16:creationId xmlns:a16="http://schemas.microsoft.com/office/drawing/2014/main" xmlns="" id="{7C2D6487-9DCE-B529-2108-CD738813CF0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59434" y1="60332" x2="59151" y2="73063"/>
                      </a14:backgroundRemoval>
                    </a14:imgEffect>
                  </a14:imgLayer>
                </a14:imgProps>
              </a:ext>
            </a:extLst>
          </a:blip>
          <a:srcRect l="49432" t="22608" r="30285" b="18685"/>
          <a:stretch/>
        </p:blipFill>
        <p:spPr>
          <a:xfrm>
            <a:off x="5826063" y="3699403"/>
            <a:ext cx="2047844" cy="3030835"/>
          </a:xfrm>
          <a:prstGeom prst="rect">
            <a:avLst/>
          </a:prstGeom>
        </p:spPr>
      </p:pic>
      <p:pic>
        <p:nvPicPr>
          <p:cNvPr id="4051" name="Picture 4050">
            <a:extLst>
              <a:ext uri="{FF2B5EF4-FFF2-40B4-BE49-F238E27FC236}">
                <a16:creationId xmlns:a16="http://schemas.microsoft.com/office/drawing/2014/main" xmlns="" id="{1AD3E3AE-111C-C2D2-39F1-BF1769F57D7D}"/>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963" b="89852" l="7075" r="90000">
                        <a14:foregroundMark x1="15094" y1="30443" x2="16981" y2="56273"/>
                        <a14:foregroundMark x1="15472" y1="62362" x2="15472" y2="71771"/>
                        <a14:foregroundMark x1="18396" y1="60701" x2="19906" y2="64391"/>
                        <a14:foregroundMark x1="7075" y1="46863" x2="7075" y2="46863"/>
                      </a14:backgroundRemoval>
                    </a14:imgEffect>
                  </a14:imgLayer>
                </a14:imgProps>
              </a:ext>
            </a:extLst>
          </a:blip>
          <a:srcRect l="4601" t="19836" r="73687" b="24227"/>
          <a:stretch/>
        </p:blipFill>
        <p:spPr>
          <a:xfrm>
            <a:off x="3893178" y="3555105"/>
            <a:ext cx="2192215" cy="2887830"/>
          </a:xfrm>
          <a:prstGeom prst="rect">
            <a:avLst/>
          </a:prstGeom>
        </p:spPr>
      </p:pic>
      <p:grpSp>
        <p:nvGrpSpPr>
          <p:cNvPr id="4052" name="Group 4051">
            <a:extLst>
              <a:ext uri="{FF2B5EF4-FFF2-40B4-BE49-F238E27FC236}">
                <a16:creationId xmlns:a16="http://schemas.microsoft.com/office/drawing/2014/main" xmlns="" id="{4A25D62E-2B0B-1222-F110-C5FE7549C346}"/>
              </a:ext>
            </a:extLst>
          </p:cNvPr>
          <p:cNvGrpSpPr/>
          <p:nvPr/>
        </p:nvGrpSpPr>
        <p:grpSpPr>
          <a:xfrm>
            <a:off x="2541663" y="1681361"/>
            <a:ext cx="2398363" cy="2451087"/>
            <a:chOff x="5224478" y="1897021"/>
            <a:chExt cx="2398363" cy="2451087"/>
          </a:xfrm>
        </p:grpSpPr>
        <p:pic>
          <p:nvPicPr>
            <p:cNvPr id="4053" name="Picture 4052">
              <a:extLst>
                <a:ext uri="{FF2B5EF4-FFF2-40B4-BE49-F238E27FC236}">
                  <a16:creationId xmlns:a16="http://schemas.microsoft.com/office/drawing/2014/main" xmlns="" id="{5E40DC4B-6D1C-D579-7A27-F5560CED649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770" b="47251"/>
            <a:stretch/>
          </p:blipFill>
          <p:spPr>
            <a:xfrm flipH="1">
              <a:off x="5224478" y="1897021"/>
              <a:ext cx="2398363" cy="2451087"/>
            </a:xfrm>
            <a:prstGeom prst="rect">
              <a:avLst/>
            </a:prstGeom>
          </p:spPr>
        </p:pic>
        <p:sp>
          <p:nvSpPr>
            <p:cNvPr id="4054" name="TextBox 4053">
              <a:extLst>
                <a:ext uri="{FF2B5EF4-FFF2-40B4-BE49-F238E27FC236}">
                  <a16:creationId xmlns:a16="http://schemas.microsoft.com/office/drawing/2014/main" xmlns="" id="{0F95A297-7FFE-0D9B-42D6-7000F37629AA}"/>
                </a:ext>
              </a:extLst>
            </p:cNvPr>
            <p:cNvSpPr txBox="1"/>
            <p:nvPr/>
          </p:nvSpPr>
          <p:spPr>
            <a:xfrm>
              <a:off x="5473078" y="2207383"/>
              <a:ext cx="1901162" cy="1446550"/>
            </a:xfrm>
            <a:prstGeom prst="rect">
              <a:avLst/>
            </a:prstGeom>
            <a:noFill/>
          </p:spPr>
          <p:txBody>
            <a:bodyPr wrap="square" rtlCol="0">
              <a:spAutoFit/>
            </a:bodyPr>
            <a:lstStyle/>
            <a:p>
              <a:pPr algn="ctr"/>
              <a:r>
                <a:rPr lang="en-US" sz="4400" b="1" dirty="0" err="1">
                  <a:solidFill>
                    <a:schemeClr val="bg1"/>
                  </a:solidFill>
                  <a:effectLst>
                    <a:outerShdw blurRad="50800" dist="38100" dir="2700000" algn="tl" rotWithShape="0">
                      <a:prstClr val="black">
                        <a:alpha val="40000"/>
                      </a:prstClr>
                    </a:outerShdw>
                  </a:effectLst>
                </a:rPr>
                <a:t>Trình</a:t>
              </a:r>
              <a:r>
                <a:rPr lang="en-US" sz="4400" b="1" dirty="0">
                  <a:solidFill>
                    <a:schemeClr val="bg1"/>
                  </a:solidFill>
                  <a:effectLst>
                    <a:outerShdw blurRad="50800" dist="38100" dir="2700000" algn="tl" rotWithShape="0">
                      <a:prstClr val="black">
                        <a:alpha val="40000"/>
                      </a:prstClr>
                    </a:outerShdw>
                  </a:effectLst>
                </a:rPr>
                <a:t> </a:t>
              </a:r>
              <a:r>
                <a:rPr lang="en-US" sz="4400" b="1" dirty="0" err="1">
                  <a:solidFill>
                    <a:schemeClr val="bg1"/>
                  </a:solidFill>
                  <a:effectLst>
                    <a:outerShdw blurRad="50800" dist="38100" dir="2700000" algn="tl" rotWithShape="0">
                      <a:prstClr val="black">
                        <a:alpha val="40000"/>
                      </a:prstClr>
                    </a:outerShdw>
                  </a:effectLst>
                </a:rPr>
                <a:t>bày</a:t>
              </a:r>
              <a:endParaRPr lang="en-US" sz="4400" b="1" dirty="0">
                <a:solidFill>
                  <a:schemeClr val="bg1"/>
                </a:solidFill>
                <a:effectLst>
                  <a:outerShdw blurRad="50800" dist="38100" dir="2700000" algn="tl" rotWithShape="0">
                    <a:prstClr val="black">
                      <a:alpha val="40000"/>
                    </a:prstClr>
                  </a:outerShdw>
                </a:effectLst>
              </a:endParaRPr>
            </a:p>
          </p:txBody>
        </p:sp>
      </p:grpSp>
      <p:grpSp>
        <p:nvGrpSpPr>
          <p:cNvPr id="4055" name="Group 4054">
            <a:extLst>
              <a:ext uri="{FF2B5EF4-FFF2-40B4-BE49-F238E27FC236}">
                <a16:creationId xmlns:a16="http://schemas.microsoft.com/office/drawing/2014/main" xmlns="" id="{4E744ABE-F931-4D15-B987-EC74FD261BDA}"/>
              </a:ext>
            </a:extLst>
          </p:cNvPr>
          <p:cNvGrpSpPr/>
          <p:nvPr/>
        </p:nvGrpSpPr>
        <p:grpSpPr>
          <a:xfrm>
            <a:off x="7071669" y="1805850"/>
            <a:ext cx="2477404" cy="2521061"/>
            <a:chOff x="9754484" y="2021510"/>
            <a:chExt cx="2477404" cy="2521061"/>
          </a:xfrm>
        </p:grpSpPr>
        <p:pic>
          <p:nvPicPr>
            <p:cNvPr id="4056" name="Picture 4055">
              <a:extLst>
                <a:ext uri="{FF2B5EF4-FFF2-40B4-BE49-F238E27FC236}">
                  <a16:creationId xmlns:a16="http://schemas.microsoft.com/office/drawing/2014/main" xmlns="" id="{72F668F5-AA77-9368-08D2-D2736E092CB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298" t="48731" r="39333" b="-1644"/>
            <a:stretch/>
          </p:blipFill>
          <p:spPr>
            <a:xfrm rot="15741976">
              <a:off x="9732655" y="2043339"/>
              <a:ext cx="2521061" cy="2477404"/>
            </a:xfrm>
            <a:prstGeom prst="rect">
              <a:avLst/>
            </a:prstGeom>
          </p:spPr>
        </p:pic>
        <p:sp>
          <p:nvSpPr>
            <p:cNvPr id="4057" name="TextBox 4056">
              <a:extLst>
                <a:ext uri="{FF2B5EF4-FFF2-40B4-BE49-F238E27FC236}">
                  <a16:creationId xmlns:a16="http://schemas.microsoft.com/office/drawing/2014/main" xmlns="" id="{3DE2742D-54D7-E4C4-1B5E-2607D38CA09E}"/>
                </a:ext>
              </a:extLst>
            </p:cNvPr>
            <p:cNvSpPr txBox="1"/>
            <p:nvPr/>
          </p:nvSpPr>
          <p:spPr>
            <a:xfrm>
              <a:off x="10136912" y="2535565"/>
              <a:ext cx="1901162" cy="1446550"/>
            </a:xfrm>
            <a:prstGeom prst="rect">
              <a:avLst/>
            </a:prstGeom>
            <a:noFill/>
          </p:spPr>
          <p:txBody>
            <a:bodyPr wrap="square" rtlCol="0">
              <a:spAutoFit/>
            </a:bodyPr>
            <a:lstStyle/>
            <a:p>
              <a:pPr algn="ctr"/>
              <a:r>
                <a:rPr lang="en-US" sz="4400" b="1">
                  <a:solidFill>
                    <a:schemeClr val="bg1"/>
                  </a:solidFill>
                  <a:effectLst>
                    <a:outerShdw blurRad="50800" dist="38100" dir="2700000" algn="tl" rotWithShape="0">
                      <a:prstClr val="black">
                        <a:alpha val="40000"/>
                      </a:prstClr>
                    </a:outerShdw>
                  </a:effectLst>
                </a:rPr>
                <a:t>Nhận xét</a:t>
              </a: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51"/>
                                        </p:tgtEl>
                                        <p:attrNameLst>
                                          <p:attrName>style.visibility</p:attrName>
                                        </p:attrNameLst>
                                      </p:cBhvr>
                                      <p:to>
                                        <p:strVal val="visible"/>
                                      </p:to>
                                    </p:set>
                                    <p:anim calcmode="lin" valueType="num">
                                      <p:cBhvr additive="base">
                                        <p:cTn id="7" dur="500" fill="hold"/>
                                        <p:tgtEl>
                                          <p:spTgt spid="4051"/>
                                        </p:tgtEl>
                                        <p:attrNameLst>
                                          <p:attrName>ppt_x</p:attrName>
                                        </p:attrNameLst>
                                      </p:cBhvr>
                                      <p:tavLst>
                                        <p:tav tm="0">
                                          <p:val>
                                            <p:strVal val="#ppt_x"/>
                                          </p:val>
                                        </p:tav>
                                        <p:tav tm="100000">
                                          <p:val>
                                            <p:strVal val="#ppt_x"/>
                                          </p:val>
                                        </p:tav>
                                      </p:tavLst>
                                    </p:anim>
                                    <p:anim calcmode="lin" valueType="num">
                                      <p:cBhvr additive="base">
                                        <p:cTn id="8" dur="500" fill="hold"/>
                                        <p:tgtEl>
                                          <p:spTgt spid="40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50"/>
                                        </p:tgtEl>
                                        <p:attrNameLst>
                                          <p:attrName>style.visibility</p:attrName>
                                        </p:attrNameLst>
                                      </p:cBhvr>
                                      <p:to>
                                        <p:strVal val="visible"/>
                                      </p:to>
                                    </p:set>
                                    <p:anim calcmode="lin" valueType="num">
                                      <p:cBhvr additive="base">
                                        <p:cTn id="11" dur="500" fill="hold"/>
                                        <p:tgtEl>
                                          <p:spTgt spid="4050"/>
                                        </p:tgtEl>
                                        <p:attrNameLst>
                                          <p:attrName>ppt_x</p:attrName>
                                        </p:attrNameLst>
                                      </p:cBhvr>
                                      <p:tavLst>
                                        <p:tav tm="0">
                                          <p:val>
                                            <p:strVal val="#ppt_x"/>
                                          </p:val>
                                        </p:tav>
                                        <p:tav tm="100000">
                                          <p:val>
                                            <p:strVal val="#ppt_x"/>
                                          </p:val>
                                        </p:tav>
                                      </p:tavLst>
                                    </p:anim>
                                    <p:anim calcmode="lin" valueType="num">
                                      <p:cBhvr additive="base">
                                        <p:cTn id="12" dur="500" fill="hold"/>
                                        <p:tgtEl>
                                          <p:spTgt spid="4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52"/>
                                        </p:tgtEl>
                                        <p:attrNameLst>
                                          <p:attrName>style.visibility</p:attrName>
                                        </p:attrNameLst>
                                      </p:cBhvr>
                                      <p:to>
                                        <p:strVal val="visible"/>
                                      </p:to>
                                    </p:set>
                                    <p:animEffect transition="in" filter="fade">
                                      <p:cBhvr>
                                        <p:cTn id="17" dur="500"/>
                                        <p:tgtEl>
                                          <p:spTgt spid="4052"/>
                                        </p:tgtEl>
                                      </p:cBhvr>
                                    </p:animEffect>
                                  </p:childTnLst>
                                </p:cTn>
                              </p:par>
                              <p:par>
                                <p:cTn id="18" presetID="10" presetClass="entr" presetSubtype="0" fill="hold" nodeType="withEffect">
                                  <p:stCondLst>
                                    <p:cond delay="0"/>
                                  </p:stCondLst>
                                  <p:childTnLst>
                                    <p:set>
                                      <p:cBhvr>
                                        <p:cTn id="19" dur="1" fill="hold">
                                          <p:stCondLst>
                                            <p:cond delay="0"/>
                                          </p:stCondLst>
                                        </p:cTn>
                                        <p:tgtEl>
                                          <p:spTgt spid="4055"/>
                                        </p:tgtEl>
                                        <p:attrNameLst>
                                          <p:attrName>style.visibility</p:attrName>
                                        </p:attrNameLst>
                                      </p:cBhvr>
                                      <p:to>
                                        <p:strVal val="visible"/>
                                      </p:to>
                                    </p:set>
                                    <p:animEffect transition="in" filter="fade">
                                      <p:cBhvr>
                                        <p:cTn id="20" dur="500"/>
                                        <p:tgtEl>
                                          <p:spTgt spid="4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CE81B339-D613-9D73-C017-5FD48983DC77}"/>
              </a:ext>
            </a:extLst>
          </p:cNvPr>
          <p:cNvGrpSpPr/>
          <p:nvPr/>
        </p:nvGrpSpPr>
        <p:grpSpPr>
          <a:xfrm>
            <a:off x="577878" y="825495"/>
            <a:ext cx="5188792" cy="4054151"/>
            <a:chOff x="6719886" y="2568031"/>
            <a:chExt cx="5188792" cy="4054151"/>
          </a:xfrm>
        </p:grpSpPr>
        <p:grpSp>
          <p:nvGrpSpPr>
            <p:cNvPr id="8" name="Group 7">
              <a:extLst>
                <a:ext uri="{FF2B5EF4-FFF2-40B4-BE49-F238E27FC236}">
                  <a16:creationId xmlns:a16="http://schemas.microsoft.com/office/drawing/2014/main" xmlns="" id="{9EF5AC62-81D0-048C-160E-2694A2D70CF9}"/>
                </a:ext>
              </a:extLst>
            </p:cNvPr>
            <p:cNvGrpSpPr/>
            <p:nvPr/>
          </p:nvGrpSpPr>
          <p:grpSpPr>
            <a:xfrm>
              <a:off x="6719886" y="2568031"/>
              <a:ext cx="5188792" cy="4054151"/>
              <a:chOff x="6719886" y="2568031"/>
              <a:chExt cx="5188792" cy="4054151"/>
            </a:xfrm>
          </p:grpSpPr>
          <p:pic>
            <p:nvPicPr>
              <p:cNvPr id="11" name="Picture 10">
                <a:extLst>
                  <a:ext uri="{FF2B5EF4-FFF2-40B4-BE49-F238E27FC236}">
                    <a16:creationId xmlns:a16="http://schemas.microsoft.com/office/drawing/2014/main" xmlns="" id="{AE5A756D-7D0B-C7CB-A8F1-0BBEEAB51CC8}"/>
                  </a:ext>
                </a:extLst>
              </p:cNvPr>
              <p:cNvPicPr>
                <a:picLocks noChangeAspect="1"/>
              </p:cNvPicPr>
              <p:nvPr/>
            </p:nvPicPr>
            <p:blipFill rotWithShape="1">
              <a:blip r:embed="rId4">
                <a:extLst>
                  <a:ext uri="{28A0092B-C50C-407E-A947-70E740481C1C}">
                    <a14:useLocalDpi xmlns:a14="http://schemas.microsoft.com/office/drawing/2010/main" val="0"/>
                  </a:ext>
                </a:extLst>
              </a:blip>
              <a:srcRect l="23023" t="77118" r="54747" b="-300"/>
              <a:stretch/>
            </p:blipFill>
            <p:spPr>
              <a:xfrm>
                <a:off x="6719886" y="2568031"/>
                <a:ext cx="5188792" cy="4054151"/>
              </a:xfrm>
              <a:prstGeom prst="rect">
                <a:avLst/>
              </a:prstGeom>
            </p:spPr>
          </p:pic>
          <p:sp>
            <p:nvSpPr>
              <p:cNvPr id="12" name="TextBox 11">
                <a:extLst>
                  <a:ext uri="{FF2B5EF4-FFF2-40B4-BE49-F238E27FC236}">
                    <a16:creationId xmlns:a16="http://schemas.microsoft.com/office/drawing/2014/main" xmlns="" id="{A59ED2FF-6B99-254E-20CF-35AB335BB2D2}"/>
                  </a:ext>
                </a:extLst>
              </p:cNvPr>
              <p:cNvSpPr txBox="1"/>
              <p:nvPr/>
            </p:nvSpPr>
            <p:spPr>
              <a:xfrm>
                <a:off x="7280416" y="3315164"/>
                <a:ext cx="4433689" cy="2677656"/>
              </a:xfrm>
              <a:prstGeom prst="rect">
                <a:avLst/>
              </a:prstGeom>
              <a:noFill/>
            </p:spPr>
            <p:txBody>
              <a:bodyPr wrap="square">
                <a:spAutoFit/>
              </a:bodyPr>
              <a:lstStyle/>
              <a:p>
                <a:pPr algn="ctr"/>
                <a:r>
                  <a:rPr lang="vi-VN" sz="2800" b="1" dirty="0">
                    <a:latin typeface="Calibri" panose="020F0502020204030204" pitchFamily="34" charset="0"/>
                    <a:ea typeface="Calibri" panose="020F0502020204030204" pitchFamily="34" charset="0"/>
                    <a:cs typeface="Calibri" panose="020F0502020204030204" pitchFamily="34" charset="0"/>
                  </a:rPr>
                  <a:t>Quan sát không khí có trong túi ni-lông thu được ở thí nghiệm 1a, chai rỗng ở hình 2a và không khí có trong các quả bóng,... hãy nhận xét về hình dạng của không khí.</a:t>
                </a:r>
              </a:p>
            </p:txBody>
          </p:sp>
        </p:grpSp>
        <p:pic>
          <p:nvPicPr>
            <p:cNvPr id="9" name="Picture 8">
              <a:extLst>
                <a:ext uri="{FF2B5EF4-FFF2-40B4-BE49-F238E27FC236}">
                  <a16:creationId xmlns:a16="http://schemas.microsoft.com/office/drawing/2014/main" xmlns="" id="{D7EEBE05-B41E-0D2E-E57E-D566CD9849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049" t="47192" r="47169" b="46241"/>
            <a:stretch/>
          </p:blipFill>
          <p:spPr>
            <a:xfrm>
              <a:off x="7338972" y="2811573"/>
              <a:ext cx="463498" cy="450325"/>
            </a:xfrm>
            <a:prstGeom prst="rect">
              <a:avLst/>
            </a:prstGeom>
          </p:spPr>
        </p:pic>
        <p:pic>
          <p:nvPicPr>
            <p:cNvPr id="10" name="Picture 9">
              <a:extLst>
                <a:ext uri="{FF2B5EF4-FFF2-40B4-BE49-F238E27FC236}">
                  <a16:creationId xmlns:a16="http://schemas.microsoft.com/office/drawing/2014/main" xmlns="" id="{735F985A-879C-12EE-C673-0A332AA6C1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049" t="47192" r="47169" b="46241"/>
            <a:stretch/>
          </p:blipFill>
          <p:spPr>
            <a:xfrm flipH="1">
              <a:off x="10888714" y="2838727"/>
              <a:ext cx="463498" cy="450325"/>
            </a:xfrm>
            <a:prstGeom prst="rect">
              <a:avLst/>
            </a:prstGeom>
          </p:spPr>
        </p:pic>
      </p:grpSp>
      <p:pic>
        <p:nvPicPr>
          <p:cNvPr id="14" name="Picture 13">
            <a:extLst>
              <a:ext uri="{FF2B5EF4-FFF2-40B4-BE49-F238E27FC236}">
                <a16:creationId xmlns:a16="http://schemas.microsoft.com/office/drawing/2014/main" xmlns="" id="{0BE49DF1-5753-9CB4-6692-AEB062087E8A}"/>
              </a:ext>
            </a:extLst>
          </p:cNvPr>
          <p:cNvPicPr>
            <a:picLocks noChangeAspect="1"/>
          </p:cNvPicPr>
          <p:nvPr/>
        </p:nvPicPr>
        <p:blipFill>
          <a:blip r:embed="rId5"/>
          <a:stretch>
            <a:fillRect/>
          </a:stretch>
        </p:blipFill>
        <p:spPr>
          <a:xfrm>
            <a:off x="5840082" y="962508"/>
            <a:ext cx="2923187" cy="2698326"/>
          </a:xfrm>
          <a:prstGeom prst="rect">
            <a:avLst/>
          </a:prstGeom>
        </p:spPr>
      </p:pic>
      <p:pic>
        <p:nvPicPr>
          <p:cNvPr id="19" name="Picture 18">
            <a:extLst>
              <a:ext uri="{FF2B5EF4-FFF2-40B4-BE49-F238E27FC236}">
                <a16:creationId xmlns:a16="http://schemas.microsoft.com/office/drawing/2014/main" xmlns="" id="{59707871-CEFF-F91E-A70E-E7A54E510199}"/>
              </a:ext>
            </a:extLst>
          </p:cNvPr>
          <p:cNvPicPr>
            <a:picLocks noChangeAspect="1"/>
          </p:cNvPicPr>
          <p:nvPr/>
        </p:nvPicPr>
        <p:blipFill>
          <a:blip r:embed="rId6"/>
          <a:stretch>
            <a:fillRect/>
          </a:stretch>
        </p:blipFill>
        <p:spPr>
          <a:xfrm>
            <a:off x="8919713" y="981607"/>
            <a:ext cx="2694227" cy="2712744"/>
          </a:xfrm>
          <a:prstGeom prst="rect">
            <a:avLst/>
          </a:prstGeom>
        </p:spPr>
      </p:pic>
      <p:pic>
        <p:nvPicPr>
          <p:cNvPr id="1026" name="Picture 2" descr="414.309 hình ảnh về bong bóng bay nhiều màu sắc, tuyệt đẹp và dễ thương,  down ngay giá rẻ nhất - Mua bán hình ảnh shutterstock giá rẻ chỉ từ 3.000 đ  trong 2 phút">
            <a:extLst>
              <a:ext uri="{FF2B5EF4-FFF2-40B4-BE49-F238E27FC236}">
                <a16:creationId xmlns:a16="http://schemas.microsoft.com/office/drawing/2014/main" xmlns="" id="{8F152227-6B12-030A-FAF5-3277A4ECFA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6572" y="3742425"/>
            <a:ext cx="2518915" cy="251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6508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709A0EF-AA57-D698-88DA-38BD6A5C0C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543" y="763286"/>
            <a:ext cx="3286663" cy="6258616"/>
          </a:xfrm>
          <a:prstGeom prst="rect">
            <a:avLst/>
          </a:prstGeom>
        </p:spPr>
      </p:pic>
      <p:grpSp>
        <p:nvGrpSpPr>
          <p:cNvPr id="18" name="Group 17">
            <a:extLst>
              <a:ext uri="{FF2B5EF4-FFF2-40B4-BE49-F238E27FC236}">
                <a16:creationId xmlns:a16="http://schemas.microsoft.com/office/drawing/2014/main" xmlns="" id="{BB4CCBD4-8738-FF5B-3B36-FA0524439328}"/>
              </a:ext>
            </a:extLst>
          </p:cNvPr>
          <p:cNvGrpSpPr/>
          <p:nvPr/>
        </p:nvGrpSpPr>
        <p:grpSpPr>
          <a:xfrm>
            <a:off x="2909536" y="681486"/>
            <a:ext cx="5201891" cy="1112808"/>
            <a:chOff x="2099412" y="3429000"/>
            <a:chExt cx="3533874" cy="1533104"/>
          </a:xfrm>
        </p:grpSpPr>
        <p:sp>
          <p:nvSpPr>
            <p:cNvPr id="19" name="Speech Bubble: Rectangle with Corners Rounded 18">
              <a:extLst>
                <a:ext uri="{FF2B5EF4-FFF2-40B4-BE49-F238E27FC236}">
                  <a16:creationId xmlns:a16="http://schemas.microsoft.com/office/drawing/2014/main" xmlns="" id="{BDE2CCD1-850C-3798-E907-94BF5E406135}"/>
                </a:ext>
              </a:extLst>
            </p:cNvPr>
            <p:cNvSpPr/>
            <p:nvPr/>
          </p:nvSpPr>
          <p:spPr>
            <a:xfrm>
              <a:off x="2099412" y="3429000"/>
              <a:ext cx="3533874" cy="1533104"/>
            </a:xfrm>
            <a:prstGeom prst="wedgeRoundRectCallout">
              <a:avLst>
                <a:gd name="adj1" fmla="val -47632"/>
                <a:gd name="adj2" fmla="val 88300"/>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2060"/>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xmlns="" id="{F168CBC6-B087-1341-DCE2-11C519E5437F}"/>
                </a:ext>
              </a:extLst>
            </p:cNvPr>
            <p:cNvSpPr txBox="1"/>
            <p:nvPr/>
          </p:nvSpPr>
          <p:spPr>
            <a:xfrm>
              <a:off x="2168081" y="3558541"/>
              <a:ext cx="3357956" cy="1314463"/>
            </a:xfrm>
            <a:prstGeom prst="rect">
              <a:avLst/>
            </a:prstGeom>
            <a:noFill/>
          </p:spPr>
          <p:txBody>
            <a:bodyPr wrap="square" rtlCol="0">
              <a:spAutoFit/>
            </a:bodyPr>
            <a:lstStyle/>
            <a:p>
              <a:pPr algn="just"/>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khí</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màu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mùi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vị</a:t>
              </a:r>
              <a:endParaRPr lang="en-US" sz="2800" b="1" dirty="0">
                <a:solidFill>
                  <a:srgbClr val="002060"/>
                </a:solidFill>
                <a:latin typeface="Cambria" panose="02040503050406030204" pitchFamily="18" charset="0"/>
                <a:ea typeface="Cambria" panose="02040503050406030204" pitchFamily="18" charset="0"/>
              </a:endParaRPr>
            </a:p>
          </p:txBody>
        </p:sp>
      </p:grpSp>
      <p:grpSp>
        <p:nvGrpSpPr>
          <p:cNvPr id="21" name="Group 20">
            <a:extLst>
              <a:ext uri="{FF2B5EF4-FFF2-40B4-BE49-F238E27FC236}">
                <a16:creationId xmlns:a16="http://schemas.microsoft.com/office/drawing/2014/main" xmlns="" id="{AB69A562-4156-CB4A-30E7-79B0C17A41D8}"/>
              </a:ext>
            </a:extLst>
          </p:cNvPr>
          <p:cNvGrpSpPr/>
          <p:nvPr/>
        </p:nvGrpSpPr>
        <p:grpSpPr>
          <a:xfrm>
            <a:off x="4189893" y="2078966"/>
            <a:ext cx="5444111" cy="1414732"/>
            <a:chOff x="2099412" y="3429000"/>
            <a:chExt cx="3533874" cy="1533104"/>
          </a:xfrm>
        </p:grpSpPr>
        <p:sp>
          <p:nvSpPr>
            <p:cNvPr id="23" name="Speech Bubble: Rectangle with Corners Rounded 22">
              <a:extLst>
                <a:ext uri="{FF2B5EF4-FFF2-40B4-BE49-F238E27FC236}">
                  <a16:creationId xmlns:a16="http://schemas.microsoft.com/office/drawing/2014/main" xmlns="" id="{55C8E636-26EB-55ED-36C7-B56250944335}"/>
                </a:ext>
              </a:extLst>
            </p:cNvPr>
            <p:cNvSpPr/>
            <p:nvPr/>
          </p:nvSpPr>
          <p:spPr>
            <a:xfrm>
              <a:off x="2099412" y="3429000"/>
              <a:ext cx="3533874" cy="1533104"/>
            </a:xfrm>
            <a:prstGeom prst="wedgeRoundRectCallout">
              <a:avLst>
                <a:gd name="adj1" fmla="val -61576"/>
                <a:gd name="adj2" fmla="val 23888"/>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2060"/>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xmlns="" id="{7BDA7DEB-CF7F-9AB3-591E-FB99DE57B8B8}"/>
                </a:ext>
              </a:extLst>
            </p:cNvPr>
            <p:cNvSpPr txBox="1"/>
            <p:nvPr/>
          </p:nvSpPr>
          <p:spPr>
            <a:xfrm>
              <a:off x="2196256" y="3440765"/>
              <a:ext cx="3342942" cy="1454563"/>
            </a:xfrm>
            <a:prstGeom prst="rect">
              <a:avLst/>
            </a:prstGeom>
            <a:noFill/>
          </p:spPr>
          <p:txBody>
            <a:bodyPr wrap="square" rtlCol="0">
              <a:spAutoFit/>
            </a:bodyPr>
            <a:lstStyle/>
            <a:p>
              <a:pPr algn="just" rtl="0">
                <a:spcBef>
                  <a:spcPts val="0"/>
                </a:spcBef>
                <a:spcAft>
                  <a:spcPts val="500"/>
                </a:spcAft>
              </a:pPr>
              <a:r>
                <a:rPr lang="vi-VN" sz="2800" b="1" i="0" u="none" strike="noStrike" dirty="0">
                  <a:solidFill>
                    <a:srgbClr val="002060"/>
                  </a:solidFill>
                  <a:effectLst/>
                  <a:latin typeface="Cambria" panose="02040503050406030204" pitchFamily="18" charset="0"/>
                  <a:ea typeface="Cambria" panose="02040503050406030204" pitchFamily="18" charset="0"/>
                </a:rPr>
                <a:t>Nếu có mùi thơm hay mùi khó chịu nào đó thì đó không phải là mùi của không khí.</a:t>
              </a:r>
              <a:endParaRPr lang="vi-VN" sz="2800" b="1" dirty="0">
                <a:solidFill>
                  <a:srgbClr val="002060"/>
                </a:solidFill>
                <a:effectLst/>
                <a:latin typeface="Cambria" panose="02040503050406030204" pitchFamily="18" charset="0"/>
                <a:ea typeface="Cambria" panose="02040503050406030204" pitchFamily="18" charset="0"/>
              </a:endParaRPr>
            </a:p>
          </p:txBody>
        </p:sp>
      </p:grpSp>
      <p:grpSp>
        <p:nvGrpSpPr>
          <p:cNvPr id="27" name="Group 26">
            <a:extLst>
              <a:ext uri="{FF2B5EF4-FFF2-40B4-BE49-F238E27FC236}">
                <a16:creationId xmlns:a16="http://schemas.microsoft.com/office/drawing/2014/main" xmlns="" id="{A7868C37-8FFD-6F5C-AF9F-63983626477B}"/>
              </a:ext>
            </a:extLst>
          </p:cNvPr>
          <p:cNvGrpSpPr/>
          <p:nvPr/>
        </p:nvGrpSpPr>
        <p:grpSpPr>
          <a:xfrm>
            <a:off x="4358070" y="3605052"/>
            <a:ext cx="6219893" cy="1384995"/>
            <a:chOff x="2051790" y="3408011"/>
            <a:chExt cx="3581496" cy="1611212"/>
          </a:xfrm>
        </p:grpSpPr>
        <p:sp>
          <p:nvSpPr>
            <p:cNvPr id="28" name="Speech Bubble: Rectangle with Corners Rounded 27">
              <a:extLst>
                <a:ext uri="{FF2B5EF4-FFF2-40B4-BE49-F238E27FC236}">
                  <a16:creationId xmlns:a16="http://schemas.microsoft.com/office/drawing/2014/main" xmlns="" id="{E77A27EE-5B64-BA57-B4DE-C0319631DAEE}"/>
                </a:ext>
              </a:extLst>
            </p:cNvPr>
            <p:cNvSpPr/>
            <p:nvPr/>
          </p:nvSpPr>
          <p:spPr>
            <a:xfrm>
              <a:off x="2099412" y="3429000"/>
              <a:ext cx="3533874" cy="1533104"/>
            </a:xfrm>
            <a:prstGeom prst="wedgeRoundRectCallout">
              <a:avLst>
                <a:gd name="adj1" fmla="val -60467"/>
                <a:gd name="adj2" fmla="val -16296"/>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dirty="0">
                <a:solidFill>
                  <a:srgbClr val="002060"/>
                </a:solidFill>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xmlns="" id="{27DBB10B-6BEB-2BB7-0C76-4AA2D7472AF8}"/>
                </a:ext>
              </a:extLst>
            </p:cNvPr>
            <p:cNvSpPr txBox="1"/>
            <p:nvPr/>
          </p:nvSpPr>
          <p:spPr>
            <a:xfrm>
              <a:off x="2051790" y="3408011"/>
              <a:ext cx="3534617" cy="1611212"/>
            </a:xfrm>
            <a:prstGeom prst="rect">
              <a:avLst/>
            </a:prstGeom>
            <a:noFill/>
          </p:spPr>
          <p:txBody>
            <a:bodyPr wrap="square" rtlCol="0">
              <a:spAutoFit/>
            </a:bodyPr>
            <a:lstStyle/>
            <a:p>
              <a:pPr algn="just" rtl="0">
                <a:spcBef>
                  <a:spcPts val="0"/>
                </a:spcBef>
                <a:spcAft>
                  <a:spcPts val="500"/>
                </a:spcAft>
              </a:pPr>
              <a:r>
                <a:rPr lang="vi-VN" sz="2800" b="1" i="0" u="none" strike="noStrike" dirty="0">
                  <a:solidFill>
                    <a:srgbClr val="002060"/>
                  </a:solidFill>
                  <a:effectLst/>
                  <a:latin typeface="Cambria" panose="02040503050406030204" pitchFamily="18" charset="0"/>
                  <a:ea typeface="Cambria" panose="02040503050406030204" pitchFamily="18" charset="0"/>
                </a:rPr>
                <a:t>Chúng ta nhìn thấy nhau và nhìn thấy đồ vật quanh ta cho thấy không khí có tính trong suốt.</a:t>
              </a:r>
            </a:p>
          </p:txBody>
        </p:sp>
      </p:grpSp>
      <p:grpSp>
        <p:nvGrpSpPr>
          <p:cNvPr id="30" name="Group 29">
            <a:extLst>
              <a:ext uri="{FF2B5EF4-FFF2-40B4-BE49-F238E27FC236}">
                <a16:creationId xmlns:a16="http://schemas.microsoft.com/office/drawing/2014/main" xmlns="" id="{ED75D102-FD98-6652-BBDE-96B7986D4A62}"/>
              </a:ext>
            </a:extLst>
          </p:cNvPr>
          <p:cNvGrpSpPr/>
          <p:nvPr/>
        </p:nvGrpSpPr>
        <p:grpSpPr>
          <a:xfrm>
            <a:off x="4358774" y="5193102"/>
            <a:ext cx="6829686" cy="1479023"/>
            <a:chOff x="2099412" y="3429000"/>
            <a:chExt cx="4340832" cy="2037634"/>
          </a:xfrm>
        </p:grpSpPr>
        <p:sp>
          <p:nvSpPr>
            <p:cNvPr id="31" name="Speech Bubble: Rectangle with Corners Rounded 30">
              <a:extLst>
                <a:ext uri="{FF2B5EF4-FFF2-40B4-BE49-F238E27FC236}">
                  <a16:creationId xmlns:a16="http://schemas.microsoft.com/office/drawing/2014/main" xmlns="" id="{082328A0-14E7-FB13-AF14-F1FAD86E0A82}"/>
                </a:ext>
              </a:extLst>
            </p:cNvPr>
            <p:cNvSpPr/>
            <p:nvPr/>
          </p:nvSpPr>
          <p:spPr>
            <a:xfrm>
              <a:off x="2099412" y="3429000"/>
              <a:ext cx="4340832" cy="1533104"/>
            </a:xfrm>
            <a:prstGeom prst="wedgeRoundRectCallout">
              <a:avLst>
                <a:gd name="adj1" fmla="val -63718"/>
                <a:gd name="adj2" fmla="val -63638"/>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2060"/>
                </a:solidFill>
                <a:latin typeface="Cambria" panose="02040503050406030204" pitchFamily="18" charset="0"/>
                <a:ea typeface="Cambria" panose="02040503050406030204" pitchFamily="18" charset="0"/>
              </a:endParaRPr>
            </a:p>
          </p:txBody>
        </p:sp>
        <p:sp>
          <p:nvSpPr>
            <p:cNvPr id="4036" name="TextBox 4035">
              <a:extLst>
                <a:ext uri="{FF2B5EF4-FFF2-40B4-BE49-F238E27FC236}">
                  <a16:creationId xmlns:a16="http://schemas.microsoft.com/office/drawing/2014/main" xmlns="" id="{107309D7-F73F-FAD1-C9DA-6AD089917D2A}"/>
                </a:ext>
              </a:extLst>
            </p:cNvPr>
            <p:cNvSpPr txBox="1"/>
            <p:nvPr/>
          </p:nvSpPr>
          <p:spPr>
            <a:xfrm>
              <a:off x="2168081" y="3558541"/>
              <a:ext cx="4084633" cy="1908093"/>
            </a:xfrm>
            <a:prstGeom prst="rect">
              <a:avLst/>
            </a:prstGeom>
            <a:noFill/>
          </p:spPr>
          <p:txBody>
            <a:bodyPr wrap="square" rtlCol="0">
              <a:spAutoFit/>
            </a:bodyPr>
            <a:lstStyle/>
            <a:p>
              <a:pPr algn="just"/>
              <a:r>
                <a:rPr lang="en-US" sz="2800" b="1" i="0" u="none" strike="noStrike" dirty="0" err="1">
                  <a:solidFill>
                    <a:srgbClr val="002060"/>
                  </a:solidFill>
                  <a:effectLst/>
                  <a:latin typeface="Cambria" panose="02040503050406030204" pitchFamily="18" charset="0"/>
                  <a:ea typeface="Cambria" panose="02040503050406030204" pitchFamily="18" charset="0"/>
                </a:rPr>
                <a:t>Không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khí</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không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có</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hình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dạng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nhất</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định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nó</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có</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hình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dạng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của</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vật</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chứa</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nó</a:t>
              </a:r>
              <a:r>
                <a:rPr lang="en-US" sz="2800" b="1" i="0" u="none" strike="noStrike" dirty="0">
                  <a:solidFill>
                    <a:srgbClr val="002060"/>
                  </a:solidFill>
                  <a:effectLst/>
                  <a:latin typeface="Cambria" panose="02040503050406030204" pitchFamily="18" charset="0"/>
                  <a:ea typeface="Cambria" panose="02040503050406030204" pitchFamily="18" charset="0"/>
                </a:rPr>
                <a:t>.</a:t>
              </a:r>
              <a:endParaRPr lang="en-US" sz="4000" b="1" dirty="0">
                <a:solidFill>
                  <a:srgbClr val="002060"/>
                </a:solidFill>
                <a:latin typeface="Cambria" panose="02040503050406030204" pitchFamily="18" charset="0"/>
                <a:ea typeface="Cambria" panose="02040503050406030204" pitchFamily="18" charset="0"/>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xmlns="" id="{59E15C79-6F3E-4412-A599-E260D5661770}"/>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sp>
        <p:nvSpPr>
          <p:cNvPr id="3" name="Content Placeholder 2"/>
          <p:cNvSpPr>
            <a:spLocks noGrp="1"/>
          </p:cNvSpPr>
          <p:nvPr>
            <p:ph sz="quarter" idx="4294967295"/>
          </p:nvPr>
        </p:nvSpPr>
        <p:spPr>
          <a:xfrm>
            <a:off x="3236591" y="1382668"/>
            <a:ext cx="3888109" cy="3055982"/>
          </a:xfrm>
          <a:prstGeom prst="rect">
            <a:avLst/>
          </a:prstGeom>
        </p:spPr>
        <p:txBody>
          <a:bodyPr>
            <a:noAutofit/>
          </a:bodyPr>
          <a:lstStyle/>
          <a:p>
            <a:pPr algn="just">
              <a:lnSpc>
                <a:spcPct val="120000"/>
              </a:lnSpc>
            </a:pPr>
            <a:r>
              <a:rPr lang="vi-VN" sz="3200" b="1" u="sng" dirty="0">
                <a:cs typeface="Arial" panose="020B0604020202020204" pitchFamily="34" charset="0"/>
              </a:rPr>
              <a:t>Tiến hành</a:t>
            </a:r>
            <a:r>
              <a:rPr lang="vi-VN" sz="3200" b="1" dirty="0">
                <a:cs typeface="Arial" panose="020B0604020202020204" pitchFamily="34" charset="0"/>
              </a:rPr>
              <a:t>: Bịt kín đầu bơm tiêm rồi dùng ngón tay ấn ruột bơm tiêm vào sâu</a:t>
            </a:r>
            <a:r>
              <a:rPr lang="en-US" sz="3200" b="1" dirty="0">
                <a:cs typeface="Arial" panose="020B0604020202020204" pitchFamily="34" charset="0"/>
              </a:rPr>
              <a:t> </a:t>
            </a:r>
            <a:r>
              <a:rPr lang="vi-VN" sz="3200" b="1" dirty="0">
                <a:cs typeface="Arial" panose="020B0604020202020204" pitchFamily="34" charset="0"/>
              </a:rPr>
              <a:t>trong vỏ bơm tiêm (Hình 4b), sau đó thả tay ra (Hình 4c).</a:t>
            </a:r>
          </a:p>
        </p:txBody>
      </p:sp>
      <p:sp>
        <p:nvSpPr>
          <p:cNvPr id="11" name="矩形: 圆角 16">
            <a:extLst>
              <a:ext uri="{FF2B5EF4-FFF2-40B4-BE49-F238E27FC236}">
                <a16:creationId xmlns:a16="http://schemas.microsoft.com/office/drawing/2014/main" xmlns="" id="{3142ABED-A9CC-4731-8556-AD92F9345BF1}"/>
              </a:ext>
            </a:extLst>
          </p:cNvPr>
          <p:cNvSpPr/>
          <p:nvPr/>
        </p:nvSpPr>
        <p:spPr>
          <a:xfrm>
            <a:off x="2424806" y="140287"/>
            <a:ext cx="6995420" cy="897949"/>
          </a:xfrm>
          <a:prstGeom prst="roundRect">
            <a:avLst>
              <a:gd name="adj" fmla="val 50000"/>
            </a:avLst>
          </a:prstGeom>
          <a:solidFill>
            <a:schemeClr val="bg1"/>
          </a:solidFill>
          <a:ln>
            <a:noFill/>
          </a:ln>
          <a:effectLst>
            <a:outerShdw blurRad="508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Title 1">
            <a:extLst>
              <a:ext uri="{FF2B5EF4-FFF2-40B4-BE49-F238E27FC236}">
                <a16:creationId xmlns:a16="http://schemas.microsoft.com/office/drawing/2014/main" xmlns="" id="{92DB43A1-BB27-406A-82CF-231CC051CA2A}"/>
              </a:ext>
            </a:extLst>
          </p:cNvPr>
          <p:cNvSpPr txBox="1">
            <a:spLocks/>
          </p:cNvSpPr>
          <p:nvPr/>
        </p:nvSpPr>
        <p:spPr>
          <a:xfrm>
            <a:off x="3032696" y="174955"/>
            <a:ext cx="6387529" cy="705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vi-VN" sz="4000" b="1" i="0" u="none" strike="noStrike" kern="1200" cap="none" spc="0" normalizeH="0" baseline="0" noProof="0" dirty="0">
                <a:ln>
                  <a:noFill/>
                </a:ln>
                <a:solidFill>
                  <a:srgbClr val="FF2A2C"/>
                </a:solidFill>
                <a:effectLst/>
                <a:uLnTx/>
                <a:uFillTx/>
                <a:latin typeface="Cambria" panose="02040503050406030204" pitchFamily="18" charset="0"/>
                <a:ea typeface="Cambria" panose="02040503050406030204" pitchFamily="18" charset="0"/>
                <a:cs typeface="Times New Roman" pitchFamily="18" charset="0"/>
              </a:rPr>
              <a:t>3. Chuẩn bị: 1 bơm tiêm.</a:t>
            </a:r>
          </a:p>
        </p:txBody>
      </p:sp>
      <p:pic>
        <p:nvPicPr>
          <p:cNvPr id="14" name="图片 2">
            <a:extLst>
              <a:ext uri="{FF2B5EF4-FFF2-40B4-BE49-F238E27FC236}">
                <a16:creationId xmlns:a16="http://schemas.microsoft.com/office/drawing/2014/main" xmlns="" id="{3A3BAF2E-3977-4521-BE11-45B55C81D2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4" name="Picture 3">
            <a:extLst>
              <a:ext uri="{FF2B5EF4-FFF2-40B4-BE49-F238E27FC236}">
                <a16:creationId xmlns:a16="http://schemas.microsoft.com/office/drawing/2014/main" xmlns="" id="{19C1A2E1-25B5-170F-5B8E-B7A20081D153}"/>
              </a:ext>
            </a:extLst>
          </p:cNvPr>
          <p:cNvPicPr>
            <a:picLocks noChangeAspect="1"/>
          </p:cNvPicPr>
          <p:nvPr/>
        </p:nvPicPr>
        <p:blipFill>
          <a:blip r:embed="rId4"/>
          <a:stretch>
            <a:fillRect/>
          </a:stretch>
        </p:blipFill>
        <p:spPr>
          <a:xfrm>
            <a:off x="100012" y="1747837"/>
            <a:ext cx="2905125" cy="39147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a:extLst>
              <a:ext uri="{FF2B5EF4-FFF2-40B4-BE49-F238E27FC236}">
                <a16:creationId xmlns:a16="http://schemas.microsoft.com/office/drawing/2014/main" xmlns="" id="{22F63294-8F95-A64A-6389-10919CDCE2C8}"/>
              </a:ext>
            </a:extLst>
          </p:cNvPr>
          <p:cNvPicPr>
            <a:picLocks noChangeAspect="1"/>
          </p:cNvPicPr>
          <p:nvPr/>
        </p:nvPicPr>
        <p:blipFill>
          <a:blip r:embed="rId5"/>
          <a:stretch>
            <a:fillRect/>
          </a:stretch>
        </p:blipFill>
        <p:spPr>
          <a:xfrm>
            <a:off x="7400924" y="1609726"/>
            <a:ext cx="4701271" cy="3829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739244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down)">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3839" y="1178620"/>
            <a:ext cx="6387935" cy="5445224"/>
          </a:xfrm>
          <a:custGeom>
            <a:avLst/>
            <a:gdLst>
              <a:gd name="connsiteX0" fmla="*/ 0 w 6387935"/>
              <a:gd name="connsiteY0" fmla="*/ 907555 h 5445224"/>
              <a:gd name="connsiteX1" fmla="*/ 907555 w 6387935"/>
              <a:gd name="connsiteY1" fmla="*/ 0 h 5445224"/>
              <a:gd name="connsiteX2" fmla="*/ 1433430 w 6387935"/>
              <a:gd name="connsiteY2" fmla="*/ 0 h 5445224"/>
              <a:gd name="connsiteX3" fmla="*/ 1959305 w 6387935"/>
              <a:gd name="connsiteY3" fmla="*/ 0 h 5445224"/>
              <a:gd name="connsiteX4" fmla="*/ 2439451 w 6387935"/>
              <a:gd name="connsiteY4" fmla="*/ 0 h 5445224"/>
              <a:gd name="connsiteX5" fmla="*/ 3011055 w 6387935"/>
              <a:gd name="connsiteY5" fmla="*/ 0 h 5445224"/>
              <a:gd name="connsiteX6" fmla="*/ 3582658 w 6387935"/>
              <a:gd name="connsiteY6" fmla="*/ 0 h 5445224"/>
              <a:gd name="connsiteX7" fmla="*/ 4062804 w 6387935"/>
              <a:gd name="connsiteY7" fmla="*/ 0 h 5445224"/>
              <a:gd name="connsiteX8" fmla="*/ 4634407 w 6387935"/>
              <a:gd name="connsiteY8" fmla="*/ 0 h 5445224"/>
              <a:gd name="connsiteX9" fmla="*/ 5480380 w 6387935"/>
              <a:gd name="connsiteY9" fmla="*/ 0 h 5445224"/>
              <a:gd name="connsiteX10" fmla="*/ 6387935 w 6387935"/>
              <a:gd name="connsiteY10" fmla="*/ 907555 h 5445224"/>
              <a:gd name="connsiteX11" fmla="*/ 6387935 w 6387935"/>
              <a:gd name="connsiteY11" fmla="*/ 1389842 h 5445224"/>
              <a:gd name="connsiteX12" fmla="*/ 6387935 w 6387935"/>
              <a:gd name="connsiteY12" fmla="*/ 1799526 h 5445224"/>
              <a:gd name="connsiteX13" fmla="*/ 6387935 w 6387935"/>
              <a:gd name="connsiteY13" fmla="*/ 2318114 h 5445224"/>
              <a:gd name="connsiteX14" fmla="*/ 6387935 w 6387935"/>
              <a:gd name="connsiteY14" fmla="*/ 2727798 h 5445224"/>
              <a:gd name="connsiteX15" fmla="*/ 6387935 w 6387935"/>
              <a:gd name="connsiteY15" fmla="*/ 3210084 h 5445224"/>
              <a:gd name="connsiteX16" fmla="*/ 6387935 w 6387935"/>
              <a:gd name="connsiteY16" fmla="*/ 3692371 h 5445224"/>
              <a:gd name="connsiteX17" fmla="*/ 6387935 w 6387935"/>
              <a:gd name="connsiteY17" fmla="*/ 4537669 h 5445224"/>
              <a:gd name="connsiteX18" fmla="*/ 5480380 w 6387935"/>
              <a:gd name="connsiteY18" fmla="*/ 5445224 h 5445224"/>
              <a:gd name="connsiteX19" fmla="*/ 5045962 w 6387935"/>
              <a:gd name="connsiteY19" fmla="*/ 5445224 h 5445224"/>
              <a:gd name="connsiteX20" fmla="*/ 4520087 w 6387935"/>
              <a:gd name="connsiteY20" fmla="*/ 5445224 h 5445224"/>
              <a:gd name="connsiteX21" fmla="*/ 4039940 w 6387935"/>
              <a:gd name="connsiteY21" fmla="*/ 5445224 h 5445224"/>
              <a:gd name="connsiteX22" fmla="*/ 3514065 w 6387935"/>
              <a:gd name="connsiteY22" fmla="*/ 5445224 h 5445224"/>
              <a:gd name="connsiteX23" fmla="*/ 2942462 w 6387935"/>
              <a:gd name="connsiteY23" fmla="*/ 5445224 h 5445224"/>
              <a:gd name="connsiteX24" fmla="*/ 2279403 w 6387935"/>
              <a:gd name="connsiteY24" fmla="*/ 5445224 h 5445224"/>
              <a:gd name="connsiteX25" fmla="*/ 1662071 w 6387935"/>
              <a:gd name="connsiteY25" fmla="*/ 5445224 h 5445224"/>
              <a:gd name="connsiteX26" fmla="*/ 907555 w 6387935"/>
              <a:gd name="connsiteY26" fmla="*/ 5445224 h 5445224"/>
              <a:gd name="connsiteX27" fmla="*/ 0 w 6387935"/>
              <a:gd name="connsiteY27" fmla="*/ 4537669 h 5445224"/>
              <a:gd name="connsiteX28" fmla="*/ 0 w 6387935"/>
              <a:gd name="connsiteY28" fmla="*/ 4055382 h 5445224"/>
              <a:gd name="connsiteX29" fmla="*/ 0 w 6387935"/>
              <a:gd name="connsiteY29" fmla="*/ 3500494 h 5445224"/>
              <a:gd name="connsiteX30" fmla="*/ 0 w 6387935"/>
              <a:gd name="connsiteY30" fmla="*/ 3090809 h 5445224"/>
              <a:gd name="connsiteX31" fmla="*/ 0 w 6387935"/>
              <a:gd name="connsiteY31" fmla="*/ 2535920 h 5445224"/>
              <a:gd name="connsiteX32" fmla="*/ 0 w 6387935"/>
              <a:gd name="connsiteY32" fmla="*/ 2126236 h 5445224"/>
              <a:gd name="connsiteX33" fmla="*/ 0 w 6387935"/>
              <a:gd name="connsiteY33" fmla="*/ 1535046 h 5445224"/>
              <a:gd name="connsiteX34" fmla="*/ 0 w 6387935"/>
              <a:gd name="connsiteY34" fmla="*/ 907555 h 544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387935" h="5445224" fill="none" extrusionOk="0">
                <a:moveTo>
                  <a:pt x="0" y="907555"/>
                </a:moveTo>
                <a:cubicBezTo>
                  <a:pt x="-36141" y="337871"/>
                  <a:pt x="372135" y="-12693"/>
                  <a:pt x="907555" y="0"/>
                </a:cubicBezTo>
                <a:cubicBezTo>
                  <a:pt x="1031639" y="-61535"/>
                  <a:pt x="1320840" y="12703"/>
                  <a:pt x="1433430" y="0"/>
                </a:cubicBezTo>
                <a:cubicBezTo>
                  <a:pt x="1546021" y="-12703"/>
                  <a:pt x="1834065" y="31863"/>
                  <a:pt x="1959305" y="0"/>
                </a:cubicBezTo>
                <a:cubicBezTo>
                  <a:pt x="2084546" y="-31863"/>
                  <a:pt x="2294275" y="20829"/>
                  <a:pt x="2439451" y="0"/>
                </a:cubicBezTo>
                <a:cubicBezTo>
                  <a:pt x="2584627" y="-20829"/>
                  <a:pt x="2769429" y="4179"/>
                  <a:pt x="3011055" y="0"/>
                </a:cubicBezTo>
                <a:cubicBezTo>
                  <a:pt x="3252681" y="-4179"/>
                  <a:pt x="3332678" y="22439"/>
                  <a:pt x="3582658" y="0"/>
                </a:cubicBezTo>
                <a:cubicBezTo>
                  <a:pt x="3832638" y="-22439"/>
                  <a:pt x="3823163" y="40076"/>
                  <a:pt x="4062804" y="0"/>
                </a:cubicBezTo>
                <a:cubicBezTo>
                  <a:pt x="4302445" y="-40076"/>
                  <a:pt x="4463083" y="845"/>
                  <a:pt x="4634407" y="0"/>
                </a:cubicBezTo>
                <a:cubicBezTo>
                  <a:pt x="4805731" y="-845"/>
                  <a:pt x="5060911" y="6860"/>
                  <a:pt x="5480380" y="0"/>
                </a:cubicBezTo>
                <a:cubicBezTo>
                  <a:pt x="5935654" y="16843"/>
                  <a:pt x="6261058" y="351105"/>
                  <a:pt x="6387935" y="907555"/>
                </a:cubicBezTo>
                <a:cubicBezTo>
                  <a:pt x="6432566" y="1027569"/>
                  <a:pt x="6377246" y="1184778"/>
                  <a:pt x="6387935" y="1389842"/>
                </a:cubicBezTo>
                <a:cubicBezTo>
                  <a:pt x="6398624" y="1594906"/>
                  <a:pt x="6345222" y="1668028"/>
                  <a:pt x="6387935" y="1799526"/>
                </a:cubicBezTo>
                <a:cubicBezTo>
                  <a:pt x="6430648" y="1931024"/>
                  <a:pt x="6358192" y="2114632"/>
                  <a:pt x="6387935" y="2318114"/>
                </a:cubicBezTo>
                <a:cubicBezTo>
                  <a:pt x="6417678" y="2521596"/>
                  <a:pt x="6365565" y="2626197"/>
                  <a:pt x="6387935" y="2727798"/>
                </a:cubicBezTo>
                <a:cubicBezTo>
                  <a:pt x="6410305" y="2829399"/>
                  <a:pt x="6331991" y="3035429"/>
                  <a:pt x="6387935" y="3210084"/>
                </a:cubicBezTo>
                <a:cubicBezTo>
                  <a:pt x="6443879" y="3384739"/>
                  <a:pt x="6361576" y="3543676"/>
                  <a:pt x="6387935" y="3692371"/>
                </a:cubicBezTo>
                <a:cubicBezTo>
                  <a:pt x="6414294" y="3841066"/>
                  <a:pt x="6334795" y="4206239"/>
                  <a:pt x="6387935" y="4537669"/>
                </a:cubicBezTo>
                <a:cubicBezTo>
                  <a:pt x="6443126" y="4982744"/>
                  <a:pt x="5936060" y="5455930"/>
                  <a:pt x="5480380" y="5445224"/>
                </a:cubicBezTo>
                <a:cubicBezTo>
                  <a:pt x="5371257" y="5496546"/>
                  <a:pt x="5241558" y="5429731"/>
                  <a:pt x="5045962" y="5445224"/>
                </a:cubicBezTo>
                <a:cubicBezTo>
                  <a:pt x="4850366" y="5460717"/>
                  <a:pt x="4632929" y="5399036"/>
                  <a:pt x="4520087" y="5445224"/>
                </a:cubicBezTo>
                <a:cubicBezTo>
                  <a:pt x="4407245" y="5491412"/>
                  <a:pt x="4241130" y="5423279"/>
                  <a:pt x="4039940" y="5445224"/>
                </a:cubicBezTo>
                <a:cubicBezTo>
                  <a:pt x="3838750" y="5467169"/>
                  <a:pt x="3746948" y="5386718"/>
                  <a:pt x="3514065" y="5445224"/>
                </a:cubicBezTo>
                <a:cubicBezTo>
                  <a:pt x="3281183" y="5503730"/>
                  <a:pt x="3108789" y="5406508"/>
                  <a:pt x="2942462" y="5445224"/>
                </a:cubicBezTo>
                <a:cubicBezTo>
                  <a:pt x="2776135" y="5483940"/>
                  <a:pt x="2525297" y="5420012"/>
                  <a:pt x="2279403" y="5445224"/>
                </a:cubicBezTo>
                <a:cubicBezTo>
                  <a:pt x="2033509" y="5470436"/>
                  <a:pt x="1840874" y="5403169"/>
                  <a:pt x="1662071" y="5445224"/>
                </a:cubicBezTo>
                <a:cubicBezTo>
                  <a:pt x="1483268" y="5487279"/>
                  <a:pt x="1108811" y="5443368"/>
                  <a:pt x="907555" y="5445224"/>
                </a:cubicBezTo>
                <a:cubicBezTo>
                  <a:pt x="403186" y="5498322"/>
                  <a:pt x="43445" y="5014336"/>
                  <a:pt x="0" y="4537669"/>
                </a:cubicBezTo>
                <a:cubicBezTo>
                  <a:pt x="-57321" y="4370212"/>
                  <a:pt x="51061" y="4281543"/>
                  <a:pt x="0" y="4055382"/>
                </a:cubicBezTo>
                <a:cubicBezTo>
                  <a:pt x="-51061" y="3829221"/>
                  <a:pt x="5072" y="3663059"/>
                  <a:pt x="0" y="3500494"/>
                </a:cubicBezTo>
                <a:cubicBezTo>
                  <a:pt x="-5072" y="3337929"/>
                  <a:pt x="3675" y="3292579"/>
                  <a:pt x="0" y="3090809"/>
                </a:cubicBezTo>
                <a:cubicBezTo>
                  <a:pt x="-3675" y="2889040"/>
                  <a:pt x="49241" y="2714849"/>
                  <a:pt x="0" y="2535920"/>
                </a:cubicBezTo>
                <a:cubicBezTo>
                  <a:pt x="-49241" y="2356991"/>
                  <a:pt x="25385" y="2325364"/>
                  <a:pt x="0" y="2126236"/>
                </a:cubicBezTo>
                <a:cubicBezTo>
                  <a:pt x="-25385" y="1927108"/>
                  <a:pt x="67938" y="1802619"/>
                  <a:pt x="0" y="1535046"/>
                </a:cubicBezTo>
                <a:cubicBezTo>
                  <a:pt x="-67938" y="1267473"/>
                  <a:pt x="27280" y="1064194"/>
                  <a:pt x="0" y="907555"/>
                </a:cubicBezTo>
                <a:close/>
              </a:path>
              <a:path w="6387935" h="5445224" stroke="0" extrusionOk="0">
                <a:moveTo>
                  <a:pt x="0" y="907555"/>
                </a:moveTo>
                <a:cubicBezTo>
                  <a:pt x="-11685" y="490720"/>
                  <a:pt x="419250" y="-126085"/>
                  <a:pt x="907555" y="0"/>
                </a:cubicBezTo>
                <a:cubicBezTo>
                  <a:pt x="1161741" y="-59709"/>
                  <a:pt x="1293091" y="2304"/>
                  <a:pt x="1524886" y="0"/>
                </a:cubicBezTo>
                <a:cubicBezTo>
                  <a:pt x="1756681" y="-2304"/>
                  <a:pt x="1906138" y="36185"/>
                  <a:pt x="2005033" y="0"/>
                </a:cubicBezTo>
                <a:cubicBezTo>
                  <a:pt x="2103928" y="-36185"/>
                  <a:pt x="2255597" y="47276"/>
                  <a:pt x="2485180" y="0"/>
                </a:cubicBezTo>
                <a:cubicBezTo>
                  <a:pt x="2714763" y="-47276"/>
                  <a:pt x="2727125" y="5398"/>
                  <a:pt x="2919598" y="0"/>
                </a:cubicBezTo>
                <a:cubicBezTo>
                  <a:pt x="3112071" y="-5398"/>
                  <a:pt x="3287423" y="14333"/>
                  <a:pt x="3445473" y="0"/>
                </a:cubicBezTo>
                <a:cubicBezTo>
                  <a:pt x="3603523" y="-14333"/>
                  <a:pt x="3758263" y="5069"/>
                  <a:pt x="4062804" y="0"/>
                </a:cubicBezTo>
                <a:cubicBezTo>
                  <a:pt x="4367345" y="-5069"/>
                  <a:pt x="4387595" y="45228"/>
                  <a:pt x="4588679" y="0"/>
                </a:cubicBezTo>
                <a:cubicBezTo>
                  <a:pt x="4789764" y="-45228"/>
                  <a:pt x="5068999" y="53385"/>
                  <a:pt x="5480380" y="0"/>
                </a:cubicBezTo>
                <a:cubicBezTo>
                  <a:pt x="6107489" y="-33137"/>
                  <a:pt x="6354429" y="373891"/>
                  <a:pt x="6387935" y="907555"/>
                </a:cubicBezTo>
                <a:cubicBezTo>
                  <a:pt x="6435509" y="1110721"/>
                  <a:pt x="6341120" y="1231590"/>
                  <a:pt x="6387935" y="1389842"/>
                </a:cubicBezTo>
                <a:cubicBezTo>
                  <a:pt x="6434750" y="1548094"/>
                  <a:pt x="6361590" y="1694459"/>
                  <a:pt x="6387935" y="1944730"/>
                </a:cubicBezTo>
                <a:cubicBezTo>
                  <a:pt x="6414280" y="2195001"/>
                  <a:pt x="6351792" y="2295958"/>
                  <a:pt x="6387935" y="2427017"/>
                </a:cubicBezTo>
                <a:cubicBezTo>
                  <a:pt x="6424078" y="2558076"/>
                  <a:pt x="6381271" y="2846969"/>
                  <a:pt x="6387935" y="2981906"/>
                </a:cubicBezTo>
                <a:cubicBezTo>
                  <a:pt x="6394599" y="3116843"/>
                  <a:pt x="6340985" y="3318452"/>
                  <a:pt x="6387935" y="3500494"/>
                </a:cubicBezTo>
                <a:cubicBezTo>
                  <a:pt x="6434885" y="3682536"/>
                  <a:pt x="6348896" y="3803763"/>
                  <a:pt x="6387935" y="4019081"/>
                </a:cubicBezTo>
                <a:cubicBezTo>
                  <a:pt x="6426974" y="4234399"/>
                  <a:pt x="6380890" y="4314354"/>
                  <a:pt x="6387935" y="4537669"/>
                </a:cubicBezTo>
                <a:cubicBezTo>
                  <a:pt x="6400397" y="5007327"/>
                  <a:pt x="6033226" y="5465795"/>
                  <a:pt x="5480380" y="5445224"/>
                </a:cubicBezTo>
                <a:cubicBezTo>
                  <a:pt x="5362660" y="5497992"/>
                  <a:pt x="5144702" y="5418929"/>
                  <a:pt x="4954505" y="5445224"/>
                </a:cubicBezTo>
                <a:cubicBezTo>
                  <a:pt x="4764309" y="5471519"/>
                  <a:pt x="4634182" y="5426506"/>
                  <a:pt x="4520087" y="5445224"/>
                </a:cubicBezTo>
                <a:cubicBezTo>
                  <a:pt x="4405992" y="5463942"/>
                  <a:pt x="4201851" y="5414371"/>
                  <a:pt x="4039940" y="5445224"/>
                </a:cubicBezTo>
                <a:cubicBezTo>
                  <a:pt x="3878029" y="5476077"/>
                  <a:pt x="3726328" y="5437554"/>
                  <a:pt x="3514065" y="5445224"/>
                </a:cubicBezTo>
                <a:cubicBezTo>
                  <a:pt x="3301803" y="5452894"/>
                  <a:pt x="3201368" y="5427330"/>
                  <a:pt x="3079647" y="5445224"/>
                </a:cubicBezTo>
                <a:cubicBezTo>
                  <a:pt x="2957926" y="5463118"/>
                  <a:pt x="2746259" y="5421259"/>
                  <a:pt x="2599500" y="5445224"/>
                </a:cubicBezTo>
                <a:cubicBezTo>
                  <a:pt x="2452741" y="5469189"/>
                  <a:pt x="2272144" y="5435216"/>
                  <a:pt x="2027897" y="5445224"/>
                </a:cubicBezTo>
                <a:cubicBezTo>
                  <a:pt x="1783650" y="5455232"/>
                  <a:pt x="1770832" y="5413872"/>
                  <a:pt x="1547751" y="5445224"/>
                </a:cubicBezTo>
                <a:cubicBezTo>
                  <a:pt x="1324670" y="5476576"/>
                  <a:pt x="1130316" y="5422537"/>
                  <a:pt x="907555" y="5445224"/>
                </a:cubicBezTo>
                <a:cubicBezTo>
                  <a:pt x="295667" y="5401283"/>
                  <a:pt x="-92131" y="5119924"/>
                  <a:pt x="0" y="4537669"/>
                </a:cubicBezTo>
                <a:cubicBezTo>
                  <a:pt x="-35338" y="4393986"/>
                  <a:pt x="5806" y="4203951"/>
                  <a:pt x="0" y="3982780"/>
                </a:cubicBezTo>
                <a:cubicBezTo>
                  <a:pt x="-5806" y="3761609"/>
                  <a:pt x="38633" y="3590469"/>
                  <a:pt x="0" y="3427891"/>
                </a:cubicBezTo>
                <a:cubicBezTo>
                  <a:pt x="-38633" y="3265313"/>
                  <a:pt x="44393" y="3115700"/>
                  <a:pt x="0" y="2945605"/>
                </a:cubicBezTo>
                <a:cubicBezTo>
                  <a:pt x="-44393" y="2775510"/>
                  <a:pt x="36023" y="2680958"/>
                  <a:pt x="0" y="2463318"/>
                </a:cubicBezTo>
                <a:cubicBezTo>
                  <a:pt x="-36023" y="2245678"/>
                  <a:pt x="6618" y="2135397"/>
                  <a:pt x="0" y="1981032"/>
                </a:cubicBezTo>
                <a:cubicBezTo>
                  <a:pt x="-6618" y="1826667"/>
                  <a:pt x="40433" y="1715723"/>
                  <a:pt x="0" y="1571347"/>
                </a:cubicBezTo>
                <a:cubicBezTo>
                  <a:pt x="-40433" y="1426972"/>
                  <a:pt x="57136" y="1059181"/>
                  <a:pt x="0" y="907555"/>
                </a:cubicBezTo>
                <a:close/>
              </a:path>
            </a:pathLst>
          </a:custGeom>
          <a:solidFill>
            <a:srgbClr val="CFFFDC"/>
          </a:solidFill>
          <a:ln w="28575">
            <a:solidFill>
              <a:srgbClr val="93FFD8"/>
            </a:solidFill>
            <a:extLst>
              <a:ext uri="{C807C97D-BFC1-408E-A445-0C87EB9F89A2}">
                <ask:lineSketchStyleProps xmlns:ask="http://schemas.microsoft.com/office/drawing/2018/sketchyshapes" xmlns="" sd="3988971995">
                  <a:prstGeom prst="roundRect">
                    <a:avLst/>
                  </a:prstGeom>
                  <ask:type>
                    <ask:lineSketchScribble/>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Quan sát hình 4a và cho biết bên trong vỏ bơm tiêm chứa gì.</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Mô tả các hiện tượng đã xảy ra ở hình 4b và 4c có sử dụng các từ gợi ý: không khí, nén lại, dãn ra.</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Qua thí nghiệm trên, em có nhận xét gì về tính chất của không khí?</a:t>
            </a:r>
          </a:p>
        </p:txBody>
      </p:sp>
      <p:pic>
        <p:nvPicPr>
          <p:cNvPr id="12" name="Picture 11">
            <a:extLst>
              <a:ext uri="{FF2B5EF4-FFF2-40B4-BE49-F238E27FC236}">
                <a16:creationId xmlns:a16="http://schemas.microsoft.com/office/drawing/2014/main" xmlns="" id="{2B420372-55D0-498F-B319-6B7EF1F25969}"/>
              </a:ext>
            </a:extLst>
          </p:cNvPr>
          <p:cNvPicPr>
            <a:picLocks noChangeAspect="1"/>
          </p:cNvPicPr>
          <p:nvPr/>
        </p:nvPicPr>
        <p:blipFill>
          <a:blip r:embed="rId2"/>
          <a:stretch>
            <a:fillRect/>
          </a:stretch>
        </p:blipFill>
        <p:spPr>
          <a:xfrm>
            <a:off x="6867525" y="714375"/>
            <a:ext cx="5133975" cy="27349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15" name="Group 14">
            <a:extLst>
              <a:ext uri="{FF2B5EF4-FFF2-40B4-BE49-F238E27FC236}">
                <a16:creationId xmlns:a16="http://schemas.microsoft.com/office/drawing/2014/main" xmlns="" id="{FB46109C-F911-14A2-56E1-66786790297F}"/>
              </a:ext>
            </a:extLst>
          </p:cNvPr>
          <p:cNvGrpSpPr/>
          <p:nvPr/>
        </p:nvGrpSpPr>
        <p:grpSpPr>
          <a:xfrm>
            <a:off x="6752546" y="3762375"/>
            <a:ext cx="5439454" cy="2733675"/>
            <a:chOff x="6752546" y="3762375"/>
            <a:chExt cx="5439454" cy="2733675"/>
          </a:xfrm>
        </p:grpSpPr>
        <p:pic>
          <p:nvPicPr>
            <p:cNvPr id="13" name="Picture 318">
              <a:extLst>
                <a:ext uri="{FF2B5EF4-FFF2-40B4-BE49-F238E27FC236}">
                  <a16:creationId xmlns:a16="http://schemas.microsoft.com/office/drawing/2014/main" xmlns="" id="{31AB9193-1580-138A-2A28-991390CDEC33}"/>
                </a:ext>
              </a:extLst>
            </p:cNvPr>
            <p:cNvPicPr>
              <a:picLocks noChangeAspect="1"/>
            </p:cNvPicPr>
            <p:nvPr/>
          </p:nvPicPr>
          <p:blipFill>
            <a:blip r:embed="rId3"/>
            <a:stretch>
              <a:fillRect/>
            </a:stretch>
          </p:blipFill>
          <p:spPr>
            <a:xfrm>
              <a:off x="6752546" y="3762375"/>
              <a:ext cx="5439454" cy="2733675"/>
            </a:xfrm>
            <a:prstGeom prst="rect">
              <a:avLst/>
            </a:prstGeom>
          </p:spPr>
        </p:pic>
        <p:sp>
          <p:nvSpPr>
            <p:cNvPr id="14" name="TextBox 13">
              <a:extLst>
                <a:ext uri="{FF2B5EF4-FFF2-40B4-BE49-F238E27FC236}">
                  <a16:creationId xmlns:a16="http://schemas.microsoft.com/office/drawing/2014/main" xmlns="" id="{19FA8E24-803C-2DA7-BF1B-8FD71784B80D}"/>
                </a:ext>
              </a:extLst>
            </p:cNvPr>
            <p:cNvSpPr txBox="1"/>
            <p:nvPr/>
          </p:nvSpPr>
          <p:spPr>
            <a:xfrm>
              <a:off x="8239124" y="5924550"/>
              <a:ext cx="26003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Thảo</a:t>
              </a:r>
              <a:r>
                <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luận</a:t>
              </a:r>
              <a:r>
                <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nhóm</a:t>
              </a:r>
              <a:endPar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93952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xmlns="" id="{C41CE9B9-EC1F-49F0-9CD5-5442CBC838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2" y="58192"/>
            <a:ext cx="10733558" cy="6469414"/>
          </a:xfrm>
          <a:prstGeom prst="rect">
            <a:avLst/>
          </a:prstGeom>
        </p:spPr>
      </p:pic>
      <p:pic>
        <p:nvPicPr>
          <p:cNvPr id="25" name="图片 24">
            <a:extLst>
              <a:ext uri="{FF2B5EF4-FFF2-40B4-BE49-F238E27FC236}">
                <a16:creationId xmlns:a16="http://schemas.microsoft.com/office/drawing/2014/main" xmlns="" id="{ADEC97EC-A4D6-4731-AEB8-2C1447EE52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sp>
        <p:nvSpPr>
          <p:cNvPr id="27" name="矩形: 圆角 26">
            <a:extLst>
              <a:ext uri="{FF2B5EF4-FFF2-40B4-BE49-F238E27FC236}">
                <a16:creationId xmlns:a16="http://schemas.microsoft.com/office/drawing/2014/main" xmlns="" id="{0369482E-878B-4413-9394-CFFE070A1CBC}"/>
              </a:ext>
            </a:extLst>
          </p:cNvPr>
          <p:cNvSpPr/>
          <p:nvPr/>
        </p:nvSpPr>
        <p:spPr>
          <a:xfrm>
            <a:off x="1066799" y="843571"/>
            <a:ext cx="10239375" cy="565003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xmlns="" id="{010826BE-F3EF-D50E-5423-476C8FA255F5}"/>
              </a:ext>
            </a:extLst>
          </p:cNvPr>
          <p:cNvPicPr>
            <a:picLocks noChangeAspect="1"/>
          </p:cNvPicPr>
          <p:nvPr/>
        </p:nvPicPr>
        <p:blipFill>
          <a:blip r:embed="rId4"/>
          <a:stretch>
            <a:fillRect/>
          </a:stretch>
        </p:blipFill>
        <p:spPr>
          <a:xfrm>
            <a:off x="1562100" y="1901129"/>
            <a:ext cx="8976804" cy="1208255"/>
          </a:xfrm>
          <a:prstGeom prst="rect">
            <a:avLst/>
          </a:prstGeom>
        </p:spPr>
      </p:pic>
      <p:pic>
        <p:nvPicPr>
          <p:cNvPr id="3" name="Picture 2" descr="Picture1hh">
            <a:extLst>
              <a:ext uri="{FF2B5EF4-FFF2-40B4-BE49-F238E27FC236}">
                <a16:creationId xmlns:a16="http://schemas.microsoft.com/office/drawing/2014/main" xmlns="" id="{8431F8C6-E90E-0E92-022E-A30B2C472E81}"/>
              </a:ext>
            </a:extLst>
          </p:cNvPr>
          <p:cNvPicPr>
            <a:picLocks noChangeAspect="1"/>
          </p:cNvPicPr>
          <p:nvPr/>
        </p:nvPicPr>
        <p:blipFill>
          <a:blip r:embed="rId5"/>
          <a:stretch>
            <a:fillRect/>
          </a:stretch>
        </p:blipFill>
        <p:spPr>
          <a:xfrm>
            <a:off x="4117339" y="2914649"/>
            <a:ext cx="4159885" cy="3525265"/>
          </a:xfrm>
          <a:prstGeom prst="rect">
            <a:avLst/>
          </a:prstGeom>
        </p:spPr>
      </p:pic>
    </p:spTree>
    <p:extLst>
      <p:ext uri="{BB962C8B-B14F-4D97-AF65-F5344CB8AC3E}">
        <p14:creationId xmlns:p14="http://schemas.microsoft.com/office/powerpoint/2010/main" val="1592585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47" presetClass="entr" presetSubtype="0" fill="hold" nodeType="withEffect">
                                  <p:stCondLst>
                                    <p:cond delay="0"/>
                                  </p:stCondLst>
                                  <p:childTnLst>
                                    <p:set>
                                      <p:cBhvr>
                                        <p:cTn id="15" dur="500"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4">
            <a:extLst>
              <a:ext uri="{FF2B5EF4-FFF2-40B4-BE49-F238E27FC236}">
                <a16:creationId xmlns:a16="http://schemas.microsoft.com/office/drawing/2014/main" xmlns="" id="{91A9E26B-BE39-480D-B27B-D22760902278}"/>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216439" y="4128272"/>
            <a:ext cx="12408439" cy="2903564"/>
          </a:xfrm>
          <a:prstGeom prst="rect">
            <a:avLst/>
          </a:prstGeom>
        </p:spPr>
      </p:pic>
      <p:pic>
        <p:nvPicPr>
          <p:cNvPr id="3" name="Picture 2">
            <a:extLst>
              <a:ext uri="{FF2B5EF4-FFF2-40B4-BE49-F238E27FC236}">
                <a16:creationId xmlns:a16="http://schemas.microsoft.com/office/drawing/2014/main" xmlns="" id="{FCBB8290-6BC9-4178-3E59-9C75AF52A041}"/>
              </a:ext>
            </a:extLst>
          </p:cNvPr>
          <p:cNvPicPr>
            <a:picLocks noChangeAspect="1"/>
          </p:cNvPicPr>
          <p:nvPr/>
        </p:nvPicPr>
        <p:blipFill>
          <a:blip r:embed="rId3"/>
          <a:stretch>
            <a:fillRect/>
          </a:stretch>
        </p:blipFill>
        <p:spPr>
          <a:xfrm>
            <a:off x="990601" y="728662"/>
            <a:ext cx="3319462" cy="44731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Rounded Corners 5">
            <a:extLst>
              <a:ext uri="{FF2B5EF4-FFF2-40B4-BE49-F238E27FC236}">
                <a16:creationId xmlns:a16="http://schemas.microsoft.com/office/drawing/2014/main" xmlns="" id="{3507E3EC-EDA5-4C7E-3EB4-1FB627498605}"/>
              </a:ext>
            </a:extLst>
          </p:cNvPr>
          <p:cNvSpPr/>
          <p:nvPr/>
        </p:nvSpPr>
        <p:spPr>
          <a:xfrm>
            <a:off x="4876800" y="1802616"/>
            <a:ext cx="6305550" cy="214073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rPr>
              <a:t>Bên trong vỏ bơm tiêm chứa không khí.</a:t>
            </a:r>
          </a:p>
        </p:txBody>
      </p:sp>
    </p:spTree>
    <p:extLst>
      <p:ext uri="{BB962C8B-B14F-4D97-AF65-F5344CB8AC3E}">
        <p14:creationId xmlns:p14="http://schemas.microsoft.com/office/powerpoint/2010/main" val="4858163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Google Shape;4003;p26"/>
          <p:cNvSpPr txBox="1">
            <a:spLocks noGrp="1"/>
          </p:cNvSpPr>
          <p:nvPr>
            <p:ph type="ctrTitle" idx="4294967295"/>
          </p:nvPr>
        </p:nvSpPr>
        <p:spPr>
          <a:xfrm>
            <a:off x="3608705" y="322580"/>
            <a:ext cx="4335145" cy="616585"/>
          </a:xfrm>
          <a:prstGeom prst="rect">
            <a:avLst/>
          </a:prstGeom>
          <a:solidFill>
            <a:srgbClr val="FFF57D"/>
          </a:solidFill>
        </p:spPr>
        <p:txBody>
          <a:bodyPr spcFirstLastPara="1" wrap="square" lIns="91425" tIns="91425" rIns="91425" bIns="91425" anchor="t" anchorCtr="0">
            <a:noAutofit/>
          </a:bodyPr>
          <a:lstStyle/>
          <a:p>
            <a:pPr marL="0" lvl="0" indent="0" algn="dist" rtl="0">
              <a:lnSpc>
                <a:spcPct val="90000"/>
              </a:lnSpc>
              <a:spcBef>
                <a:spcPts val="0"/>
              </a:spcBef>
              <a:spcAft>
                <a:spcPts val="0"/>
              </a:spcAft>
              <a:buNone/>
            </a:pPr>
            <a:r>
              <a:rPr lang="en-US" altLang="en-GB" sz="3600" b="1" dirty="0">
                <a:latin typeface="Algerian" panose="04020705040A02060702" charset="0"/>
                <a:cs typeface="Algerian" panose="04020705040A02060702" charset="0"/>
                <a:sym typeface="+mn-ea"/>
              </a:rPr>
              <a:t>YÊU CẦU CẦN ĐẠT</a:t>
            </a:r>
            <a:endParaRPr lang="en-US" altLang="en-GB" sz="3600" b="1" dirty="0">
              <a:solidFill>
                <a:srgbClr val="000000"/>
              </a:solidFill>
              <a:latin typeface="Algerian" panose="04020705040A02060702" charset="0"/>
              <a:cs typeface="Algerian" panose="04020705040A02060702" charset="0"/>
              <a:sym typeface="+mn-ea"/>
            </a:endParaRPr>
          </a:p>
        </p:txBody>
      </p:sp>
      <p:sp>
        <p:nvSpPr>
          <p:cNvPr id="4" name="TextBox 3">
            <a:extLst>
              <a:ext uri="{FF2B5EF4-FFF2-40B4-BE49-F238E27FC236}">
                <a16:creationId xmlns:a16="http://schemas.microsoft.com/office/drawing/2014/main" xmlns="" id="{7BF7BED0-AA07-51B9-CC82-4A4ACB7AA1EA}"/>
              </a:ext>
            </a:extLst>
          </p:cNvPr>
          <p:cNvSpPr txBox="1"/>
          <p:nvPr/>
        </p:nvSpPr>
        <p:spPr>
          <a:xfrm>
            <a:off x="800101" y="1304925"/>
            <a:ext cx="10534650" cy="3970318"/>
          </a:xfrm>
          <a:prstGeom prst="rect">
            <a:avLst/>
          </a:prstGeom>
          <a:noFill/>
        </p:spPr>
        <p:txBody>
          <a:bodyPr wrap="square" rtlCol="0">
            <a:spAutoFit/>
          </a:bodyPr>
          <a:lstStyle/>
          <a:p>
            <a:pPr algn="just"/>
            <a:r>
              <a:rPr lang="vi-VN" sz="3600" b="1" dirty="0">
                <a:solidFill>
                  <a:srgbClr val="002060"/>
                </a:solidFill>
                <a:latin typeface="Cambria" panose="02040503050406030204" pitchFamily="18" charset="0"/>
                <a:ea typeface="Cambria" panose="02040503050406030204" pitchFamily="18" charset="0"/>
              </a:rPr>
              <a:t>– Quan sát và (hoặc) làm TN để:</a:t>
            </a:r>
          </a:p>
          <a:p>
            <a:pPr algn="just"/>
            <a:r>
              <a:rPr lang="vi-VN" sz="3600" dirty="0">
                <a:solidFill>
                  <a:srgbClr val="002060"/>
                </a:solidFill>
                <a:latin typeface="Cambria" panose="02040503050406030204" pitchFamily="18" charset="0"/>
                <a:ea typeface="Cambria" panose="02040503050406030204" pitchFamily="18" charset="0"/>
              </a:rPr>
              <a:t>+ Nhận biết được sự có mặt của không khí.</a:t>
            </a:r>
          </a:p>
          <a:p>
            <a:pPr algn="just"/>
            <a:r>
              <a:rPr lang="vi-VN" sz="3600" dirty="0">
                <a:solidFill>
                  <a:srgbClr val="002060"/>
                </a:solidFill>
                <a:latin typeface="Cambria" panose="02040503050406030204" pitchFamily="18" charset="0"/>
                <a:ea typeface="Cambria" panose="02040503050406030204" pitchFamily="18" charset="0"/>
              </a:rPr>
              <a:t>+ Xác định được một số tính chất của không khí.</a:t>
            </a:r>
          </a:p>
          <a:p>
            <a:pPr algn="just"/>
            <a:r>
              <a:rPr lang="vi-VN" sz="3600" dirty="0">
                <a:solidFill>
                  <a:srgbClr val="002060"/>
                </a:solidFill>
                <a:latin typeface="Cambria" panose="02040503050406030204" pitchFamily="18" charset="0"/>
                <a:ea typeface="Cambria" panose="02040503050406030204" pitchFamily="18" charset="0"/>
              </a:rPr>
              <a:t>+ Nhận biết được trong không khí có hơi nước, bụi,..</a:t>
            </a:r>
          </a:p>
          <a:p>
            <a:pPr algn="just"/>
            <a:r>
              <a:rPr lang="vi-VN" sz="3600" b="1" dirty="0">
                <a:solidFill>
                  <a:srgbClr val="002060"/>
                </a:solidFill>
                <a:latin typeface="Cambria" panose="02040503050406030204" pitchFamily="18" charset="0"/>
                <a:ea typeface="Cambria" panose="02040503050406030204" pitchFamily="18" charset="0"/>
              </a:rPr>
              <a:t>– Kể được tên thành phần của không khí: </a:t>
            </a:r>
            <a:r>
              <a:rPr lang="vi-VN" sz="3600" dirty="0">
                <a:solidFill>
                  <a:srgbClr val="002060"/>
                </a:solidFill>
                <a:latin typeface="Cambria" panose="02040503050406030204" pitchFamily="18" charset="0"/>
                <a:ea typeface="Cambria" panose="02040503050406030204" pitchFamily="18" charset="0"/>
              </a:rPr>
              <a:t>ni-tơ (nitrogen), ô-xi (oxygen), các-bô-níc (carbon dioxide).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4">
            <a:extLst>
              <a:ext uri="{FF2B5EF4-FFF2-40B4-BE49-F238E27FC236}">
                <a16:creationId xmlns:a16="http://schemas.microsoft.com/office/drawing/2014/main" xmlns="" id="{91A9E26B-BE39-480D-B27B-D22760902278}"/>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216439" y="4128272"/>
            <a:ext cx="12408439" cy="2903564"/>
          </a:xfrm>
          <a:prstGeom prst="rect">
            <a:avLst/>
          </a:prstGeom>
        </p:spPr>
      </p:pic>
      <p:sp>
        <p:nvSpPr>
          <p:cNvPr id="6" name="Rectangle: Rounded Corners 5">
            <a:extLst>
              <a:ext uri="{FF2B5EF4-FFF2-40B4-BE49-F238E27FC236}">
                <a16:creationId xmlns:a16="http://schemas.microsoft.com/office/drawing/2014/main" xmlns="" id="{3507E3EC-EDA5-4C7E-3EB4-1FB627498605}"/>
              </a:ext>
            </a:extLst>
          </p:cNvPr>
          <p:cNvSpPr/>
          <p:nvPr/>
        </p:nvSpPr>
        <p:spPr>
          <a:xfrm>
            <a:off x="5257800" y="1726415"/>
            <a:ext cx="6867525" cy="378855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rPr>
              <a:t>Khi ấn ruột bơm tiêm vào sâu trong vỏ bơm tiêm (hình 4b) không khí bị nén lại, sau đó thả tay ra (hình 4c) không khí lại dãn ra đẩy ruột bơm tiêm lên trên.</a:t>
            </a:r>
          </a:p>
        </p:txBody>
      </p:sp>
      <p:pic>
        <p:nvPicPr>
          <p:cNvPr id="2" name="Picture 1">
            <a:extLst>
              <a:ext uri="{FF2B5EF4-FFF2-40B4-BE49-F238E27FC236}">
                <a16:creationId xmlns:a16="http://schemas.microsoft.com/office/drawing/2014/main" xmlns="" id="{86D34F0D-CDD6-5CC9-D5B4-4E025E8BE903}"/>
              </a:ext>
            </a:extLst>
          </p:cNvPr>
          <p:cNvPicPr>
            <a:picLocks noChangeAspect="1"/>
          </p:cNvPicPr>
          <p:nvPr/>
        </p:nvPicPr>
        <p:blipFill>
          <a:blip r:embed="rId4"/>
          <a:stretch>
            <a:fillRect/>
          </a:stretch>
        </p:blipFill>
        <p:spPr>
          <a:xfrm>
            <a:off x="333374" y="1609726"/>
            <a:ext cx="4701271" cy="3829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530529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xmlns="" id="{FF31D979-6FCF-42F4-A6EE-73DBEC935956}"/>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1579"/>
          <a:stretch/>
        </p:blipFill>
        <p:spPr>
          <a:xfrm flipV="1">
            <a:off x="0" y="0"/>
            <a:ext cx="12192000" cy="2502812"/>
          </a:xfrm>
          <a:prstGeom prst="rect">
            <a:avLst/>
          </a:prstGeom>
        </p:spPr>
      </p:pic>
      <p:pic>
        <p:nvPicPr>
          <p:cNvPr id="6" name="图片 5">
            <a:extLst>
              <a:ext uri="{FF2B5EF4-FFF2-40B4-BE49-F238E27FC236}">
                <a16:creationId xmlns:a16="http://schemas.microsoft.com/office/drawing/2014/main" xmlns="" id="{A9A0A534-3D54-422E-A25E-F3291FBB13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1405288" cy="1030681"/>
          </a:xfrm>
          <a:prstGeom prst="rect">
            <a:avLst/>
          </a:prstGeom>
        </p:spPr>
      </p:pic>
      <p:pic>
        <p:nvPicPr>
          <p:cNvPr id="9" name="Picture 3">
            <a:extLst>
              <a:ext uri="{FF2B5EF4-FFF2-40B4-BE49-F238E27FC236}">
                <a16:creationId xmlns:a16="http://schemas.microsoft.com/office/drawing/2014/main" xmlns="" id="{6667CBF0-4AD2-4E4D-9042-4EA9A4EF18A3}"/>
              </a:ext>
            </a:extLst>
          </p:cNvPr>
          <p:cNvPicPr>
            <a:picLocks noChangeAspect="1"/>
          </p:cNvPicPr>
          <p:nvPr/>
        </p:nvPicPr>
        <p:blipFill>
          <a:blip r:embed="rId4"/>
          <a:srcRect/>
          <a:stretch>
            <a:fillRect/>
          </a:stretch>
        </p:blipFill>
        <p:spPr>
          <a:xfrm rot="386493">
            <a:off x="2585902" y="409557"/>
            <a:ext cx="7497481" cy="3488445"/>
          </a:xfrm>
          <a:prstGeom prst="rect">
            <a:avLst/>
          </a:prstGeom>
        </p:spPr>
      </p:pic>
      <p:sp>
        <p:nvSpPr>
          <p:cNvPr id="10" name="Title 1">
            <a:extLst>
              <a:ext uri="{FF2B5EF4-FFF2-40B4-BE49-F238E27FC236}">
                <a16:creationId xmlns:a16="http://schemas.microsoft.com/office/drawing/2014/main" xmlns="" id="{9938AA88-4CB0-421A-8485-A267E27EC199}"/>
              </a:ext>
            </a:extLst>
          </p:cNvPr>
          <p:cNvSpPr>
            <a:spLocks noGrp="1"/>
          </p:cNvSpPr>
          <p:nvPr>
            <p:ph type="title"/>
          </p:nvPr>
        </p:nvSpPr>
        <p:spPr>
          <a:xfrm rot="399240">
            <a:off x="3554230" y="1647549"/>
            <a:ext cx="6322828" cy="1417639"/>
          </a:xfrm>
        </p:spPr>
        <p:txBody>
          <a:bodyPr>
            <a:noAutofit/>
          </a:bodyPr>
          <a:lstStyle/>
          <a:p>
            <a:pPr algn="ctr"/>
            <a:r>
              <a:rPr lang="en-US" sz="4000" b="1">
                <a:latin typeface="Arial" panose="020B0604020202020204" pitchFamily="34" charset="0"/>
                <a:cs typeface="Arial" panose="020B0604020202020204" pitchFamily="34" charset="0"/>
              </a:rPr>
              <a:t>Không khí có thể bị nén lại hoặc dãn ra.</a:t>
            </a:r>
            <a:endParaRPr lang="en-US" sz="4000" b="1" dirty="0" err="1">
              <a:latin typeface="Arial" panose="020B0604020202020204" pitchFamily="34" charset="0"/>
              <a:cs typeface="Arial" panose="020B0604020202020204" pitchFamily="34" charset="0"/>
            </a:endParaRPr>
          </a:p>
        </p:txBody>
      </p:sp>
      <p:pic>
        <p:nvPicPr>
          <p:cNvPr id="5" name="图片 2">
            <a:extLst>
              <a:ext uri="{FF2B5EF4-FFF2-40B4-BE49-F238E27FC236}">
                <a16:creationId xmlns:a16="http://schemas.microsoft.com/office/drawing/2014/main" xmlns="" id="{2C8DBA14-8AFB-4E6C-9DAC-7BE3629D8B55}"/>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1579"/>
          <a:stretch/>
        </p:blipFill>
        <p:spPr>
          <a:xfrm>
            <a:off x="-340242" y="4328914"/>
            <a:ext cx="12532242" cy="2529085"/>
          </a:xfrm>
          <a:prstGeom prst="rect">
            <a:avLst/>
          </a:prstGeom>
        </p:spPr>
      </p:pic>
      <p:pic>
        <p:nvPicPr>
          <p:cNvPr id="2" name="Picture 1" descr="Shape&#10;&#10;Description automatically generated">
            <a:extLst>
              <a:ext uri="{FF2B5EF4-FFF2-40B4-BE49-F238E27FC236}">
                <a16:creationId xmlns:a16="http://schemas.microsoft.com/office/drawing/2014/main" xmlns="" id="{CE72F674-556B-911D-908A-F94121AA3B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327" y="1995676"/>
            <a:ext cx="2833954" cy="4543049"/>
          </a:xfrm>
          <a:prstGeom prst="rect">
            <a:avLst/>
          </a:prstGeom>
        </p:spPr>
      </p:pic>
    </p:spTree>
    <p:extLst>
      <p:ext uri="{BB962C8B-B14F-4D97-AF65-F5344CB8AC3E}">
        <p14:creationId xmlns:p14="http://schemas.microsoft.com/office/powerpoint/2010/main" val="347996935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3B2BD42-3F4E-BE07-5E5D-7ECBA8B27398}"/>
              </a:ext>
            </a:extLst>
          </p:cNvPr>
          <p:cNvSpPr txBox="1"/>
          <p:nvPr/>
        </p:nvSpPr>
        <p:spPr>
          <a:xfrm>
            <a:off x="2589087" y="513986"/>
            <a:ext cx="6575459" cy="646331"/>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lvl="0" algn="ctr"/>
            <a:r>
              <a:rPr lang="en-US" sz="3600" b="1">
                <a:solidFill>
                  <a:srgbClr val="C00000"/>
                </a:solidFill>
                <a:latin typeface="Cambria" panose="02040503050406030204" pitchFamily="18" charset="0"/>
                <a:ea typeface="Cambria" panose="02040503050406030204" pitchFamily="18" charset="0"/>
              </a:rPr>
              <a:t>Quan sát hình 5 và cho biết:</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grpSp>
        <p:nvGrpSpPr>
          <p:cNvPr id="6" name="Google Shape;3752;p60">
            <a:extLst>
              <a:ext uri="{FF2B5EF4-FFF2-40B4-BE49-F238E27FC236}">
                <a16:creationId xmlns:a16="http://schemas.microsoft.com/office/drawing/2014/main" xmlns="" id="{A0730EFE-A9BA-C6A1-03B6-589DFA2F6083}"/>
              </a:ext>
            </a:extLst>
          </p:cNvPr>
          <p:cNvGrpSpPr/>
          <p:nvPr/>
        </p:nvGrpSpPr>
        <p:grpSpPr>
          <a:xfrm>
            <a:off x="-174390" y="3073820"/>
            <a:ext cx="2147705" cy="3784180"/>
            <a:chOff x="1441500" y="1108025"/>
            <a:chExt cx="1139372" cy="2072584"/>
          </a:xfrm>
        </p:grpSpPr>
        <p:sp>
          <p:nvSpPr>
            <p:cNvPr id="7" name="Google Shape;3753;p60">
              <a:extLst>
                <a:ext uri="{FF2B5EF4-FFF2-40B4-BE49-F238E27FC236}">
                  <a16:creationId xmlns:a16="http://schemas.microsoft.com/office/drawing/2014/main" xmlns="" id="{CC91D8AA-68FD-AD98-32BD-B4B1F09AE639}"/>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754;p60">
              <a:extLst>
                <a:ext uri="{FF2B5EF4-FFF2-40B4-BE49-F238E27FC236}">
                  <a16:creationId xmlns:a16="http://schemas.microsoft.com/office/drawing/2014/main" xmlns="" id="{B9E9CC6E-5900-07C1-D05A-159F2AD9C75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3755;p60">
              <a:extLst>
                <a:ext uri="{FF2B5EF4-FFF2-40B4-BE49-F238E27FC236}">
                  <a16:creationId xmlns:a16="http://schemas.microsoft.com/office/drawing/2014/main" xmlns="" id="{0BF42BE4-D1EE-1415-8B23-A1FD07056136}"/>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756;p60">
              <a:extLst>
                <a:ext uri="{FF2B5EF4-FFF2-40B4-BE49-F238E27FC236}">
                  <a16:creationId xmlns:a16="http://schemas.microsoft.com/office/drawing/2014/main" xmlns="" id="{78628908-D337-15AB-A590-E4035DC33FAB}"/>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757;p60">
              <a:extLst>
                <a:ext uri="{FF2B5EF4-FFF2-40B4-BE49-F238E27FC236}">
                  <a16:creationId xmlns:a16="http://schemas.microsoft.com/office/drawing/2014/main" xmlns="" id="{964CFE8D-E1B9-B4A4-5F90-D4A39F488BF6}"/>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758;p60">
              <a:extLst>
                <a:ext uri="{FF2B5EF4-FFF2-40B4-BE49-F238E27FC236}">
                  <a16:creationId xmlns:a16="http://schemas.microsoft.com/office/drawing/2014/main" xmlns="" id="{4C57521C-1BFF-06AC-8633-9B99AA49CE5E}"/>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759;p60">
              <a:extLst>
                <a:ext uri="{FF2B5EF4-FFF2-40B4-BE49-F238E27FC236}">
                  <a16:creationId xmlns:a16="http://schemas.microsoft.com/office/drawing/2014/main" xmlns="" id="{E0B2FCCC-8460-8086-1B8A-008025BAED53}"/>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760;p60">
              <a:extLst>
                <a:ext uri="{FF2B5EF4-FFF2-40B4-BE49-F238E27FC236}">
                  <a16:creationId xmlns:a16="http://schemas.microsoft.com/office/drawing/2014/main" xmlns="" id="{07335F7A-2DE3-9636-65A7-05A402411359}"/>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761;p60">
              <a:extLst>
                <a:ext uri="{FF2B5EF4-FFF2-40B4-BE49-F238E27FC236}">
                  <a16:creationId xmlns:a16="http://schemas.microsoft.com/office/drawing/2014/main" xmlns="" id="{3C599AC1-49E8-B911-E502-30E641FD1887}"/>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762;p60">
              <a:extLst>
                <a:ext uri="{FF2B5EF4-FFF2-40B4-BE49-F238E27FC236}">
                  <a16:creationId xmlns:a16="http://schemas.microsoft.com/office/drawing/2014/main" xmlns="" id="{E0ECC64E-601B-1E15-BECE-9A5B640459B6}"/>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763;p60">
              <a:extLst>
                <a:ext uri="{FF2B5EF4-FFF2-40B4-BE49-F238E27FC236}">
                  <a16:creationId xmlns:a16="http://schemas.microsoft.com/office/drawing/2014/main" xmlns="" id="{9B449FF7-EBAF-4D90-00B5-D2D335529074}"/>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764;p60">
              <a:extLst>
                <a:ext uri="{FF2B5EF4-FFF2-40B4-BE49-F238E27FC236}">
                  <a16:creationId xmlns:a16="http://schemas.microsoft.com/office/drawing/2014/main" xmlns="" id="{6282F7FB-BCD8-ED18-A245-15CBFE6933FA}"/>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765;p60">
              <a:extLst>
                <a:ext uri="{FF2B5EF4-FFF2-40B4-BE49-F238E27FC236}">
                  <a16:creationId xmlns:a16="http://schemas.microsoft.com/office/drawing/2014/main" xmlns="" id="{9DD7ADBB-97F6-2917-0EF4-F4311CAA18C2}"/>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766;p60">
              <a:extLst>
                <a:ext uri="{FF2B5EF4-FFF2-40B4-BE49-F238E27FC236}">
                  <a16:creationId xmlns:a16="http://schemas.microsoft.com/office/drawing/2014/main" xmlns="" id="{839096DD-29AF-AFE4-79AF-29F711BA9DD0}"/>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767;p60">
              <a:extLst>
                <a:ext uri="{FF2B5EF4-FFF2-40B4-BE49-F238E27FC236}">
                  <a16:creationId xmlns:a16="http://schemas.microsoft.com/office/drawing/2014/main" xmlns="" id="{D7378362-A103-AAF3-2C12-068AB44926EB}"/>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768;p60">
              <a:extLst>
                <a:ext uri="{FF2B5EF4-FFF2-40B4-BE49-F238E27FC236}">
                  <a16:creationId xmlns:a16="http://schemas.microsoft.com/office/drawing/2014/main" xmlns="" id="{DFB7CDB3-4980-F4D5-8E14-F36FC1D93BB1}"/>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769;p60">
              <a:extLst>
                <a:ext uri="{FF2B5EF4-FFF2-40B4-BE49-F238E27FC236}">
                  <a16:creationId xmlns:a16="http://schemas.microsoft.com/office/drawing/2014/main" xmlns="" id="{A4BE96A3-D066-4A64-8B4C-78576866D66C}"/>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770;p60">
              <a:extLst>
                <a:ext uri="{FF2B5EF4-FFF2-40B4-BE49-F238E27FC236}">
                  <a16:creationId xmlns:a16="http://schemas.microsoft.com/office/drawing/2014/main" xmlns="" id="{83BF4EE8-1BFF-543B-39EE-751D60F2A368}"/>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771;p60">
              <a:extLst>
                <a:ext uri="{FF2B5EF4-FFF2-40B4-BE49-F238E27FC236}">
                  <a16:creationId xmlns:a16="http://schemas.microsoft.com/office/drawing/2014/main" xmlns="" id="{8515455F-8113-1F37-E039-DED9F248DBC4}"/>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772;p60">
              <a:extLst>
                <a:ext uri="{FF2B5EF4-FFF2-40B4-BE49-F238E27FC236}">
                  <a16:creationId xmlns:a16="http://schemas.microsoft.com/office/drawing/2014/main" xmlns="" id="{B26B146B-1CA0-EA92-A76C-122FEAA6FD17}"/>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773;p60">
              <a:extLst>
                <a:ext uri="{FF2B5EF4-FFF2-40B4-BE49-F238E27FC236}">
                  <a16:creationId xmlns:a16="http://schemas.microsoft.com/office/drawing/2014/main" xmlns="" id="{8E55E8CF-4988-DB25-D520-6E7DBE3DC69B}"/>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774;p60">
              <a:extLst>
                <a:ext uri="{FF2B5EF4-FFF2-40B4-BE49-F238E27FC236}">
                  <a16:creationId xmlns:a16="http://schemas.microsoft.com/office/drawing/2014/main" xmlns="" id="{D20B4E04-7009-63BA-7433-A8617DD55D1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6" name="Google Shape;3775;p60">
              <a:extLst>
                <a:ext uri="{FF2B5EF4-FFF2-40B4-BE49-F238E27FC236}">
                  <a16:creationId xmlns:a16="http://schemas.microsoft.com/office/drawing/2014/main" xmlns="" id="{B1A33C68-2281-C890-F32E-115821C024F6}"/>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7" name="Google Shape;3776;p60">
              <a:extLst>
                <a:ext uri="{FF2B5EF4-FFF2-40B4-BE49-F238E27FC236}">
                  <a16:creationId xmlns:a16="http://schemas.microsoft.com/office/drawing/2014/main" xmlns="" id="{CFBD8D49-5073-41E6-744B-0858548F0C6A}"/>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8" name="Google Shape;3777;p60">
              <a:extLst>
                <a:ext uri="{FF2B5EF4-FFF2-40B4-BE49-F238E27FC236}">
                  <a16:creationId xmlns:a16="http://schemas.microsoft.com/office/drawing/2014/main" xmlns="" id="{198C352E-0A80-8046-13CB-4F2DF7C9AA57}"/>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9" name="Google Shape;3778;p60">
              <a:extLst>
                <a:ext uri="{FF2B5EF4-FFF2-40B4-BE49-F238E27FC236}">
                  <a16:creationId xmlns:a16="http://schemas.microsoft.com/office/drawing/2014/main" xmlns="" id="{388F9CFC-495D-6CD0-2377-2F3DD0BC6460}"/>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0" name="Google Shape;3779;p60">
              <a:extLst>
                <a:ext uri="{FF2B5EF4-FFF2-40B4-BE49-F238E27FC236}">
                  <a16:creationId xmlns:a16="http://schemas.microsoft.com/office/drawing/2014/main" xmlns="" id="{8D7165E9-6C66-D080-22C2-3A274925A509}"/>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1" name="Google Shape;3780;p60">
              <a:extLst>
                <a:ext uri="{FF2B5EF4-FFF2-40B4-BE49-F238E27FC236}">
                  <a16:creationId xmlns:a16="http://schemas.microsoft.com/office/drawing/2014/main" xmlns="" id="{65740F9E-3130-5DCE-BD5E-24C1239C4198}"/>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2" name="Google Shape;3781;p60">
              <a:extLst>
                <a:ext uri="{FF2B5EF4-FFF2-40B4-BE49-F238E27FC236}">
                  <a16:creationId xmlns:a16="http://schemas.microsoft.com/office/drawing/2014/main" xmlns="" id="{40B8A089-12AA-3C7B-E741-9D7E0BD24222}"/>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3" name="Google Shape;3782;p60">
              <a:extLst>
                <a:ext uri="{FF2B5EF4-FFF2-40B4-BE49-F238E27FC236}">
                  <a16:creationId xmlns:a16="http://schemas.microsoft.com/office/drawing/2014/main" xmlns="" id="{938B7A7A-868D-8F36-5891-5A12B11B2C19}"/>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4" name="Google Shape;3783;p60">
              <a:extLst>
                <a:ext uri="{FF2B5EF4-FFF2-40B4-BE49-F238E27FC236}">
                  <a16:creationId xmlns:a16="http://schemas.microsoft.com/office/drawing/2014/main" xmlns="" id="{F6BBCD6E-DA76-7289-6E97-08723637691D}"/>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5" name="Google Shape;3784;p60">
              <a:extLst>
                <a:ext uri="{FF2B5EF4-FFF2-40B4-BE49-F238E27FC236}">
                  <a16:creationId xmlns:a16="http://schemas.microsoft.com/office/drawing/2014/main" xmlns="" id="{AE111CAD-8D18-236A-A65C-CFD798FE0E17}"/>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6" name="Google Shape;3785;p60">
              <a:extLst>
                <a:ext uri="{FF2B5EF4-FFF2-40B4-BE49-F238E27FC236}">
                  <a16:creationId xmlns:a16="http://schemas.microsoft.com/office/drawing/2014/main" xmlns="" id="{9A395B98-4E86-740E-101E-875C81E8F0CD}"/>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7" name="Google Shape;3786;p60">
              <a:extLst>
                <a:ext uri="{FF2B5EF4-FFF2-40B4-BE49-F238E27FC236}">
                  <a16:creationId xmlns:a16="http://schemas.microsoft.com/office/drawing/2014/main" xmlns="" id="{4B3F51A1-E916-CD71-0432-465E0207E6E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8" name="Google Shape;3787;p60">
              <a:extLst>
                <a:ext uri="{FF2B5EF4-FFF2-40B4-BE49-F238E27FC236}">
                  <a16:creationId xmlns:a16="http://schemas.microsoft.com/office/drawing/2014/main" xmlns="" id="{3D4EAF0D-90AE-97DB-434C-7731B9E91A58}"/>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9" name="Google Shape;3788;p60">
              <a:extLst>
                <a:ext uri="{FF2B5EF4-FFF2-40B4-BE49-F238E27FC236}">
                  <a16:creationId xmlns:a16="http://schemas.microsoft.com/office/drawing/2014/main" xmlns="" id="{02217B75-07A7-2123-3DC2-75365B4BF126}"/>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0" name="Google Shape;3789;p60">
              <a:extLst>
                <a:ext uri="{FF2B5EF4-FFF2-40B4-BE49-F238E27FC236}">
                  <a16:creationId xmlns:a16="http://schemas.microsoft.com/office/drawing/2014/main" xmlns="" id="{B3DEFAE1-EDCD-F955-4879-6818A54143E0}"/>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1" name="Google Shape;3790;p60">
              <a:extLst>
                <a:ext uri="{FF2B5EF4-FFF2-40B4-BE49-F238E27FC236}">
                  <a16:creationId xmlns:a16="http://schemas.microsoft.com/office/drawing/2014/main" xmlns="" id="{D74C614F-0B71-3812-8D5E-E3306B93234B}"/>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2" name="Google Shape;3791;p60">
              <a:extLst>
                <a:ext uri="{FF2B5EF4-FFF2-40B4-BE49-F238E27FC236}">
                  <a16:creationId xmlns:a16="http://schemas.microsoft.com/office/drawing/2014/main" xmlns="" id="{DEDB612B-995A-F954-F54F-FBFDC36C992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3" name="Google Shape;3792;p60">
              <a:extLst>
                <a:ext uri="{FF2B5EF4-FFF2-40B4-BE49-F238E27FC236}">
                  <a16:creationId xmlns:a16="http://schemas.microsoft.com/office/drawing/2014/main" xmlns="" id="{9E3A7BAB-C067-26BC-28C6-FAA0698090A0}"/>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4" name="Google Shape;3793;p60">
              <a:extLst>
                <a:ext uri="{FF2B5EF4-FFF2-40B4-BE49-F238E27FC236}">
                  <a16:creationId xmlns:a16="http://schemas.microsoft.com/office/drawing/2014/main" xmlns="" id="{BCE1B14D-7AE9-B553-B7AB-8266FD48442C}"/>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5" name="Google Shape;3794;p60">
              <a:extLst>
                <a:ext uri="{FF2B5EF4-FFF2-40B4-BE49-F238E27FC236}">
                  <a16:creationId xmlns:a16="http://schemas.microsoft.com/office/drawing/2014/main" xmlns="" id="{4F52611C-EDF8-ADB4-7188-28BA0E085F19}"/>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6" name="Google Shape;3795;p60">
              <a:extLst>
                <a:ext uri="{FF2B5EF4-FFF2-40B4-BE49-F238E27FC236}">
                  <a16:creationId xmlns:a16="http://schemas.microsoft.com/office/drawing/2014/main" xmlns="" id="{C265E686-2D8C-922E-8375-DAA85E91C98B}"/>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7" name="Google Shape;3796;p60">
              <a:extLst>
                <a:ext uri="{FF2B5EF4-FFF2-40B4-BE49-F238E27FC236}">
                  <a16:creationId xmlns:a16="http://schemas.microsoft.com/office/drawing/2014/main" xmlns="" id="{F574EB7C-FFF0-6CDE-A9C5-A53B4AAA49F3}"/>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58" name="Google Shape;3797;p60">
              <a:extLst>
                <a:ext uri="{FF2B5EF4-FFF2-40B4-BE49-F238E27FC236}">
                  <a16:creationId xmlns:a16="http://schemas.microsoft.com/office/drawing/2014/main" xmlns="" id="{222BA87D-AA58-4E8C-BFCC-6BDEE157D564}"/>
                </a:ext>
              </a:extLst>
            </p:cNvPr>
            <p:cNvGrpSpPr/>
            <p:nvPr/>
          </p:nvGrpSpPr>
          <p:grpSpPr>
            <a:xfrm>
              <a:off x="1711384" y="1559076"/>
              <a:ext cx="656667" cy="315068"/>
              <a:chOff x="1711534" y="1552901"/>
              <a:chExt cx="656667" cy="315068"/>
            </a:xfrm>
          </p:grpSpPr>
          <p:sp>
            <p:nvSpPr>
              <p:cNvPr id="84" name="Google Shape;3798;p60">
                <a:extLst>
                  <a:ext uri="{FF2B5EF4-FFF2-40B4-BE49-F238E27FC236}">
                    <a16:creationId xmlns:a16="http://schemas.microsoft.com/office/drawing/2014/main" xmlns="" id="{764D6E1C-762C-048F-B43D-779BC14F7F74}"/>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3799;p60">
                <a:extLst>
                  <a:ext uri="{FF2B5EF4-FFF2-40B4-BE49-F238E27FC236}">
                    <a16:creationId xmlns:a16="http://schemas.microsoft.com/office/drawing/2014/main" xmlns="" id="{D3530F2E-6CDB-B5A7-BABB-BBD00E2FBDD8}"/>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3800;p60">
                <a:extLst>
                  <a:ext uri="{FF2B5EF4-FFF2-40B4-BE49-F238E27FC236}">
                    <a16:creationId xmlns:a16="http://schemas.microsoft.com/office/drawing/2014/main" xmlns="" id="{0F250D03-FE7C-677C-B3F0-2945363CD611}"/>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059" name="Google Shape;3801;p60">
              <a:extLst>
                <a:ext uri="{FF2B5EF4-FFF2-40B4-BE49-F238E27FC236}">
                  <a16:creationId xmlns:a16="http://schemas.microsoft.com/office/drawing/2014/main" xmlns="" id="{486CE594-0DBF-18B9-37C3-AF1284063D2E}"/>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60" name="Google Shape;3802;p60">
              <a:extLst>
                <a:ext uri="{FF2B5EF4-FFF2-40B4-BE49-F238E27FC236}">
                  <a16:creationId xmlns:a16="http://schemas.microsoft.com/office/drawing/2014/main" xmlns="" id="{1C8FB382-CF1D-43A7-4B81-8FF9B544BA92}"/>
                </a:ext>
              </a:extLst>
            </p:cNvPr>
            <p:cNvGrpSpPr/>
            <p:nvPr/>
          </p:nvGrpSpPr>
          <p:grpSpPr>
            <a:xfrm>
              <a:off x="1706216" y="2077251"/>
              <a:ext cx="670239" cy="527010"/>
              <a:chOff x="1706216" y="2077251"/>
              <a:chExt cx="670239" cy="527010"/>
            </a:xfrm>
          </p:grpSpPr>
          <p:sp>
            <p:nvSpPr>
              <p:cNvPr id="4061" name="Google Shape;3803;p60">
                <a:extLst>
                  <a:ext uri="{FF2B5EF4-FFF2-40B4-BE49-F238E27FC236}">
                    <a16:creationId xmlns:a16="http://schemas.microsoft.com/office/drawing/2014/main" xmlns="" id="{9F5B004F-7690-0CE6-B1B5-EE039973EDE1}"/>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2" name="Google Shape;3804;p60">
                <a:extLst>
                  <a:ext uri="{FF2B5EF4-FFF2-40B4-BE49-F238E27FC236}">
                    <a16:creationId xmlns:a16="http://schemas.microsoft.com/office/drawing/2014/main" xmlns="" id="{23629455-A326-D7F0-63F4-C50D783B9345}"/>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3" name="Google Shape;3805;p60">
                <a:extLst>
                  <a:ext uri="{FF2B5EF4-FFF2-40B4-BE49-F238E27FC236}">
                    <a16:creationId xmlns:a16="http://schemas.microsoft.com/office/drawing/2014/main" xmlns="" id="{2D3CDFB1-8AB9-BEB4-F5A0-7AEA7ECC44B6}"/>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806;p60">
                <a:extLst>
                  <a:ext uri="{FF2B5EF4-FFF2-40B4-BE49-F238E27FC236}">
                    <a16:creationId xmlns:a16="http://schemas.microsoft.com/office/drawing/2014/main" xmlns="" id="{D1C472C5-7063-5644-D1D2-4EC8E9AC2E03}"/>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807;p60">
                <a:extLst>
                  <a:ext uri="{FF2B5EF4-FFF2-40B4-BE49-F238E27FC236}">
                    <a16:creationId xmlns:a16="http://schemas.microsoft.com/office/drawing/2014/main" xmlns="" id="{15D4618D-D401-806D-B15B-3CB8E5F42F61}"/>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808;p60">
                <a:extLst>
                  <a:ext uri="{FF2B5EF4-FFF2-40B4-BE49-F238E27FC236}">
                    <a16:creationId xmlns:a16="http://schemas.microsoft.com/office/drawing/2014/main" xmlns="" id="{1B3153B0-1391-503B-D736-11B455C6A42C}"/>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809;p60">
                <a:extLst>
                  <a:ext uri="{FF2B5EF4-FFF2-40B4-BE49-F238E27FC236}">
                    <a16:creationId xmlns:a16="http://schemas.microsoft.com/office/drawing/2014/main" xmlns="" id="{043691F4-C6A5-A152-6163-2AF57DD9E75A}"/>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810;p60">
                <a:extLst>
                  <a:ext uri="{FF2B5EF4-FFF2-40B4-BE49-F238E27FC236}">
                    <a16:creationId xmlns:a16="http://schemas.microsoft.com/office/drawing/2014/main" xmlns="" id="{8C7AB072-F790-FA78-D813-2EB27F175F08}"/>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811;p60">
                <a:extLst>
                  <a:ext uri="{FF2B5EF4-FFF2-40B4-BE49-F238E27FC236}">
                    <a16:creationId xmlns:a16="http://schemas.microsoft.com/office/drawing/2014/main" xmlns="" id="{B40DEFDA-7B60-43D6-32A4-B7EB74DB7C65}"/>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12;p60">
                <a:extLst>
                  <a:ext uri="{FF2B5EF4-FFF2-40B4-BE49-F238E27FC236}">
                    <a16:creationId xmlns:a16="http://schemas.microsoft.com/office/drawing/2014/main" xmlns="" id="{C7BC3B1D-9D78-BCBC-4937-2865665A8942}"/>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813;p60">
                <a:extLst>
                  <a:ext uri="{FF2B5EF4-FFF2-40B4-BE49-F238E27FC236}">
                    <a16:creationId xmlns:a16="http://schemas.microsoft.com/office/drawing/2014/main" xmlns="" id="{A9B76208-055F-0521-AD02-3AD026F9B9B3}"/>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814;p60">
                <a:extLst>
                  <a:ext uri="{FF2B5EF4-FFF2-40B4-BE49-F238E27FC236}">
                    <a16:creationId xmlns:a16="http://schemas.microsoft.com/office/drawing/2014/main" xmlns="" id="{A294FAFA-BF5E-939F-F41C-E4012A6040CE}"/>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815;p60">
                <a:extLst>
                  <a:ext uri="{FF2B5EF4-FFF2-40B4-BE49-F238E27FC236}">
                    <a16:creationId xmlns:a16="http://schemas.microsoft.com/office/drawing/2014/main" xmlns="" id="{4E1701A9-C3DD-85A2-2D1D-49B97931E0B8}"/>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816;p60">
                <a:extLst>
                  <a:ext uri="{FF2B5EF4-FFF2-40B4-BE49-F238E27FC236}">
                    <a16:creationId xmlns:a16="http://schemas.microsoft.com/office/drawing/2014/main" xmlns="" id="{0D0228C9-9C9C-6CD0-2CE7-42D0CD309A6D}"/>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817;p60">
                <a:extLst>
                  <a:ext uri="{FF2B5EF4-FFF2-40B4-BE49-F238E27FC236}">
                    <a16:creationId xmlns:a16="http://schemas.microsoft.com/office/drawing/2014/main" xmlns="" id="{241F20C7-D449-A0BB-A6A9-20A38F7DCF7E}"/>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818;p60">
                <a:extLst>
                  <a:ext uri="{FF2B5EF4-FFF2-40B4-BE49-F238E27FC236}">
                    <a16:creationId xmlns:a16="http://schemas.microsoft.com/office/drawing/2014/main" xmlns="" id="{99B6DD73-08F7-61A6-EFB6-42069831D770}"/>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3819;p60">
                <a:extLst>
                  <a:ext uri="{FF2B5EF4-FFF2-40B4-BE49-F238E27FC236}">
                    <a16:creationId xmlns:a16="http://schemas.microsoft.com/office/drawing/2014/main" xmlns="" id="{E34E3050-E563-CEEB-2DFE-9EEC6A3C6A64}"/>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3820;p60">
                <a:extLst>
                  <a:ext uri="{FF2B5EF4-FFF2-40B4-BE49-F238E27FC236}">
                    <a16:creationId xmlns:a16="http://schemas.microsoft.com/office/drawing/2014/main" xmlns="" id="{241556F2-F72A-8A30-6207-86FE2861882D}"/>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821;p60">
                <a:extLst>
                  <a:ext uri="{FF2B5EF4-FFF2-40B4-BE49-F238E27FC236}">
                    <a16:creationId xmlns:a16="http://schemas.microsoft.com/office/drawing/2014/main" xmlns="" id="{4D9CBD02-7C1C-E573-3DCB-D13983E40B88}"/>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3822;p60">
                <a:extLst>
                  <a:ext uri="{FF2B5EF4-FFF2-40B4-BE49-F238E27FC236}">
                    <a16:creationId xmlns:a16="http://schemas.microsoft.com/office/drawing/2014/main" xmlns="" id="{7644FF95-3EE4-6959-FF13-BE5B078BC859}"/>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3823;p60">
                <a:extLst>
                  <a:ext uri="{FF2B5EF4-FFF2-40B4-BE49-F238E27FC236}">
                    <a16:creationId xmlns:a16="http://schemas.microsoft.com/office/drawing/2014/main" xmlns="" id="{A5A2A9E3-B155-912A-5C7C-9B8E9D704110}"/>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3824;p60">
                <a:extLst>
                  <a:ext uri="{FF2B5EF4-FFF2-40B4-BE49-F238E27FC236}">
                    <a16:creationId xmlns:a16="http://schemas.microsoft.com/office/drawing/2014/main" xmlns="" id="{E6974521-ECB5-A771-C4AF-9DED69182CBB}"/>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3825;p60">
                <a:extLst>
                  <a:ext uri="{FF2B5EF4-FFF2-40B4-BE49-F238E27FC236}">
                    <a16:creationId xmlns:a16="http://schemas.microsoft.com/office/drawing/2014/main" xmlns="" id="{6BAD81DA-63C2-96C2-A9B5-80DDCC03D0C4}"/>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3826;p60">
                <a:extLst>
                  <a:ext uri="{FF2B5EF4-FFF2-40B4-BE49-F238E27FC236}">
                    <a16:creationId xmlns:a16="http://schemas.microsoft.com/office/drawing/2014/main" xmlns="" id="{69926BDC-AADB-3196-16A1-C497353D8BC6}"/>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3827;p60">
                <a:extLst>
                  <a:ext uri="{FF2B5EF4-FFF2-40B4-BE49-F238E27FC236}">
                    <a16:creationId xmlns:a16="http://schemas.microsoft.com/office/drawing/2014/main" xmlns="" id="{9D834CC8-D154-9907-DF94-5AED787B7148}"/>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3828;p60">
                <a:extLst>
                  <a:ext uri="{FF2B5EF4-FFF2-40B4-BE49-F238E27FC236}">
                    <a16:creationId xmlns:a16="http://schemas.microsoft.com/office/drawing/2014/main" xmlns="" id="{21A007C7-79E0-F9C3-EDD2-1A05DD5874D6}"/>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3829;p60">
                <a:extLst>
                  <a:ext uri="{FF2B5EF4-FFF2-40B4-BE49-F238E27FC236}">
                    <a16:creationId xmlns:a16="http://schemas.microsoft.com/office/drawing/2014/main" xmlns="" id="{C63BB2F8-0E26-A200-84B6-A0193CF2E17E}"/>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3830;p60">
                <a:extLst>
                  <a:ext uri="{FF2B5EF4-FFF2-40B4-BE49-F238E27FC236}">
                    <a16:creationId xmlns:a16="http://schemas.microsoft.com/office/drawing/2014/main" xmlns="" id="{72A8AFC5-F58E-55AA-0353-4C3BDD804839}"/>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3831;p60">
                <a:extLst>
                  <a:ext uri="{FF2B5EF4-FFF2-40B4-BE49-F238E27FC236}">
                    <a16:creationId xmlns:a16="http://schemas.microsoft.com/office/drawing/2014/main" xmlns="" id="{D69DD016-3BFA-907F-17DE-0988C90A70C4}"/>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3832;p60">
                <a:extLst>
                  <a:ext uri="{FF2B5EF4-FFF2-40B4-BE49-F238E27FC236}">
                    <a16:creationId xmlns:a16="http://schemas.microsoft.com/office/drawing/2014/main" xmlns="" id="{D2A20AAD-2E88-11FE-D18F-2140D402C031}"/>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3833;p60">
                <a:extLst>
                  <a:ext uri="{FF2B5EF4-FFF2-40B4-BE49-F238E27FC236}">
                    <a16:creationId xmlns:a16="http://schemas.microsoft.com/office/drawing/2014/main" xmlns="" id="{D1119FEF-720C-53C7-C323-CEBAE3EC7034}"/>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3834;p60">
                <a:extLst>
                  <a:ext uri="{FF2B5EF4-FFF2-40B4-BE49-F238E27FC236}">
                    <a16:creationId xmlns:a16="http://schemas.microsoft.com/office/drawing/2014/main" xmlns="" id="{EC0F30B2-6B61-0211-E6A7-19FF382CEF20}"/>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3835;p60">
                <a:extLst>
                  <a:ext uri="{FF2B5EF4-FFF2-40B4-BE49-F238E27FC236}">
                    <a16:creationId xmlns:a16="http://schemas.microsoft.com/office/drawing/2014/main" xmlns="" id="{094BF874-F4BA-B2E1-1DC9-7E07C0B3F49A}"/>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3836;p60">
                <a:extLst>
                  <a:ext uri="{FF2B5EF4-FFF2-40B4-BE49-F238E27FC236}">
                    <a16:creationId xmlns:a16="http://schemas.microsoft.com/office/drawing/2014/main" xmlns="" id="{BE263532-BA50-0E32-9BEB-57EF093C0F86}"/>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3837;p60">
                <a:extLst>
                  <a:ext uri="{FF2B5EF4-FFF2-40B4-BE49-F238E27FC236}">
                    <a16:creationId xmlns:a16="http://schemas.microsoft.com/office/drawing/2014/main" xmlns="" id="{CE8DD9AD-14CC-9BAE-CFF4-AE820C05BFA3}"/>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3838;p60">
                <a:extLst>
                  <a:ext uri="{FF2B5EF4-FFF2-40B4-BE49-F238E27FC236}">
                    <a16:creationId xmlns:a16="http://schemas.microsoft.com/office/drawing/2014/main" xmlns="" id="{5B300882-401D-B105-80F3-69DCDCC09F8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3839;p60">
                <a:extLst>
                  <a:ext uri="{FF2B5EF4-FFF2-40B4-BE49-F238E27FC236}">
                    <a16:creationId xmlns:a16="http://schemas.microsoft.com/office/drawing/2014/main" xmlns="" id="{48A695C5-76FB-D4F7-7C28-CDC51B1CAD9C}"/>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3840;p60">
                <a:extLst>
                  <a:ext uri="{FF2B5EF4-FFF2-40B4-BE49-F238E27FC236}">
                    <a16:creationId xmlns:a16="http://schemas.microsoft.com/office/drawing/2014/main" xmlns="" id="{860F12F8-6827-8CBF-AAA0-2C8B6EE42979}"/>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3" name="Picture 2">
            <a:extLst>
              <a:ext uri="{FF2B5EF4-FFF2-40B4-BE49-F238E27FC236}">
                <a16:creationId xmlns:a16="http://schemas.microsoft.com/office/drawing/2014/main" xmlns="" id="{7DB6268F-787D-EDDC-37B3-92988DE8392B}"/>
              </a:ext>
            </a:extLst>
          </p:cNvPr>
          <p:cNvPicPr>
            <a:picLocks noChangeAspect="1"/>
          </p:cNvPicPr>
          <p:nvPr/>
        </p:nvPicPr>
        <p:blipFill>
          <a:blip r:embed="rId4"/>
          <a:stretch>
            <a:fillRect/>
          </a:stretch>
        </p:blipFill>
        <p:spPr>
          <a:xfrm>
            <a:off x="1955943" y="524089"/>
            <a:ext cx="533400" cy="590550"/>
          </a:xfrm>
          <a:prstGeom prst="rect">
            <a:avLst/>
          </a:prstGeom>
        </p:spPr>
      </p:pic>
      <p:pic>
        <p:nvPicPr>
          <p:cNvPr id="9" name="Picture 8">
            <a:extLst>
              <a:ext uri="{FF2B5EF4-FFF2-40B4-BE49-F238E27FC236}">
                <a16:creationId xmlns:a16="http://schemas.microsoft.com/office/drawing/2014/main" xmlns="" id="{C2050BFE-5777-23C0-656B-00615C30A6AF}"/>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8651108" y="1729643"/>
            <a:ext cx="2924175" cy="2638425"/>
          </a:xfrm>
          <a:prstGeom prst="rect">
            <a:avLst/>
          </a:prstGeom>
        </p:spPr>
      </p:pic>
      <p:sp>
        <p:nvSpPr>
          <p:cNvPr id="15" name="Rectangle: Rounded Corners 14">
            <a:extLst>
              <a:ext uri="{FF2B5EF4-FFF2-40B4-BE49-F238E27FC236}">
                <a16:creationId xmlns:a16="http://schemas.microsoft.com/office/drawing/2014/main" xmlns="" id="{FA8EF136-C83E-5E27-30D4-AD7D09580179}"/>
              </a:ext>
            </a:extLst>
          </p:cNvPr>
          <p:cNvSpPr/>
          <p:nvPr/>
        </p:nvSpPr>
        <p:spPr>
          <a:xfrm>
            <a:off x="1497458" y="1705867"/>
            <a:ext cx="6867525" cy="172570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Bạn Nam đã kéo ruột bơm lên hay ấn ruột bơm xuống để lốp xe căng lên?</a:t>
            </a:r>
          </a:p>
        </p:txBody>
      </p:sp>
      <p:sp>
        <p:nvSpPr>
          <p:cNvPr id="24" name="Rectangle: Rounded Corners 23">
            <a:extLst>
              <a:ext uri="{FF2B5EF4-FFF2-40B4-BE49-F238E27FC236}">
                <a16:creationId xmlns:a16="http://schemas.microsoft.com/office/drawing/2014/main" xmlns="" id="{6B18DD45-B755-6F1A-A4B3-7A85A19FE4AE}"/>
              </a:ext>
            </a:extLst>
          </p:cNvPr>
          <p:cNvSpPr/>
          <p:nvPr/>
        </p:nvSpPr>
        <p:spPr>
          <a:xfrm>
            <a:off x="2113908" y="3883989"/>
            <a:ext cx="6867525" cy="172570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Trong tác động đó, bạn Nam đã áp dụng tính chất nào của không khí?</a:t>
            </a:r>
          </a:p>
        </p:txBody>
      </p:sp>
    </p:spTree>
    <p:extLst>
      <p:ext uri="{BB962C8B-B14F-4D97-AF65-F5344CB8AC3E}">
        <p14:creationId xmlns:p14="http://schemas.microsoft.com/office/powerpoint/2010/main" val="20161407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xmlns="" id="{C41CE9B9-EC1F-49F0-9CD5-5442CBC838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2" y="58192"/>
            <a:ext cx="10733558" cy="6469414"/>
          </a:xfrm>
          <a:prstGeom prst="rect">
            <a:avLst/>
          </a:prstGeom>
        </p:spPr>
      </p:pic>
      <p:pic>
        <p:nvPicPr>
          <p:cNvPr id="25" name="图片 24">
            <a:extLst>
              <a:ext uri="{FF2B5EF4-FFF2-40B4-BE49-F238E27FC236}">
                <a16:creationId xmlns:a16="http://schemas.microsoft.com/office/drawing/2014/main" xmlns="" id="{ADEC97EC-A4D6-4731-AEB8-2C1447EE52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sp>
        <p:nvSpPr>
          <p:cNvPr id="27" name="矩形: 圆角 26">
            <a:extLst>
              <a:ext uri="{FF2B5EF4-FFF2-40B4-BE49-F238E27FC236}">
                <a16:creationId xmlns:a16="http://schemas.microsoft.com/office/drawing/2014/main" xmlns="" id="{0369482E-878B-4413-9394-CFFE070A1CBC}"/>
              </a:ext>
            </a:extLst>
          </p:cNvPr>
          <p:cNvSpPr/>
          <p:nvPr/>
        </p:nvSpPr>
        <p:spPr>
          <a:xfrm>
            <a:off x="1066799" y="843571"/>
            <a:ext cx="10239375" cy="565003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xmlns="" id="{010826BE-F3EF-D50E-5423-476C8FA255F5}"/>
              </a:ext>
            </a:extLst>
          </p:cNvPr>
          <p:cNvPicPr>
            <a:picLocks noChangeAspect="1"/>
          </p:cNvPicPr>
          <p:nvPr/>
        </p:nvPicPr>
        <p:blipFill>
          <a:blip r:embed="rId4"/>
          <a:stretch>
            <a:fillRect/>
          </a:stretch>
        </p:blipFill>
        <p:spPr>
          <a:xfrm>
            <a:off x="1562100" y="1901129"/>
            <a:ext cx="8976804" cy="1208255"/>
          </a:xfrm>
          <a:prstGeom prst="rect">
            <a:avLst/>
          </a:prstGeom>
        </p:spPr>
      </p:pic>
      <p:pic>
        <p:nvPicPr>
          <p:cNvPr id="3" name="Picture 2" descr="Picture1hh">
            <a:extLst>
              <a:ext uri="{FF2B5EF4-FFF2-40B4-BE49-F238E27FC236}">
                <a16:creationId xmlns:a16="http://schemas.microsoft.com/office/drawing/2014/main" xmlns="" id="{8431F8C6-E90E-0E92-022E-A30B2C472E81}"/>
              </a:ext>
            </a:extLst>
          </p:cNvPr>
          <p:cNvPicPr>
            <a:picLocks noChangeAspect="1"/>
          </p:cNvPicPr>
          <p:nvPr/>
        </p:nvPicPr>
        <p:blipFill>
          <a:blip r:embed="rId5"/>
          <a:stretch>
            <a:fillRect/>
          </a:stretch>
        </p:blipFill>
        <p:spPr>
          <a:xfrm>
            <a:off x="4117339" y="2914649"/>
            <a:ext cx="4159885" cy="3525265"/>
          </a:xfrm>
          <a:prstGeom prst="rect">
            <a:avLst/>
          </a:prstGeom>
        </p:spPr>
      </p:pic>
    </p:spTree>
    <p:extLst>
      <p:ext uri="{BB962C8B-B14F-4D97-AF65-F5344CB8AC3E}">
        <p14:creationId xmlns:p14="http://schemas.microsoft.com/office/powerpoint/2010/main" val="1577253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47" presetClass="entr" presetSubtype="0" fill="hold" nodeType="withEffect">
                                  <p:stCondLst>
                                    <p:cond delay="0"/>
                                  </p:stCondLst>
                                  <p:childTnLst>
                                    <p:set>
                                      <p:cBhvr>
                                        <p:cTn id="15" dur="500"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Google Shape;3752;p60">
            <a:extLst>
              <a:ext uri="{FF2B5EF4-FFF2-40B4-BE49-F238E27FC236}">
                <a16:creationId xmlns:a16="http://schemas.microsoft.com/office/drawing/2014/main" xmlns="" id="{A0730EFE-A9BA-C6A1-03B6-589DFA2F6083}"/>
              </a:ext>
            </a:extLst>
          </p:cNvPr>
          <p:cNvGrpSpPr/>
          <p:nvPr/>
        </p:nvGrpSpPr>
        <p:grpSpPr>
          <a:xfrm>
            <a:off x="-174390" y="3073820"/>
            <a:ext cx="2147705" cy="3784180"/>
            <a:chOff x="1441500" y="1108025"/>
            <a:chExt cx="1139372" cy="2072584"/>
          </a:xfrm>
        </p:grpSpPr>
        <p:sp>
          <p:nvSpPr>
            <p:cNvPr id="7" name="Google Shape;3753;p60">
              <a:extLst>
                <a:ext uri="{FF2B5EF4-FFF2-40B4-BE49-F238E27FC236}">
                  <a16:creationId xmlns:a16="http://schemas.microsoft.com/office/drawing/2014/main" xmlns="" id="{CC91D8AA-68FD-AD98-32BD-B4B1F09AE639}"/>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754;p60">
              <a:extLst>
                <a:ext uri="{FF2B5EF4-FFF2-40B4-BE49-F238E27FC236}">
                  <a16:creationId xmlns:a16="http://schemas.microsoft.com/office/drawing/2014/main" xmlns="" id="{B9E9CC6E-5900-07C1-D05A-159F2AD9C75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3755;p60">
              <a:extLst>
                <a:ext uri="{FF2B5EF4-FFF2-40B4-BE49-F238E27FC236}">
                  <a16:creationId xmlns:a16="http://schemas.microsoft.com/office/drawing/2014/main" xmlns="" id="{0BF42BE4-D1EE-1415-8B23-A1FD07056136}"/>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756;p60">
              <a:extLst>
                <a:ext uri="{FF2B5EF4-FFF2-40B4-BE49-F238E27FC236}">
                  <a16:creationId xmlns:a16="http://schemas.microsoft.com/office/drawing/2014/main" xmlns="" id="{78628908-D337-15AB-A590-E4035DC33FAB}"/>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757;p60">
              <a:extLst>
                <a:ext uri="{FF2B5EF4-FFF2-40B4-BE49-F238E27FC236}">
                  <a16:creationId xmlns:a16="http://schemas.microsoft.com/office/drawing/2014/main" xmlns="" id="{964CFE8D-E1B9-B4A4-5F90-D4A39F488BF6}"/>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758;p60">
              <a:extLst>
                <a:ext uri="{FF2B5EF4-FFF2-40B4-BE49-F238E27FC236}">
                  <a16:creationId xmlns:a16="http://schemas.microsoft.com/office/drawing/2014/main" xmlns="" id="{4C57521C-1BFF-06AC-8633-9B99AA49CE5E}"/>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759;p60">
              <a:extLst>
                <a:ext uri="{FF2B5EF4-FFF2-40B4-BE49-F238E27FC236}">
                  <a16:creationId xmlns:a16="http://schemas.microsoft.com/office/drawing/2014/main" xmlns="" id="{E0B2FCCC-8460-8086-1B8A-008025BAED53}"/>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760;p60">
              <a:extLst>
                <a:ext uri="{FF2B5EF4-FFF2-40B4-BE49-F238E27FC236}">
                  <a16:creationId xmlns:a16="http://schemas.microsoft.com/office/drawing/2014/main" xmlns="" id="{07335F7A-2DE3-9636-65A7-05A402411359}"/>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761;p60">
              <a:extLst>
                <a:ext uri="{FF2B5EF4-FFF2-40B4-BE49-F238E27FC236}">
                  <a16:creationId xmlns:a16="http://schemas.microsoft.com/office/drawing/2014/main" xmlns="" id="{3C599AC1-49E8-B911-E502-30E641FD1887}"/>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762;p60">
              <a:extLst>
                <a:ext uri="{FF2B5EF4-FFF2-40B4-BE49-F238E27FC236}">
                  <a16:creationId xmlns:a16="http://schemas.microsoft.com/office/drawing/2014/main" xmlns="" id="{E0ECC64E-601B-1E15-BECE-9A5B640459B6}"/>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763;p60">
              <a:extLst>
                <a:ext uri="{FF2B5EF4-FFF2-40B4-BE49-F238E27FC236}">
                  <a16:creationId xmlns:a16="http://schemas.microsoft.com/office/drawing/2014/main" xmlns="" id="{9B449FF7-EBAF-4D90-00B5-D2D335529074}"/>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764;p60">
              <a:extLst>
                <a:ext uri="{FF2B5EF4-FFF2-40B4-BE49-F238E27FC236}">
                  <a16:creationId xmlns:a16="http://schemas.microsoft.com/office/drawing/2014/main" xmlns="" id="{6282F7FB-BCD8-ED18-A245-15CBFE6933FA}"/>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765;p60">
              <a:extLst>
                <a:ext uri="{FF2B5EF4-FFF2-40B4-BE49-F238E27FC236}">
                  <a16:creationId xmlns:a16="http://schemas.microsoft.com/office/drawing/2014/main" xmlns="" id="{9DD7ADBB-97F6-2917-0EF4-F4311CAA18C2}"/>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766;p60">
              <a:extLst>
                <a:ext uri="{FF2B5EF4-FFF2-40B4-BE49-F238E27FC236}">
                  <a16:creationId xmlns:a16="http://schemas.microsoft.com/office/drawing/2014/main" xmlns="" id="{839096DD-29AF-AFE4-79AF-29F711BA9DD0}"/>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767;p60">
              <a:extLst>
                <a:ext uri="{FF2B5EF4-FFF2-40B4-BE49-F238E27FC236}">
                  <a16:creationId xmlns:a16="http://schemas.microsoft.com/office/drawing/2014/main" xmlns="" id="{D7378362-A103-AAF3-2C12-068AB44926EB}"/>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768;p60">
              <a:extLst>
                <a:ext uri="{FF2B5EF4-FFF2-40B4-BE49-F238E27FC236}">
                  <a16:creationId xmlns:a16="http://schemas.microsoft.com/office/drawing/2014/main" xmlns="" id="{DFB7CDB3-4980-F4D5-8E14-F36FC1D93BB1}"/>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769;p60">
              <a:extLst>
                <a:ext uri="{FF2B5EF4-FFF2-40B4-BE49-F238E27FC236}">
                  <a16:creationId xmlns:a16="http://schemas.microsoft.com/office/drawing/2014/main" xmlns="" id="{A4BE96A3-D066-4A64-8B4C-78576866D66C}"/>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770;p60">
              <a:extLst>
                <a:ext uri="{FF2B5EF4-FFF2-40B4-BE49-F238E27FC236}">
                  <a16:creationId xmlns:a16="http://schemas.microsoft.com/office/drawing/2014/main" xmlns="" id="{83BF4EE8-1BFF-543B-39EE-751D60F2A368}"/>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771;p60">
              <a:extLst>
                <a:ext uri="{FF2B5EF4-FFF2-40B4-BE49-F238E27FC236}">
                  <a16:creationId xmlns:a16="http://schemas.microsoft.com/office/drawing/2014/main" xmlns="" id="{8515455F-8113-1F37-E039-DED9F248DBC4}"/>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772;p60">
              <a:extLst>
                <a:ext uri="{FF2B5EF4-FFF2-40B4-BE49-F238E27FC236}">
                  <a16:creationId xmlns:a16="http://schemas.microsoft.com/office/drawing/2014/main" xmlns="" id="{B26B146B-1CA0-EA92-A76C-122FEAA6FD17}"/>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773;p60">
              <a:extLst>
                <a:ext uri="{FF2B5EF4-FFF2-40B4-BE49-F238E27FC236}">
                  <a16:creationId xmlns:a16="http://schemas.microsoft.com/office/drawing/2014/main" xmlns="" id="{8E55E8CF-4988-DB25-D520-6E7DBE3DC69B}"/>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774;p60">
              <a:extLst>
                <a:ext uri="{FF2B5EF4-FFF2-40B4-BE49-F238E27FC236}">
                  <a16:creationId xmlns:a16="http://schemas.microsoft.com/office/drawing/2014/main" xmlns="" id="{D20B4E04-7009-63BA-7433-A8617DD55D1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6" name="Google Shape;3775;p60">
              <a:extLst>
                <a:ext uri="{FF2B5EF4-FFF2-40B4-BE49-F238E27FC236}">
                  <a16:creationId xmlns:a16="http://schemas.microsoft.com/office/drawing/2014/main" xmlns="" id="{B1A33C68-2281-C890-F32E-115821C024F6}"/>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7" name="Google Shape;3776;p60">
              <a:extLst>
                <a:ext uri="{FF2B5EF4-FFF2-40B4-BE49-F238E27FC236}">
                  <a16:creationId xmlns:a16="http://schemas.microsoft.com/office/drawing/2014/main" xmlns="" id="{CFBD8D49-5073-41E6-744B-0858548F0C6A}"/>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8" name="Google Shape;3777;p60">
              <a:extLst>
                <a:ext uri="{FF2B5EF4-FFF2-40B4-BE49-F238E27FC236}">
                  <a16:creationId xmlns:a16="http://schemas.microsoft.com/office/drawing/2014/main" xmlns="" id="{198C352E-0A80-8046-13CB-4F2DF7C9AA57}"/>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9" name="Google Shape;3778;p60">
              <a:extLst>
                <a:ext uri="{FF2B5EF4-FFF2-40B4-BE49-F238E27FC236}">
                  <a16:creationId xmlns:a16="http://schemas.microsoft.com/office/drawing/2014/main" xmlns="" id="{388F9CFC-495D-6CD0-2377-2F3DD0BC6460}"/>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0" name="Google Shape;3779;p60">
              <a:extLst>
                <a:ext uri="{FF2B5EF4-FFF2-40B4-BE49-F238E27FC236}">
                  <a16:creationId xmlns:a16="http://schemas.microsoft.com/office/drawing/2014/main" xmlns="" id="{8D7165E9-6C66-D080-22C2-3A274925A509}"/>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1" name="Google Shape;3780;p60">
              <a:extLst>
                <a:ext uri="{FF2B5EF4-FFF2-40B4-BE49-F238E27FC236}">
                  <a16:creationId xmlns:a16="http://schemas.microsoft.com/office/drawing/2014/main" xmlns="" id="{65740F9E-3130-5DCE-BD5E-24C1239C4198}"/>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2" name="Google Shape;3781;p60">
              <a:extLst>
                <a:ext uri="{FF2B5EF4-FFF2-40B4-BE49-F238E27FC236}">
                  <a16:creationId xmlns:a16="http://schemas.microsoft.com/office/drawing/2014/main" xmlns="" id="{40B8A089-12AA-3C7B-E741-9D7E0BD24222}"/>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3" name="Google Shape;3782;p60">
              <a:extLst>
                <a:ext uri="{FF2B5EF4-FFF2-40B4-BE49-F238E27FC236}">
                  <a16:creationId xmlns:a16="http://schemas.microsoft.com/office/drawing/2014/main" xmlns="" id="{938B7A7A-868D-8F36-5891-5A12B11B2C19}"/>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4" name="Google Shape;3783;p60">
              <a:extLst>
                <a:ext uri="{FF2B5EF4-FFF2-40B4-BE49-F238E27FC236}">
                  <a16:creationId xmlns:a16="http://schemas.microsoft.com/office/drawing/2014/main" xmlns="" id="{F6BBCD6E-DA76-7289-6E97-08723637691D}"/>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5" name="Google Shape;3784;p60">
              <a:extLst>
                <a:ext uri="{FF2B5EF4-FFF2-40B4-BE49-F238E27FC236}">
                  <a16:creationId xmlns:a16="http://schemas.microsoft.com/office/drawing/2014/main" xmlns="" id="{AE111CAD-8D18-236A-A65C-CFD798FE0E17}"/>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6" name="Google Shape;3785;p60">
              <a:extLst>
                <a:ext uri="{FF2B5EF4-FFF2-40B4-BE49-F238E27FC236}">
                  <a16:creationId xmlns:a16="http://schemas.microsoft.com/office/drawing/2014/main" xmlns="" id="{9A395B98-4E86-740E-101E-875C81E8F0CD}"/>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7" name="Google Shape;3786;p60">
              <a:extLst>
                <a:ext uri="{FF2B5EF4-FFF2-40B4-BE49-F238E27FC236}">
                  <a16:creationId xmlns:a16="http://schemas.microsoft.com/office/drawing/2014/main" xmlns="" id="{4B3F51A1-E916-CD71-0432-465E0207E6E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8" name="Google Shape;3787;p60">
              <a:extLst>
                <a:ext uri="{FF2B5EF4-FFF2-40B4-BE49-F238E27FC236}">
                  <a16:creationId xmlns:a16="http://schemas.microsoft.com/office/drawing/2014/main" xmlns="" id="{3D4EAF0D-90AE-97DB-434C-7731B9E91A58}"/>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9" name="Google Shape;3788;p60">
              <a:extLst>
                <a:ext uri="{FF2B5EF4-FFF2-40B4-BE49-F238E27FC236}">
                  <a16:creationId xmlns:a16="http://schemas.microsoft.com/office/drawing/2014/main" xmlns="" id="{02217B75-07A7-2123-3DC2-75365B4BF126}"/>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0" name="Google Shape;3789;p60">
              <a:extLst>
                <a:ext uri="{FF2B5EF4-FFF2-40B4-BE49-F238E27FC236}">
                  <a16:creationId xmlns:a16="http://schemas.microsoft.com/office/drawing/2014/main" xmlns="" id="{B3DEFAE1-EDCD-F955-4879-6818A54143E0}"/>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1" name="Google Shape;3790;p60">
              <a:extLst>
                <a:ext uri="{FF2B5EF4-FFF2-40B4-BE49-F238E27FC236}">
                  <a16:creationId xmlns:a16="http://schemas.microsoft.com/office/drawing/2014/main" xmlns="" id="{D74C614F-0B71-3812-8D5E-E3306B93234B}"/>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2" name="Google Shape;3791;p60">
              <a:extLst>
                <a:ext uri="{FF2B5EF4-FFF2-40B4-BE49-F238E27FC236}">
                  <a16:creationId xmlns:a16="http://schemas.microsoft.com/office/drawing/2014/main" xmlns="" id="{DEDB612B-995A-F954-F54F-FBFDC36C992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3" name="Google Shape;3792;p60">
              <a:extLst>
                <a:ext uri="{FF2B5EF4-FFF2-40B4-BE49-F238E27FC236}">
                  <a16:creationId xmlns:a16="http://schemas.microsoft.com/office/drawing/2014/main" xmlns="" id="{9E3A7BAB-C067-26BC-28C6-FAA0698090A0}"/>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4" name="Google Shape;3793;p60">
              <a:extLst>
                <a:ext uri="{FF2B5EF4-FFF2-40B4-BE49-F238E27FC236}">
                  <a16:creationId xmlns:a16="http://schemas.microsoft.com/office/drawing/2014/main" xmlns="" id="{BCE1B14D-7AE9-B553-B7AB-8266FD48442C}"/>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5" name="Google Shape;3794;p60">
              <a:extLst>
                <a:ext uri="{FF2B5EF4-FFF2-40B4-BE49-F238E27FC236}">
                  <a16:creationId xmlns:a16="http://schemas.microsoft.com/office/drawing/2014/main" xmlns="" id="{4F52611C-EDF8-ADB4-7188-28BA0E085F19}"/>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6" name="Google Shape;3795;p60">
              <a:extLst>
                <a:ext uri="{FF2B5EF4-FFF2-40B4-BE49-F238E27FC236}">
                  <a16:creationId xmlns:a16="http://schemas.microsoft.com/office/drawing/2014/main" xmlns="" id="{C265E686-2D8C-922E-8375-DAA85E91C98B}"/>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7" name="Google Shape;3796;p60">
              <a:extLst>
                <a:ext uri="{FF2B5EF4-FFF2-40B4-BE49-F238E27FC236}">
                  <a16:creationId xmlns:a16="http://schemas.microsoft.com/office/drawing/2014/main" xmlns="" id="{F574EB7C-FFF0-6CDE-A9C5-A53B4AAA49F3}"/>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58" name="Google Shape;3797;p60">
              <a:extLst>
                <a:ext uri="{FF2B5EF4-FFF2-40B4-BE49-F238E27FC236}">
                  <a16:creationId xmlns:a16="http://schemas.microsoft.com/office/drawing/2014/main" xmlns="" id="{222BA87D-AA58-4E8C-BFCC-6BDEE157D564}"/>
                </a:ext>
              </a:extLst>
            </p:cNvPr>
            <p:cNvGrpSpPr/>
            <p:nvPr/>
          </p:nvGrpSpPr>
          <p:grpSpPr>
            <a:xfrm>
              <a:off x="1711384" y="1559076"/>
              <a:ext cx="656667" cy="315068"/>
              <a:chOff x="1711534" y="1552901"/>
              <a:chExt cx="656667" cy="315068"/>
            </a:xfrm>
          </p:grpSpPr>
          <p:sp>
            <p:nvSpPr>
              <p:cNvPr id="84" name="Google Shape;3798;p60">
                <a:extLst>
                  <a:ext uri="{FF2B5EF4-FFF2-40B4-BE49-F238E27FC236}">
                    <a16:creationId xmlns:a16="http://schemas.microsoft.com/office/drawing/2014/main" xmlns="" id="{764D6E1C-762C-048F-B43D-779BC14F7F74}"/>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3799;p60">
                <a:extLst>
                  <a:ext uri="{FF2B5EF4-FFF2-40B4-BE49-F238E27FC236}">
                    <a16:creationId xmlns:a16="http://schemas.microsoft.com/office/drawing/2014/main" xmlns="" id="{D3530F2E-6CDB-B5A7-BABB-BBD00E2FBDD8}"/>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3800;p60">
                <a:extLst>
                  <a:ext uri="{FF2B5EF4-FFF2-40B4-BE49-F238E27FC236}">
                    <a16:creationId xmlns:a16="http://schemas.microsoft.com/office/drawing/2014/main" xmlns="" id="{0F250D03-FE7C-677C-B3F0-2945363CD611}"/>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059" name="Google Shape;3801;p60">
              <a:extLst>
                <a:ext uri="{FF2B5EF4-FFF2-40B4-BE49-F238E27FC236}">
                  <a16:creationId xmlns:a16="http://schemas.microsoft.com/office/drawing/2014/main" xmlns="" id="{486CE594-0DBF-18B9-37C3-AF1284063D2E}"/>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60" name="Google Shape;3802;p60">
              <a:extLst>
                <a:ext uri="{FF2B5EF4-FFF2-40B4-BE49-F238E27FC236}">
                  <a16:creationId xmlns:a16="http://schemas.microsoft.com/office/drawing/2014/main" xmlns="" id="{1C8FB382-CF1D-43A7-4B81-8FF9B544BA92}"/>
                </a:ext>
              </a:extLst>
            </p:cNvPr>
            <p:cNvGrpSpPr/>
            <p:nvPr/>
          </p:nvGrpSpPr>
          <p:grpSpPr>
            <a:xfrm>
              <a:off x="1706216" y="2077251"/>
              <a:ext cx="670239" cy="527010"/>
              <a:chOff x="1706216" y="2077251"/>
              <a:chExt cx="670239" cy="527010"/>
            </a:xfrm>
          </p:grpSpPr>
          <p:sp>
            <p:nvSpPr>
              <p:cNvPr id="4061" name="Google Shape;3803;p60">
                <a:extLst>
                  <a:ext uri="{FF2B5EF4-FFF2-40B4-BE49-F238E27FC236}">
                    <a16:creationId xmlns:a16="http://schemas.microsoft.com/office/drawing/2014/main" xmlns="" id="{9F5B004F-7690-0CE6-B1B5-EE039973EDE1}"/>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2" name="Google Shape;3804;p60">
                <a:extLst>
                  <a:ext uri="{FF2B5EF4-FFF2-40B4-BE49-F238E27FC236}">
                    <a16:creationId xmlns:a16="http://schemas.microsoft.com/office/drawing/2014/main" xmlns="" id="{23629455-A326-D7F0-63F4-C50D783B9345}"/>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3" name="Google Shape;3805;p60">
                <a:extLst>
                  <a:ext uri="{FF2B5EF4-FFF2-40B4-BE49-F238E27FC236}">
                    <a16:creationId xmlns:a16="http://schemas.microsoft.com/office/drawing/2014/main" xmlns="" id="{2D3CDFB1-8AB9-BEB4-F5A0-7AEA7ECC44B6}"/>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806;p60">
                <a:extLst>
                  <a:ext uri="{FF2B5EF4-FFF2-40B4-BE49-F238E27FC236}">
                    <a16:creationId xmlns:a16="http://schemas.microsoft.com/office/drawing/2014/main" xmlns="" id="{D1C472C5-7063-5644-D1D2-4EC8E9AC2E03}"/>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807;p60">
                <a:extLst>
                  <a:ext uri="{FF2B5EF4-FFF2-40B4-BE49-F238E27FC236}">
                    <a16:creationId xmlns:a16="http://schemas.microsoft.com/office/drawing/2014/main" xmlns="" id="{15D4618D-D401-806D-B15B-3CB8E5F42F61}"/>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808;p60">
                <a:extLst>
                  <a:ext uri="{FF2B5EF4-FFF2-40B4-BE49-F238E27FC236}">
                    <a16:creationId xmlns:a16="http://schemas.microsoft.com/office/drawing/2014/main" xmlns="" id="{1B3153B0-1391-503B-D736-11B455C6A42C}"/>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809;p60">
                <a:extLst>
                  <a:ext uri="{FF2B5EF4-FFF2-40B4-BE49-F238E27FC236}">
                    <a16:creationId xmlns:a16="http://schemas.microsoft.com/office/drawing/2014/main" xmlns="" id="{043691F4-C6A5-A152-6163-2AF57DD9E75A}"/>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810;p60">
                <a:extLst>
                  <a:ext uri="{FF2B5EF4-FFF2-40B4-BE49-F238E27FC236}">
                    <a16:creationId xmlns:a16="http://schemas.microsoft.com/office/drawing/2014/main" xmlns="" id="{8C7AB072-F790-FA78-D813-2EB27F175F08}"/>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811;p60">
                <a:extLst>
                  <a:ext uri="{FF2B5EF4-FFF2-40B4-BE49-F238E27FC236}">
                    <a16:creationId xmlns:a16="http://schemas.microsoft.com/office/drawing/2014/main" xmlns="" id="{B40DEFDA-7B60-43D6-32A4-B7EB74DB7C65}"/>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12;p60">
                <a:extLst>
                  <a:ext uri="{FF2B5EF4-FFF2-40B4-BE49-F238E27FC236}">
                    <a16:creationId xmlns:a16="http://schemas.microsoft.com/office/drawing/2014/main" xmlns="" id="{C7BC3B1D-9D78-BCBC-4937-2865665A8942}"/>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813;p60">
                <a:extLst>
                  <a:ext uri="{FF2B5EF4-FFF2-40B4-BE49-F238E27FC236}">
                    <a16:creationId xmlns:a16="http://schemas.microsoft.com/office/drawing/2014/main" xmlns="" id="{A9B76208-055F-0521-AD02-3AD026F9B9B3}"/>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814;p60">
                <a:extLst>
                  <a:ext uri="{FF2B5EF4-FFF2-40B4-BE49-F238E27FC236}">
                    <a16:creationId xmlns:a16="http://schemas.microsoft.com/office/drawing/2014/main" xmlns="" id="{A294FAFA-BF5E-939F-F41C-E4012A6040CE}"/>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815;p60">
                <a:extLst>
                  <a:ext uri="{FF2B5EF4-FFF2-40B4-BE49-F238E27FC236}">
                    <a16:creationId xmlns:a16="http://schemas.microsoft.com/office/drawing/2014/main" xmlns="" id="{4E1701A9-C3DD-85A2-2D1D-49B97931E0B8}"/>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816;p60">
                <a:extLst>
                  <a:ext uri="{FF2B5EF4-FFF2-40B4-BE49-F238E27FC236}">
                    <a16:creationId xmlns:a16="http://schemas.microsoft.com/office/drawing/2014/main" xmlns="" id="{0D0228C9-9C9C-6CD0-2CE7-42D0CD309A6D}"/>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817;p60">
                <a:extLst>
                  <a:ext uri="{FF2B5EF4-FFF2-40B4-BE49-F238E27FC236}">
                    <a16:creationId xmlns:a16="http://schemas.microsoft.com/office/drawing/2014/main" xmlns="" id="{241F20C7-D449-A0BB-A6A9-20A38F7DCF7E}"/>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818;p60">
                <a:extLst>
                  <a:ext uri="{FF2B5EF4-FFF2-40B4-BE49-F238E27FC236}">
                    <a16:creationId xmlns:a16="http://schemas.microsoft.com/office/drawing/2014/main" xmlns="" id="{99B6DD73-08F7-61A6-EFB6-42069831D770}"/>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3819;p60">
                <a:extLst>
                  <a:ext uri="{FF2B5EF4-FFF2-40B4-BE49-F238E27FC236}">
                    <a16:creationId xmlns:a16="http://schemas.microsoft.com/office/drawing/2014/main" xmlns="" id="{E34E3050-E563-CEEB-2DFE-9EEC6A3C6A64}"/>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3820;p60">
                <a:extLst>
                  <a:ext uri="{FF2B5EF4-FFF2-40B4-BE49-F238E27FC236}">
                    <a16:creationId xmlns:a16="http://schemas.microsoft.com/office/drawing/2014/main" xmlns="" id="{241556F2-F72A-8A30-6207-86FE2861882D}"/>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821;p60">
                <a:extLst>
                  <a:ext uri="{FF2B5EF4-FFF2-40B4-BE49-F238E27FC236}">
                    <a16:creationId xmlns:a16="http://schemas.microsoft.com/office/drawing/2014/main" xmlns="" id="{4D9CBD02-7C1C-E573-3DCB-D13983E40B88}"/>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3822;p60">
                <a:extLst>
                  <a:ext uri="{FF2B5EF4-FFF2-40B4-BE49-F238E27FC236}">
                    <a16:creationId xmlns:a16="http://schemas.microsoft.com/office/drawing/2014/main" xmlns="" id="{7644FF95-3EE4-6959-FF13-BE5B078BC859}"/>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3823;p60">
                <a:extLst>
                  <a:ext uri="{FF2B5EF4-FFF2-40B4-BE49-F238E27FC236}">
                    <a16:creationId xmlns:a16="http://schemas.microsoft.com/office/drawing/2014/main" xmlns="" id="{A5A2A9E3-B155-912A-5C7C-9B8E9D704110}"/>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3824;p60">
                <a:extLst>
                  <a:ext uri="{FF2B5EF4-FFF2-40B4-BE49-F238E27FC236}">
                    <a16:creationId xmlns:a16="http://schemas.microsoft.com/office/drawing/2014/main" xmlns="" id="{E6974521-ECB5-A771-C4AF-9DED69182CBB}"/>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3825;p60">
                <a:extLst>
                  <a:ext uri="{FF2B5EF4-FFF2-40B4-BE49-F238E27FC236}">
                    <a16:creationId xmlns:a16="http://schemas.microsoft.com/office/drawing/2014/main" xmlns="" id="{6BAD81DA-63C2-96C2-A9B5-80DDCC03D0C4}"/>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3826;p60">
                <a:extLst>
                  <a:ext uri="{FF2B5EF4-FFF2-40B4-BE49-F238E27FC236}">
                    <a16:creationId xmlns:a16="http://schemas.microsoft.com/office/drawing/2014/main" xmlns="" id="{69926BDC-AADB-3196-16A1-C497353D8BC6}"/>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3827;p60">
                <a:extLst>
                  <a:ext uri="{FF2B5EF4-FFF2-40B4-BE49-F238E27FC236}">
                    <a16:creationId xmlns:a16="http://schemas.microsoft.com/office/drawing/2014/main" xmlns="" id="{9D834CC8-D154-9907-DF94-5AED787B7148}"/>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3828;p60">
                <a:extLst>
                  <a:ext uri="{FF2B5EF4-FFF2-40B4-BE49-F238E27FC236}">
                    <a16:creationId xmlns:a16="http://schemas.microsoft.com/office/drawing/2014/main" xmlns="" id="{21A007C7-79E0-F9C3-EDD2-1A05DD5874D6}"/>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3829;p60">
                <a:extLst>
                  <a:ext uri="{FF2B5EF4-FFF2-40B4-BE49-F238E27FC236}">
                    <a16:creationId xmlns:a16="http://schemas.microsoft.com/office/drawing/2014/main" xmlns="" id="{C63BB2F8-0E26-A200-84B6-A0193CF2E17E}"/>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3830;p60">
                <a:extLst>
                  <a:ext uri="{FF2B5EF4-FFF2-40B4-BE49-F238E27FC236}">
                    <a16:creationId xmlns:a16="http://schemas.microsoft.com/office/drawing/2014/main" xmlns="" id="{72A8AFC5-F58E-55AA-0353-4C3BDD804839}"/>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3831;p60">
                <a:extLst>
                  <a:ext uri="{FF2B5EF4-FFF2-40B4-BE49-F238E27FC236}">
                    <a16:creationId xmlns:a16="http://schemas.microsoft.com/office/drawing/2014/main" xmlns="" id="{D69DD016-3BFA-907F-17DE-0988C90A70C4}"/>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3832;p60">
                <a:extLst>
                  <a:ext uri="{FF2B5EF4-FFF2-40B4-BE49-F238E27FC236}">
                    <a16:creationId xmlns:a16="http://schemas.microsoft.com/office/drawing/2014/main" xmlns="" id="{D2A20AAD-2E88-11FE-D18F-2140D402C031}"/>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3833;p60">
                <a:extLst>
                  <a:ext uri="{FF2B5EF4-FFF2-40B4-BE49-F238E27FC236}">
                    <a16:creationId xmlns:a16="http://schemas.microsoft.com/office/drawing/2014/main" xmlns="" id="{D1119FEF-720C-53C7-C323-CEBAE3EC7034}"/>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3834;p60">
                <a:extLst>
                  <a:ext uri="{FF2B5EF4-FFF2-40B4-BE49-F238E27FC236}">
                    <a16:creationId xmlns:a16="http://schemas.microsoft.com/office/drawing/2014/main" xmlns="" id="{EC0F30B2-6B61-0211-E6A7-19FF382CEF20}"/>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3835;p60">
                <a:extLst>
                  <a:ext uri="{FF2B5EF4-FFF2-40B4-BE49-F238E27FC236}">
                    <a16:creationId xmlns:a16="http://schemas.microsoft.com/office/drawing/2014/main" xmlns="" id="{094BF874-F4BA-B2E1-1DC9-7E07C0B3F49A}"/>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3836;p60">
                <a:extLst>
                  <a:ext uri="{FF2B5EF4-FFF2-40B4-BE49-F238E27FC236}">
                    <a16:creationId xmlns:a16="http://schemas.microsoft.com/office/drawing/2014/main" xmlns="" id="{BE263532-BA50-0E32-9BEB-57EF093C0F86}"/>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3837;p60">
                <a:extLst>
                  <a:ext uri="{FF2B5EF4-FFF2-40B4-BE49-F238E27FC236}">
                    <a16:creationId xmlns:a16="http://schemas.microsoft.com/office/drawing/2014/main" xmlns="" id="{CE8DD9AD-14CC-9BAE-CFF4-AE820C05BFA3}"/>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3838;p60">
                <a:extLst>
                  <a:ext uri="{FF2B5EF4-FFF2-40B4-BE49-F238E27FC236}">
                    <a16:creationId xmlns:a16="http://schemas.microsoft.com/office/drawing/2014/main" xmlns="" id="{5B300882-401D-B105-80F3-69DCDCC09F8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3839;p60">
                <a:extLst>
                  <a:ext uri="{FF2B5EF4-FFF2-40B4-BE49-F238E27FC236}">
                    <a16:creationId xmlns:a16="http://schemas.microsoft.com/office/drawing/2014/main" xmlns="" id="{48A695C5-76FB-D4F7-7C28-CDC51B1CAD9C}"/>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3840;p60">
                <a:extLst>
                  <a:ext uri="{FF2B5EF4-FFF2-40B4-BE49-F238E27FC236}">
                    <a16:creationId xmlns:a16="http://schemas.microsoft.com/office/drawing/2014/main" xmlns="" id="{860F12F8-6827-8CBF-AAA0-2C8B6EE42979}"/>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9" name="Picture 8">
            <a:extLst>
              <a:ext uri="{FF2B5EF4-FFF2-40B4-BE49-F238E27FC236}">
                <a16:creationId xmlns:a16="http://schemas.microsoft.com/office/drawing/2014/main" xmlns="" id="{C2050BFE-5777-23C0-656B-00615C30A6AF}"/>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8651108" y="1729643"/>
            <a:ext cx="2924175" cy="2638425"/>
          </a:xfrm>
          <a:prstGeom prst="rect">
            <a:avLst/>
          </a:prstGeom>
        </p:spPr>
      </p:pic>
      <p:sp>
        <p:nvSpPr>
          <p:cNvPr id="15" name="Rectangle: Rounded Corners 14">
            <a:extLst>
              <a:ext uri="{FF2B5EF4-FFF2-40B4-BE49-F238E27FC236}">
                <a16:creationId xmlns:a16="http://schemas.microsoft.com/office/drawing/2014/main" xmlns="" id="{FA8EF136-C83E-5E27-30D4-AD7D09580179}"/>
              </a:ext>
            </a:extLst>
          </p:cNvPr>
          <p:cNvSpPr/>
          <p:nvPr/>
        </p:nvSpPr>
        <p:spPr>
          <a:xfrm>
            <a:off x="1415264" y="1109966"/>
            <a:ext cx="6867525" cy="142775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Bạn Nam ấn ruột bơm xuống để lốp xe căng lên</a:t>
            </a:r>
            <a:r>
              <a:rPr lang="en-US" sz="3600" b="1" dirty="0">
                <a:solidFill>
                  <a:srgbClr val="212529"/>
                </a:solidFill>
                <a:latin typeface="Cambria" panose="02040503050406030204" pitchFamily="18" charset="0"/>
                <a:ea typeface="Cambria" panose="02040503050406030204" pitchFamily="18" charset="0"/>
                <a:cs typeface="Arial" panose="020B0604020202020204" pitchFamily="34" charset="0"/>
              </a:rPr>
              <a:t>.</a:t>
            </a:r>
            <a:endPar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xmlns="" id="{6A39075B-30C3-F0CF-E5C7-6DF046762542}"/>
              </a:ext>
            </a:extLst>
          </p:cNvPr>
          <p:cNvSpPr/>
          <p:nvPr/>
        </p:nvSpPr>
        <p:spPr>
          <a:xfrm>
            <a:off x="2083084" y="3000411"/>
            <a:ext cx="6536933" cy="142775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Bạn Nam đã áp dụng tính chất nén lại của không khí.</a:t>
            </a:r>
            <a:endPar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0018594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FF6C270-F174-C876-7788-A45AA25CDE80}"/>
              </a:ext>
            </a:extLst>
          </p:cNvPr>
          <p:cNvPicPr>
            <a:picLocks noChangeAspect="1"/>
          </p:cNvPicPr>
          <p:nvPr/>
        </p:nvPicPr>
        <p:blipFill>
          <a:blip r:embed="rId4"/>
          <a:stretch>
            <a:fillRect/>
          </a:stretch>
        </p:blipFill>
        <p:spPr>
          <a:xfrm>
            <a:off x="3520217" y="1575655"/>
            <a:ext cx="5151566" cy="3706689"/>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41">
            <a:extLst>
              <a:ext uri="{FF2B5EF4-FFF2-40B4-BE49-F238E27FC236}">
                <a16:creationId xmlns:a16="http://schemas.microsoft.com/office/drawing/2014/main" xmlns="" id="{037649D0-B5FB-2ABE-5CB6-DBB30F9A5C0A}"/>
              </a:ext>
            </a:extLst>
          </p:cNvPr>
          <p:cNvGrpSpPr/>
          <p:nvPr/>
        </p:nvGrpSpPr>
        <p:grpSpPr>
          <a:xfrm>
            <a:off x="1062355" y="176376"/>
            <a:ext cx="11713210" cy="7149465"/>
            <a:chOff x="833" y="675"/>
            <a:chExt cx="18446" cy="11259"/>
          </a:xfrm>
        </p:grpSpPr>
        <p:pic>
          <p:nvPicPr>
            <p:cNvPr id="15" name="图片 6" descr="D:\资料\双麻花辫女孩.png双麻花辫女孩">
              <a:extLst>
                <a:ext uri="{FF2B5EF4-FFF2-40B4-BE49-F238E27FC236}">
                  <a16:creationId xmlns:a16="http://schemas.microsoft.com/office/drawing/2014/main" xmlns="" id="{0B78A27C-96D8-AB52-DCB2-E505CF89E086}"/>
                </a:ext>
              </a:extLst>
            </p:cNvPr>
            <p:cNvPicPr>
              <a:picLocks noChangeAspect="1"/>
            </p:cNvPicPr>
            <p:nvPr>
              <p:custDataLst>
                <p:tags r:id="rId1"/>
              </p:custDataLst>
            </p:nvPr>
          </p:nvPicPr>
          <p:blipFill>
            <a:blip r:embed="rId5"/>
            <a:srcRect/>
            <a:stretch>
              <a:fillRect/>
            </a:stretch>
          </p:blipFill>
          <p:spPr>
            <a:xfrm rot="20700000">
              <a:off x="12407" y="4379"/>
              <a:ext cx="6872" cy="6872"/>
            </a:xfrm>
            <a:prstGeom prst="rect">
              <a:avLst/>
            </a:prstGeom>
          </p:spPr>
        </p:pic>
        <p:pic>
          <p:nvPicPr>
            <p:cNvPr id="5" name="图片 75" descr="书本">
              <a:extLst>
                <a:ext uri="{FF2B5EF4-FFF2-40B4-BE49-F238E27FC236}">
                  <a16:creationId xmlns:a16="http://schemas.microsoft.com/office/drawing/2014/main" xmlns="" id="{148AED7E-4B20-AFF9-738D-D1E10A87A2F7}"/>
                </a:ext>
              </a:extLst>
            </p:cNvPr>
            <p:cNvPicPr>
              <a:picLocks noChangeAspect="1"/>
            </p:cNvPicPr>
            <p:nvPr/>
          </p:nvPicPr>
          <p:blipFill>
            <a:blip r:embed="rId6"/>
            <a:stretch>
              <a:fillRect/>
            </a:stretch>
          </p:blipFill>
          <p:spPr>
            <a:xfrm>
              <a:off x="833" y="675"/>
              <a:ext cx="3055" cy="3055"/>
            </a:xfrm>
            <a:prstGeom prst="rect">
              <a:avLst/>
            </a:prstGeom>
          </p:spPr>
        </p:pic>
        <p:pic>
          <p:nvPicPr>
            <p:cNvPr id="6" name="图片 39" descr="纸张">
              <a:extLst>
                <a:ext uri="{FF2B5EF4-FFF2-40B4-BE49-F238E27FC236}">
                  <a16:creationId xmlns:a16="http://schemas.microsoft.com/office/drawing/2014/main" xmlns="" id="{0FA072A7-ECCE-5090-6DB6-BCDC720ED1B8}"/>
                </a:ext>
              </a:extLst>
            </p:cNvPr>
            <p:cNvPicPr>
              <a:picLocks noChangeAspect="1"/>
            </p:cNvPicPr>
            <p:nvPr/>
          </p:nvPicPr>
          <p:blipFill>
            <a:blip r:embed="rId7"/>
            <a:stretch>
              <a:fillRect/>
            </a:stretch>
          </p:blipFill>
          <p:spPr>
            <a:xfrm>
              <a:off x="9355" y="7395"/>
              <a:ext cx="3672" cy="3672"/>
            </a:xfrm>
            <a:prstGeom prst="rect">
              <a:avLst/>
            </a:prstGeom>
          </p:spPr>
        </p:pic>
        <p:pic>
          <p:nvPicPr>
            <p:cNvPr id="7" name="图片 40" descr="草莓">
              <a:extLst>
                <a:ext uri="{FF2B5EF4-FFF2-40B4-BE49-F238E27FC236}">
                  <a16:creationId xmlns:a16="http://schemas.microsoft.com/office/drawing/2014/main" xmlns="" id="{0F3E698E-EEB0-E11E-DE0A-7FB6427FFCF1}"/>
                </a:ext>
              </a:extLst>
            </p:cNvPr>
            <p:cNvPicPr>
              <a:picLocks noChangeAspect="1"/>
            </p:cNvPicPr>
            <p:nvPr/>
          </p:nvPicPr>
          <p:blipFill>
            <a:blip r:embed="rId8"/>
            <a:stretch>
              <a:fillRect/>
            </a:stretch>
          </p:blipFill>
          <p:spPr>
            <a:xfrm>
              <a:off x="6291" y="9236"/>
              <a:ext cx="2698" cy="2698"/>
            </a:xfrm>
            <a:prstGeom prst="rect">
              <a:avLst/>
            </a:prstGeom>
          </p:spPr>
        </p:pic>
      </p:grpSp>
      <p:pic>
        <p:nvPicPr>
          <p:cNvPr id="29" name="Picture 28">
            <a:extLst>
              <a:ext uri="{FF2B5EF4-FFF2-40B4-BE49-F238E27FC236}">
                <a16:creationId xmlns:a16="http://schemas.microsoft.com/office/drawing/2014/main" xmlns="" id="{5B51AD1A-D1B0-9A03-879F-CBE60535D418}"/>
              </a:ext>
            </a:extLst>
          </p:cNvPr>
          <p:cNvPicPr>
            <a:picLocks noChangeAspect="1"/>
          </p:cNvPicPr>
          <p:nvPr/>
        </p:nvPicPr>
        <p:blipFill>
          <a:blip r:embed="rId9"/>
          <a:stretch>
            <a:fillRect/>
          </a:stretch>
        </p:blipFill>
        <p:spPr>
          <a:xfrm>
            <a:off x="1893538" y="1682738"/>
            <a:ext cx="9528874" cy="3206774"/>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4AAC591-C745-F613-E5B4-AA44654D3B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564" y="2886075"/>
            <a:ext cx="3081829" cy="3461131"/>
          </a:xfrm>
          <a:prstGeom prst="rect">
            <a:avLst/>
          </a:prstGeom>
        </p:spPr>
      </p:pic>
      <p:sp>
        <p:nvSpPr>
          <p:cNvPr id="5" name="Speech Bubble: Rectangle with Corners Rounded 4">
            <a:extLst>
              <a:ext uri="{FF2B5EF4-FFF2-40B4-BE49-F238E27FC236}">
                <a16:creationId xmlns:a16="http://schemas.microsoft.com/office/drawing/2014/main" xmlns="" id="{CE0BDCDB-C8E6-73D0-9680-746CF250C7B9}"/>
              </a:ext>
            </a:extLst>
          </p:cNvPr>
          <p:cNvSpPr/>
          <p:nvPr/>
        </p:nvSpPr>
        <p:spPr>
          <a:xfrm>
            <a:off x="3008169" y="1438275"/>
            <a:ext cx="8250381" cy="2841896"/>
          </a:xfrm>
          <a:prstGeom prst="wedgeRoundRectCallout">
            <a:avLst>
              <a:gd name="adj1" fmla="val -47155"/>
              <a:gd name="adj2" fmla="val 65516"/>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Ngoài</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thức</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ăn</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nước</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uống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con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người</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cần</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khí</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để</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duy</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trì</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sự</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sống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Vậy</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khí</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ở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đâu</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xmlns="" id="{50D1DCFA-E9F6-4504-AF14-EB6CFFCDB2D5}"/>
              </a:ext>
            </a:extLst>
          </p:cNvPr>
          <p:cNvGrpSpPr/>
          <p:nvPr/>
        </p:nvGrpSpPr>
        <p:grpSpPr>
          <a:xfrm>
            <a:off x="845104" y="1979455"/>
            <a:ext cx="7384495" cy="1940957"/>
            <a:chOff x="895423" y="2240534"/>
            <a:chExt cx="7384495" cy="1940957"/>
          </a:xfrm>
        </p:grpSpPr>
        <p:sp>
          <p:nvSpPr>
            <p:cNvPr id="6" name="TextBox 5">
              <a:extLst>
                <a:ext uri="{FF2B5EF4-FFF2-40B4-BE49-F238E27FC236}">
                  <a16:creationId xmlns:a16="http://schemas.microsoft.com/office/drawing/2014/main" xmlns="" id="{B008E62A-4CC4-4325-BA3F-6FA8873D6226}"/>
                </a:ext>
              </a:extLst>
            </p:cNvPr>
            <p:cNvSpPr txBox="1"/>
            <p:nvPr/>
          </p:nvSpPr>
          <p:spPr>
            <a:xfrm>
              <a:off x="2213676" y="2240534"/>
              <a:ext cx="6066242" cy="1940957"/>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Không</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khí</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có</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ở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xung</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quanh</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ta</a:t>
              </a:r>
            </a:p>
          </p:txBody>
        </p:sp>
        <p:grpSp>
          <p:nvGrpSpPr>
            <p:cNvPr id="8" name="Google Shape;744;p37">
              <a:extLst>
                <a:ext uri="{FF2B5EF4-FFF2-40B4-BE49-F238E27FC236}">
                  <a16:creationId xmlns:a16="http://schemas.microsoft.com/office/drawing/2014/main" xmlns="" id="{B2FF17C5-B942-43B7-B86D-C63B513FE865}"/>
                </a:ext>
              </a:extLst>
            </p:cNvPr>
            <p:cNvGrpSpPr/>
            <p:nvPr/>
          </p:nvGrpSpPr>
          <p:grpSpPr>
            <a:xfrm>
              <a:off x="895423" y="2356122"/>
              <a:ext cx="1177047" cy="1328023"/>
              <a:chOff x="-500875" y="2508370"/>
              <a:chExt cx="1866472" cy="2247520"/>
            </a:xfrm>
          </p:grpSpPr>
          <p:sp>
            <p:nvSpPr>
              <p:cNvPr id="9" name="Google Shape;745;p37">
                <a:extLst>
                  <a:ext uri="{FF2B5EF4-FFF2-40B4-BE49-F238E27FC236}">
                    <a16:creationId xmlns:a16="http://schemas.microsoft.com/office/drawing/2014/main" xmlns="" id="{2424BDFD-6C2C-4435-8928-6492680DD134}"/>
                  </a:ext>
                </a:extLst>
              </p:cNvPr>
              <p:cNvSpPr/>
              <p:nvPr/>
            </p:nvSpPr>
            <p:spPr>
              <a:xfrm>
                <a:off x="-465779" y="2508370"/>
                <a:ext cx="1831376" cy="2247520"/>
              </a:xfrm>
              <a:custGeom>
                <a:avLst/>
                <a:gdLst/>
                <a:ahLst/>
                <a:cxnLst/>
                <a:rect l="l" t="t" r="r" b="b"/>
                <a:pathLst>
                  <a:path w="25256" h="30996" extrusionOk="0">
                    <a:moveTo>
                      <a:pt x="16403" y="1"/>
                    </a:moveTo>
                    <a:lnTo>
                      <a:pt x="1" y="5331"/>
                    </a:lnTo>
                    <a:lnTo>
                      <a:pt x="5350" y="29207"/>
                    </a:lnTo>
                    <a:lnTo>
                      <a:pt x="7643" y="30996"/>
                    </a:lnTo>
                    <a:lnTo>
                      <a:pt x="25256" y="26299"/>
                    </a:lnTo>
                    <a:lnTo>
                      <a:pt x="19925" y="2200"/>
                    </a:lnTo>
                    <a:cubicBezTo>
                      <a:pt x="19925" y="2200"/>
                      <a:pt x="16570" y="1"/>
                      <a:pt x="16403" y="1"/>
                    </a:cubicBezTo>
                    <a:close/>
                  </a:path>
                </a:pathLst>
              </a:custGeom>
              <a:solidFill>
                <a:srgbClr val="FFFF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Google Shape;746;p37">
                <a:extLst>
                  <a:ext uri="{FF2B5EF4-FFF2-40B4-BE49-F238E27FC236}">
                    <a16:creationId xmlns:a16="http://schemas.microsoft.com/office/drawing/2014/main" xmlns="" id="{D5D40204-D314-453E-A8CF-D3C79D0779B7}"/>
                  </a:ext>
                </a:extLst>
              </p:cNvPr>
              <p:cNvSpPr/>
              <p:nvPr/>
            </p:nvSpPr>
            <p:spPr>
              <a:xfrm>
                <a:off x="-211479" y="2930749"/>
                <a:ext cx="1537628" cy="1726463"/>
              </a:xfrm>
              <a:custGeom>
                <a:avLst/>
                <a:gdLst/>
                <a:ahLst/>
                <a:cxnLst/>
                <a:rect l="l" t="t" r="r" b="b"/>
                <a:pathLst>
                  <a:path w="21205" h="23810" extrusionOk="0">
                    <a:moveTo>
                      <a:pt x="16890" y="0"/>
                    </a:moveTo>
                    <a:cubicBezTo>
                      <a:pt x="16870" y="0"/>
                      <a:pt x="16850" y="3"/>
                      <a:pt x="16828" y="9"/>
                    </a:cubicBezTo>
                    <a:cubicBezTo>
                      <a:pt x="12523" y="1277"/>
                      <a:pt x="8217" y="2470"/>
                      <a:pt x="3875" y="3625"/>
                    </a:cubicBezTo>
                    <a:lnTo>
                      <a:pt x="3371" y="3756"/>
                    </a:lnTo>
                    <a:cubicBezTo>
                      <a:pt x="3185" y="2786"/>
                      <a:pt x="2980" y="1817"/>
                      <a:pt x="2775" y="848"/>
                    </a:cubicBezTo>
                    <a:cubicBezTo>
                      <a:pt x="2753" y="744"/>
                      <a:pt x="2678" y="700"/>
                      <a:pt x="2597" y="700"/>
                    </a:cubicBezTo>
                    <a:cubicBezTo>
                      <a:pt x="2476" y="700"/>
                      <a:pt x="2342" y="803"/>
                      <a:pt x="2365" y="960"/>
                    </a:cubicBezTo>
                    <a:lnTo>
                      <a:pt x="2980" y="3867"/>
                    </a:lnTo>
                    <a:cubicBezTo>
                      <a:pt x="2067" y="4110"/>
                      <a:pt x="1153" y="4352"/>
                      <a:pt x="240" y="4594"/>
                    </a:cubicBezTo>
                    <a:cubicBezTo>
                      <a:pt x="1" y="4646"/>
                      <a:pt x="75" y="4995"/>
                      <a:pt x="276" y="4995"/>
                    </a:cubicBezTo>
                    <a:cubicBezTo>
                      <a:pt x="294" y="4995"/>
                      <a:pt x="313" y="4992"/>
                      <a:pt x="333" y="4986"/>
                    </a:cubicBezTo>
                    <a:cubicBezTo>
                      <a:pt x="1247" y="4762"/>
                      <a:pt x="2160" y="4520"/>
                      <a:pt x="3055" y="4277"/>
                    </a:cubicBezTo>
                    <a:cubicBezTo>
                      <a:pt x="3297" y="5396"/>
                      <a:pt x="3521" y="6514"/>
                      <a:pt x="3763" y="7651"/>
                    </a:cubicBezTo>
                    <a:cubicBezTo>
                      <a:pt x="2887" y="7893"/>
                      <a:pt x="2011" y="8136"/>
                      <a:pt x="1153" y="8378"/>
                    </a:cubicBezTo>
                    <a:cubicBezTo>
                      <a:pt x="914" y="8446"/>
                      <a:pt x="988" y="8797"/>
                      <a:pt x="1204" y="8797"/>
                    </a:cubicBezTo>
                    <a:cubicBezTo>
                      <a:pt x="1223" y="8797"/>
                      <a:pt x="1244" y="8794"/>
                      <a:pt x="1265" y="8788"/>
                    </a:cubicBezTo>
                    <a:cubicBezTo>
                      <a:pt x="2123" y="8546"/>
                      <a:pt x="2980" y="8303"/>
                      <a:pt x="3837" y="8061"/>
                    </a:cubicBezTo>
                    <a:cubicBezTo>
                      <a:pt x="3949" y="8639"/>
                      <a:pt x="4080" y="9217"/>
                      <a:pt x="4191" y="9794"/>
                    </a:cubicBezTo>
                    <a:cubicBezTo>
                      <a:pt x="4303" y="10335"/>
                      <a:pt x="4415" y="10894"/>
                      <a:pt x="4527" y="11435"/>
                    </a:cubicBezTo>
                    <a:cubicBezTo>
                      <a:pt x="3632" y="11677"/>
                      <a:pt x="2756" y="11901"/>
                      <a:pt x="1862" y="12143"/>
                    </a:cubicBezTo>
                    <a:cubicBezTo>
                      <a:pt x="1622" y="12194"/>
                      <a:pt x="1697" y="12543"/>
                      <a:pt x="1897" y="12543"/>
                    </a:cubicBezTo>
                    <a:cubicBezTo>
                      <a:pt x="1916" y="12543"/>
                      <a:pt x="1935" y="12540"/>
                      <a:pt x="1955" y="12534"/>
                    </a:cubicBezTo>
                    <a:cubicBezTo>
                      <a:pt x="2850" y="12311"/>
                      <a:pt x="3726" y="12068"/>
                      <a:pt x="4620" y="11845"/>
                    </a:cubicBezTo>
                    <a:cubicBezTo>
                      <a:pt x="4844" y="12963"/>
                      <a:pt x="5086" y="14081"/>
                      <a:pt x="5310" y="15199"/>
                    </a:cubicBezTo>
                    <a:cubicBezTo>
                      <a:pt x="4471" y="15442"/>
                      <a:pt x="3614" y="15684"/>
                      <a:pt x="2775" y="15926"/>
                    </a:cubicBezTo>
                    <a:cubicBezTo>
                      <a:pt x="2537" y="15995"/>
                      <a:pt x="2609" y="16327"/>
                      <a:pt x="2823" y="16327"/>
                    </a:cubicBezTo>
                    <a:cubicBezTo>
                      <a:pt x="2843" y="16327"/>
                      <a:pt x="2864" y="16324"/>
                      <a:pt x="2887" y="16318"/>
                    </a:cubicBezTo>
                    <a:cubicBezTo>
                      <a:pt x="3726" y="16094"/>
                      <a:pt x="4564" y="15852"/>
                      <a:pt x="5403" y="15610"/>
                    </a:cubicBezTo>
                    <a:cubicBezTo>
                      <a:pt x="5608" y="16635"/>
                      <a:pt x="5813" y="17660"/>
                      <a:pt x="6018" y="18666"/>
                    </a:cubicBezTo>
                    <a:cubicBezTo>
                      <a:pt x="6037" y="18703"/>
                      <a:pt x="6037" y="18722"/>
                      <a:pt x="6037" y="18759"/>
                    </a:cubicBezTo>
                    <a:cubicBezTo>
                      <a:pt x="5161" y="19002"/>
                      <a:pt x="4285" y="19244"/>
                      <a:pt x="3409" y="19505"/>
                    </a:cubicBezTo>
                    <a:cubicBezTo>
                      <a:pt x="3170" y="19573"/>
                      <a:pt x="3243" y="19906"/>
                      <a:pt x="3442" y="19906"/>
                    </a:cubicBezTo>
                    <a:cubicBezTo>
                      <a:pt x="3461" y="19906"/>
                      <a:pt x="3481" y="19903"/>
                      <a:pt x="3502" y="19896"/>
                    </a:cubicBezTo>
                    <a:cubicBezTo>
                      <a:pt x="4378" y="19654"/>
                      <a:pt x="5254" y="19412"/>
                      <a:pt x="6130" y="19169"/>
                    </a:cubicBezTo>
                    <a:cubicBezTo>
                      <a:pt x="6335" y="20157"/>
                      <a:pt x="6540" y="21164"/>
                      <a:pt x="6745" y="22170"/>
                    </a:cubicBezTo>
                    <a:cubicBezTo>
                      <a:pt x="5869" y="22413"/>
                      <a:pt x="5012" y="22655"/>
                      <a:pt x="4136" y="22916"/>
                    </a:cubicBezTo>
                    <a:cubicBezTo>
                      <a:pt x="3896" y="22967"/>
                      <a:pt x="3970" y="23316"/>
                      <a:pt x="4186" y="23316"/>
                    </a:cubicBezTo>
                    <a:cubicBezTo>
                      <a:pt x="4205" y="23316"/>
                      <a:pt x="4226" y="23313"/>
                      <a:pt x="4247" y="23307"/>
                    </a:cubicBezTo>
                    <a:cubicBezTo>
                      <a:pt x="5105" y="23065"/>
                      <a:pt x="5962" y="22823"/>
                      <a:pt x="6838" y="22580"/>
                    </a:cubicBezTo>
                    <a:cubicBezTo>
                      <a:pt x="6913" y="22934"/>
                      <a:pt x="6987" y="23307"/>
                      <a:pt x="7062" y="23661"/>
                    </a:cubicBezTo>
                    <a:cubicBezTo>
                      <a:pt x="7077" y="23765"/>
                      <a:pt x="7150" y="23810"/>
                      <a:pt x="7230" y="23810"/>
                    </a:cubicBezTo>
                    <a:cubicBezTo>
                      <a:pt x="7351" y="23810"/>
                      <a:pt x="7487" y="23707"/>
                      <a:pt x="7453" y="23549"/>
                    </a:cubicBezTo>
                    <a:cubicBezTo>
                      <a:pt x="7379" y="23195"/>
                      <a:pt x="7304" y="22823"/>
                      <a:pt x="7230" y="22468"/>
                    </a:cubicBezTo>
                    <a:cubicBezTo>
                      <a:pt x="10584" y="21518"/>
                      <a:pt x="13939" y="20549"/>
                      <a:pt x="17294" y="19561"/>
                    </a:cubicBezTo>
                    <a:cubicBezTo>
                      <a:pt x="18524" y="19207"/>
                      <a:pt x="19736" y="18853"/>
                      <a:pt x="20966" y="18480"/>
                    </a:cubicBezTo>
                    <a:cubicBezTo>
                      <a:pt x="21204" y="18412"/>
                      <a:pt x="21131" y="18079"/>
                      <a:pt x="20918" y="18079"/>
                    </a:cubicBezTo>
                    <a:cubicBezTo>
                      <a:pt x="20898" y="18079"/>
                      <a:pt x="20877" y="18082"/>
                      <a:pt x="20854" y="18088"/>
                    </a:cubicBezTo>
                    <a:cubicBezTo>
                      <a:pt x="16511" y="19356"/>
                      <a:pt x="12169" y="20623"/>
                      <a:pt x="7826" y="21853"/>
                    </a:cubicBezTo>
                    <a:cubicBezTo>
                      <a:pt x="7602" y="21928"/>
                      <a:pt x="7360" y="21984"/>
                      <a:pt x="7136" y="22058"/>
                    </a:cubicBezTo>
                    <a:cubicBezTo>
                      <a:pt x="6931" y="21052"/>
                      <a:pt x="6726" y="20045"/>
                      <a:pt x="6521" y="19039"/>
                    </a:cubicBezTo>
                    <a:cubicBezTo>
                      <a:pt x="9876" y="18088"/>
                      <a:pt x="13212" y="17138"/>
                      <a:pt x="16549" y="16150"/>
                    </a:cubicBezTo>
                    <a:cubicBezTo>
                      <a:pt x="17779" y="15796"/>
                      <a:pt x="19009" y="15442"/>
                      <a:pt x="20239" y="15069"/>
                    </a:cubicBezTo>
                    <a:cubicBezTo>
                      <a:pt x="20460" y="15001"/>
                      <a:pt x="20402" y="14668"/>
                      <a:pt x="20191" y="14668"/>
                    </a:cubicBezTo>
                    <a:cubicBezTo>
                      <a:pt x="20171" y="14668"/>
                      <a:pt x="20150" y="14671"/>
                      <a:pt x="20127" y="14678"/>
                    </a:cubicBezTo>
                    <a:cubicBezTo>
                      <a:pt x="15784" y="15964"/>
                      <a:pt x="11442" y="17212"/>
                      <a:pt x="7080" y="18461"/>
                    </a:cubicBezTo>
                    <a:cubicBezTo>
                      <a:pt x="6875" y="18517"/>
                      <a:pt x="6652" y="18573"/>
                      <a:pt x="6447" y="18629"/>
                    </a:cubicBezTo>
                    <a:cubicBezTo>
                      <a:pt x="6223" y="17585"/>
                      <a:pt x="5999" y="16541"/>
                      <a:pt x="5794" y="15498"/>
                    </a:cubicBezTo>
                    <a:cubicBezTo>
                      <a:pt x="9168" y="14547"/>
                      <a:pt x="12541" y="13559"/>
                      <a:pt x="15915" y="12590"/>
                    </a:cubicBezTo>
                    <a:cubicBezTo>
                      <a:pt x="17145" y="12217"/>
                      <a:pt x="18375" y="11863"/>
                      <a:pt x="19605" y="11509"/>
                    </a:cubicBezTo>
                    <a:cubicBezTo>
                      <a:pt x="19845" y="11441"/>
                      <a:pt x="19770" y="11090"/>
                      <a:pt x="19555" y="11090"/>
                    </a:cubicBezTo>
                    <a:cubicBezTo>
                      <a:pt x="19536" y="11090"/>
                      <a:pt x="19515" y="11093"/>
                      <a:pt x="19493" y="11099"/>
                    </a:cubicBezTo>
                    <a:cubicBezTo>
                      <a:pt x="15151" y="12385"/>
                      <a:pt x="10808" y="13634"/>
                      <a:pt x="6465" y="14883"/>
                    </a:cubicBezTo>
                    <a:cubicBezTo>
                      <a:pt x="6204" y="14957"/>
                      <a:pt x="5962" y="15013"/>
                      <a:pt x="5701" y="15088"/>
                    </a:cubicBezTo>
                    <a:cubicBezTo>
                      <a:pt x="5683" y="14957"/>
                      <a:pt x="5664" y="14827"/>
                      <a:pt x="5627" y="14715"/>
                    </a:cubicBezTo>
                    <a:lnTo>
                      <a:pt x="5012" y="11733"/>
                    </a:lnTo>
                    <a:cubicBezTo>
                      <a:pt x="8329" y="10857"/>
                      <a:pt x="11628" y="9944"/>
                      <a:pt x="14927" y="8993"/>
                    </a:cubicBezTo>
                    <a:cubicBezTo>
                      <a:pt x="16139" y="8657"/>
                      <a:pt x="17350" y="8303"/>
                      <a:pt x="18562" y="7949"/>
                    </a:cubicBezTo>
                    <a:cubicBezTo>
                      <a:pt x="18800" y="7881"/>
                      <a:pt x="18727" y="7548"/>
                      <a:pt x="18514" y="7548"/>
                    </a:cubicBezTo>
                    <a:cubicBezTo>
                      <a:pt x="18494" y="7548"/>
                      <a:pt x="18472" y="7551"/>
                      <a:pt x="18450" y="7558"/>
                    </a:cubicBezTo>
                    <a:cubicBezTo>
                      <a:pt x="14144" y="8807"/>
                      <a:pt x="9820" y="10018"/>
                      <a:pt x="5496" y="11174"/>
                    </a:cubicBezTo>
                    <a:cubicBezTo>
                      <a:pt x="5310" y="11230"/>
                      <a:pt x="5123" y="11267"/>
                      <a:pt x="4937" y="11323"/>
                    </a:cubicBezTo>
                    <a:cubicBezTo>
                      <a:pt x="4695" y="10186"/>
                      <a:pt x="4471" y="9068"/>
                      <a:pt x="4229" y="7931"/>
                    </a:cubicBezTo>
                    <a:cubicBezTo>
                      <a:pt x="7602" y="6980"/>
                      <a:pt x="10957" y="6011"/>
                      <a:pt x="14293" y="5042"/>
                    </a:cubicBezTo>
                    <a:cubicBezTo>
                      <a:pt x="15524" y="4688"/>
                      <a:pt x="16754" y="4315"/>
                      <a:pt x="17984" y="3961"/>
                    </a:cubicBezTo>
                    <a:cubicBezTo>
                      <a:pt x="18223" y="3892"/>
                      <a:pt x="18149" y="3542"/>
                      <a:pt x="17933" y="3542"/>
                    </a:cubicBezTo>
                    <a:cubicBezTo>
                      <a:pt x="17914" y="3542"/>
                      <a:pt x="17894" y="3544"/>
                      <a:pt x="17872" y="3551"/>
                    </a:cubicBezTo>
                    <a:cubicBezTo>
                      <a:pt x="13529" y="4837"/>
                      <a:pt x="9187" y="6104"/>
                      <a:pt x="4844" y="7334"/>
                    </a:cubicBezTo>
                    <a:cubicBezTo>
                      <a:pt x="4620" y="7409"/>
                      <a:pt x="4378" y="7465"/>
                      <a:pt x="4154" y="7539"/>
                    </a:cubicBezTo>
                    <a:cubicBezTo>
                      <a:pt x="4042" y="6961"/>
                      <a:pt x="3912" y="6402"/>
                      <a:pt x="3800" y="5824"/>
                    </a:cubicBezTo>
                    <a:cubicBezTo>
                      <a:pt x="3688" y="5284"/>
                      <a:pt x="3576" y="4725"/>
                      <a:pt x="3465" y="4166"/>
                    </a:cubicBezTo>
                    <a:cubicBezTo>
                      <a:pt x="6745" y="3290"/>
                      <a:pt x="10044" y="2395"/>
                      <a:pt x="13306" y="1463"/>
                    </a:cubicBezTo>
                    <a:cubicBezTo>
                      <a:pt x="14517" y="1109"/>
                      <a:pt x="15729" y="773"/>
                      <a:pt x="16940" y="419"/>
                    </a:cubicBezTo>
                    <a:cubicBezTo>
                      <a:pt x="17179" y="351"/>
                      <a:pt x="17105" y="0"/>
                      <a:pt x="168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747;p37">
                <a:extLst>
                  <a:ext uri="{FF2B5EF4-FFF2-40B4-BE49-F238E27FC236}">
                    <a16:creationId xmlns:a16="http://schemas.microsoft.com/office/drawing/2014/main" xmlns="" id="{2111F864-C5C4-4AE7-944F-9895DF1106C1}"/>
                  </a:ext>
                </a:extLst>
              </p:cNvPr>
              <p:cNvSpPr/>
              <p:nvPr/>
            </p:nvSpPr>
            <p:spPr>
              <a:xfrm>
                <a:off x="96479" y="3637229"/>
                <a:ext cx="214927" cy="166265"/>
              </a:xfrm>
              <a:custGeom>
                <a:avLst/>
                <a:gdLst/>
                <a:ahLst/>
                <a:cxnLst/>
                <a:rect l="l" t="t" r="r" b="b"/>
                <a:pathLst>
                  <a:path w="2964" h="2293" extrusionOk="0">
                    <a:moveTo>
                      <a:pt x="1393" y="0"/>
                    </a:moveTo>
                    <a:cubicBezTo>
                      <a:pt x="1228" y="0"/>
                      <a:pt x="1065" y="43"/>
                      <a:pt x="932" y="163"/>
                    </a:cubicBezTo>
                    <a:cubicBezTo>
                      <a:pt x="914" y="182"/>
                      <a:pt x="914" y="182"/>
                      <a:pt x="895" y="201"/>
                    </a:cubicBezTo>
                    <a:cubicBezTo>
                      <a:pt x="615" y="312"/>
                      <a:pt x="355" y="517"/>
                      <a:pt x="224" y="834"/>
                    </a:cubicBezTo>
                    <a:cubicBezTo>
                      <a:pt x="0" y="1375"/>
                      <a:pt x="392" y="1971"/>
                      <a:pt x="914" y="2195"/>
                    </a:cubicBezTo>
                    <a:cubicBezTo>
                      <a:pt x="1084" y="2262"/>
                      <a:pt x="1264" y="2293"/>
                      <a:pt x="1445" y="2293"/>
                    </a:cubicBezTo>
                    <a:cubicBezTo>
                      <a:pt x="1817" y="2293"/>
                      <a:pt x="2190" y="2160"/>
                      <a:pt x="2479" y="1934"/>
                    </a:cubicBezTo>
                    <a:cubicBezTo>
                      <a:pt x="2703" y="1766"/>
                      <a:pt x="2889" y="1524"/>
                      <a:pt x="2927" y="1244"/>
                    </a:cubicBezTo>
                    <a:cubicBezTo>
                      <a:pt x="2964" y="946"/>
                      <a:pt x="2833" y="666"/>
                      <a:pt x="2610" y="461"/>
                    </a:cubicBezTo>
                    <a:cubicBezTo>
                      <a:pt x="2405" y="256"/>
                      <a:pt x="2107" y="163"/>
                      <a:pt x="1827" y="70"/>
                    </a:cubicBezTo>
                    <a:cubicBezTo>
                      <a:pt x="1813" y="43"/>
                      <a:pt x="1780" y="25"/>
                      <a:pt x="1741" y="25"/>
                    </a:cubicBezTo>
                    <a:cubicBezTo>
                      <a:pt x="1726" y="25"/>
                      <a:pt x="1711" y="28"/>
                      <a:pt x="1696" y="33"/>
                    </a:cubicBezTo>
                    <a:lnTo>
                      <a:pt x="1659" y="33"/>
                    </a:lnTo>
                    <a:cubicBezTo>
                      <a:pt x="1573" y="13"/>
                      <a:pt x="1483" y="0"/>
                      <a:pt x="13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Google Shape;748;p37">
                <a:extLst>
                  <a:ext uri="{FF2B5EF4-FFF2-40B4-BE49-F238E27FC236}">
                    <a16:creationId xmlns:a16="http://schemas.microsoft.com/office/drawing/2014/main" xmlns="" id="{21E59875-58AC-4266-9DC2-8E81F88F62D8}"/>
                  </a:ext>
                </a:extLst>
              </p:cNvPr>
              <p:cNvSpPr/>
              <p:nvPr/>
            </p:nvSpPr>
            <p:spPr>
              <a:xfrm>
                <a:off x="923986" y="3444783"/>
                <a:ext cx="188895" cy="138567"/>
              </a:xfrm>
              <a:custGeom>
                <a:avLst/>
                <a:gdLst/>
                <a:ahLst/>
                <a:cxnLst/>
                <a:rect l="l" t="t" r="r" b="b"/>
                <a:pathLst>
                  <a:path w="2605" h="1911" extrusionOk="0">
                    <a:moveTo>
                      <a:pt x="1375" y="1"/>
                    </a:moveTo>
                    <a:cubicBezTo>
                      <a:pt x="738" y="1"/>
                      <a:pt x="1" y="459"/>
                      <a:pt x="144" y="1177"/>
                    </a:cubicBezTo>
                    <a:cubicBezTo>
                      <a:pt x="200" y="1494"/>
                      <a:pt x="405" y="1699"/>
                      <a:pt x="666" y="1811"/>
                    </a:cubicBezTo>
                    <a:lnTo>
                      <a:pt x="722" y="1829"/>
                    </a:lnTo>
                    <a:cubicBezTo>
                      <a:pt x="850" y="1886"/>
                      <a:pt x="989" y="1911"/>
                      <a:pt x="1131" y="1911"/>
                    </a:cubicBezTo>
                    <a:cubicBezTo>
                      <a:pt x="1174" y="1911"/>
                      <a:pt x="1218" y="1908"/>
                      <a:pt x="1262" y="1904"/>
                    </a:cubicBezTo>
                    <a:cubicBezTo>
                      <a:pt x="1430" y="1885"/>
                      <a:pt x="1598" y="1848"/>
                      <a:pt x="1747" y="1773"/>
                    </a:cubicBezTo>
                    <a:cubicBezTo>
                      <a:pt x="2008" y="1699"/>
                      <a:pt x="2287" y="1531"/>
                      <a:pt x="2437" y="1289"/>
                    </a:cubicBezTo>
                    <a:cubicBezTo>
                      <a:pt x="2604" y="1009"/>
                      <a:pt x="2530" y="637"/>
                      <a:pt x="2325" y="394"/>
                    </a:cubicBezTo>
                    <a:cubicBezTo>
                      <a:pt x="2138" y="171"/>
                      <a:pt x="1877" y="59"/>
                      <a:pt x="1579" y="21"/>
                    </a:cubicBezTo>
                    <a:cubicBezTo>
                      <a:pt x="1542" y="21"/>
                      <a:pt x="1486" y="3"/>
                      <a:pt x="1449" y="3"/>
                    </a:cubicBezTo>
                    <a:cubicBezTo>
                      <a:pt x="1424" y="1"/>
                      <a:pt x="1400" y="1"/>
                      <a:pt x="13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oogle Shape;749;p37">
                <a:extLst>
                  <a:ext uri="{FF2B5EF4-FFF2-40B4-BE49-F238E27FC236}">
                    <a16:creationId xmlns:a16="http://schemas.microsoft.com/office/drawing/2014/main" xmlns="" id="{1141DD65-435F-4BD1-82A8-5E56E7BB9B67}"/>
                  </a:ext>
                </a:extLst>
              </p:cNvPr>
              <p:cNvSpPr/>
              <p:nvPr/>
            </p:nvSpPr>
            <p:spPr>
              <a:xfrm>
                <a:off x="-270867" y="3032773"/>
                <a:ext cx="361765" cy="1667730"/>
              </a:xfrm>
              <a:custGeom>
                <a:avLst/>
                <a:gdLst/>
                <a:ahLst/>
                <a:cxnLst/>
                <a:rect l="l" t="t" r="r" b="b"/>
                <a:pathLst>
                  <a:path w="4989" h="23000" extrusionOk="0">
                    <a:moveTo>
                      <a:pt x="257" y="1"/>
                    </a:moveTo>
                    <a:cubicBezTo>
                      <a:pt x="136" y="1"/>
                      <a:pt x="0" y="104"/>
                      <a:pt x="34" y="261"/>
                    </a:cubicBezTo>
                    <a:lnTo>
                      <a:pt x="1805" y="9077"/>
                    </a:lnTo>
                    <a:cubicBezTo>
                      <a:pt x="2382" y="12003"/>
                      <a:pt x="2960" y="14929"/>
                      <a:pt x="3557" y="17874"/>
                    </a:cubicBezTo>
                    <a:cubicBezTo>
                      <a:pt x="3892" y="19533"/>
                      <a:pt x="4209" y="21192"/>
                      <a:pt x="4545" y="22851"/>
                    </a:cubicBezTo>
                    <a:cubicBezTo>
                      <a:pt x="4567" y="22954"/>
                      <a:pt x="4645" y="22999"/>
                      <a:pt x="4727" y="22999"/>
                    </a:cubicBezTo>
                    <a:cubicBezTo>
                      <a:pt x="4853" y="22999"/>
                      <a:pt x="4988" y="22896"/>
                      <a:pt x="4955" y="22739"/>
                    </a:cubicBezTo>
                    <a:lnTo>
                      <a:pt x="3184" y="13904"/>
                    </a:lnTo>
                    <a:cubicBezTo>
                      <a:pt x="2606" y="10978"/>
                      <a:pt x="2010" y="8052"/>
                      <a:pt x="1432" y="5126"/>
                    </a:cubicBezTo>
                    <a:cubicBezTo>
                      <a:pt x="1096" y="3467"/>
                      <a:pt x="761" y="1808"/>
                      <a:pt x="425" y="149"/>
                    </a:cubicBezTo>
                    <a:cubicBezTo>
                      <a:pt x="411" y="46"/>
                      <a:pt x="337" y="1"/>
                      <a:pt x="25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oogle Shape;750;p37">
                <a:extLst>
                  <a:ext uri="{FF2B5EF4-FFF2-40B4-BE49-F238E27FC236}">
                    <a16:creationId xmlns:a16="http://schemas.microsoft.com/office/drawing/2014/main" xmlns="" id="{55E694E0-BA13-4F38-BF64-B796E7F3B5E3}"/>
                  </a:ext>
                </a:extLst>
              </p:cNvPr>
              <p:cNvSpPr/>
              <p:nvPr/>
            </p:nvSpPr>
            <p:spPr>
              <a:xfrm>
                <a:off x="-500875" y="2957143"/>
                <a:ext cx="674439" cy="1681144"/>
              </a:xfrm>
              <a:custGeom>
                <a:avLst/>
                <a:gdLst/>
                <a:ahLst/>
                <a:cxnLst/>
                <a:rect l="l" t="t" r="r" b="b"/>
                <a:pathLst>
                  <a:path w="9301" h="23185" extrusionOk="0">
                    <a:moveTo>
                      <a:pt x="1212" y="2739"/>
                    </a:moveTo>
                    <a:cubicBezTo>
                      <a:pt x="1361" y="3373"/>
                      <a:pt x="1510" y="4007"/>
                      <a:pt x="1640" y="4622"/>
                    </a:cubicBezTo>
                    <a:cubicBezTo>
                      <a:pt x="1193" y="4584"/>
                      <a:pt x="709" y="4417"/>
                      <a:pt x="522" y="3969"/>
                    </a:cubicBezTo>
                    <a:cubicBezTo>
                      <a:pt x="317" y="3429"/>
                      <a:pt x="839" y="3019"/>
                      <a:pt x="1212" y="2739"/>
                    </a:cubicBezTo>
                    <a:close/>
                    <a:moveTo>
                      <a:pt x="861" y="0"/>
                    </a:moveTo>
                    <a:cubicBezTo>
                      <a:pt x="736" y="0"/>
                      <a:pt x="600" y="103"/>
                      <a:pt x="634" y="260"/>
                    </a:cubicBezTo>
                    <a:cubicBezTo>
                      <a:pt x="802" y="950"/>
                      <a:pt x="951" y="1658"/>
                      <a:pt x="1119" y="2348"/>
                    </a:cubicBezTo>
                    <a:cubicBezTo>
                      <a:pt x="1081" y="2348"/>
                      <a:pt x="1063" y="2367"/>
                      <a:pt x="1025" y="2385"/>
                    </a:cubicBezTo>
                    <a:cubicBezTo>
                      <a:pt x="634" y="2665"/>
                      <a:pt x="187" y="3019"/>
                      <a:pt x="94" y="3541"/>
                    </a:cubicBezTo>
                    <a:cubicBezTo>
                      <a:pt x="0" y="4044"/>
                      <a:pt x="280" y="4529"/>
                      <a:pt x="709" y="4789"/>
                    </a:cubicBezTo>
                    <a:cubicBezTo>
                      <a:pt x="1007" y="4976"/>
                      <a:pt x="1380" y="5050"/>
                      <a:pt x="1734" y="5069"/>
                    </a:cubicBezTo>
                    <a:lnTo>
                      <a:pt x="2666" y="9151"/>
                    </a:lnTo>
                    <a:cubicBezTo>
                      <a:pt x="2684" y="9263"/>
                      <a:pt x="2721" y="9374"/>
                      <a:pt x="2740" y="9486"/>
                    </a:cubicBezTo>
                    <a:cubicBezTo>
                      <a:pt x="2200" y="9486"/>
                      <a:pt x="1510" y="9393"/>
                      <a:pt x="1286" y="8815"/>
                    </a:cubicBezTo>
                    <a:cubicBezTo>
                      <a:pt x="1081" y="8275"/>
                      <a:pt x="1622" y="7865"/>
                      <a:pt x="1995" y="7585"/>
                    </a:cubicBezTo>
                    <a:cubicBezTo>
                      <a:pt x="2179" y="7463"/>
                      <a:pt x="2072" y="7189"/>
                      <a:pt x="1905" y="7189"/>
                    </a:cubicBezTo>
                    <a:cubicBezTo>
                      <a:pt x="1868" y="7189"/>
                      <a:pt x="1829" y="7201"/>
                      <a:pt x="1790" y="7231"/>
                    </a:cubicBezTo>
                    <a:cubicBezTo>
                      <a:pt x="1398" y="7511"/>
                      <a:pt x="951" y="7865"/>
                      <a:pt x="839" y="8368"/>
                    </a:cubicBezTo>
                    <a:cubicBezTo>
                      <a:pt x="764" y="8871"/>
                      <a:pt x="1044" y="9356"/>
                      <a:pt x="1473" y="9617"/>
                    </a:cubicBezTo>
                    <a:cubicBezTo>
                      <a:pt x="1864" y="9878"/>
                      <a:pt x="2367" y="9915"/>
                      <a:pt x="2833" y="9915"/>
                    </a:cubicBezTo>
                    <a:cubicBezTo>
                      <a:pt x="3076" y="10940"/>
                      <a:pt x="3299" y="11965"/>
                      <a:pt x="3542" y="12990"/>
                    </a:cubicBezTo>
                    <a:cubicBezTo>
                      <a:pt x="3020" y="12990"/>
                      <a:pt x="2367" y="12860"/>
                      <a:pt x="2144" y="12319"/>
                    </a:cubicBezTo>
                    <a:cubicBezTo>
                      <a:pt x="1939" y="11779"/>
                      <a:pt x="2479" y="11369"/>
                      <a:pt x="2852" y="11089"/>
                    </a:cubicBezTo>
                    <a:cubicBezTo>
                      <a:pt x="3036" y="10967"/>
                      <a:pt x="2930" y="10693"/>
                      <a:pt x="2762" y="10693"/>
                    </a:cubicBezTo>
                    <a:cubicBezTo>
                      <a:pt x="2726" y="10693"/>
                      <a:pt x="2687" y="10705"/>
                      <a:pt x="2647" y="10735"/>
                    </a:cubicBezTo>
                    <a:cubicBezTo>
                      <a:pt x="2256" y="11015"/>
                      <a:pt x="1790" y="11369"/>
                      <a:pt x="1696" y="11872"/>
                    </a:cubicBezTo>
                    <a:cubicBezTo>
                      <a:pt x="1603" y="12375"/>
                      <a:pt x="1901" y="12860"/>
                      <a:pt x="2330" y="13121"/>
                    </a:cubicBezTo>
                    <a:cubicBezTo>
                      <a:pt x="2703" y="13363"/>
                      <a:pt x="3187" y="13419"/>
                      <a:pt x="3635" y="13419"/>
                    </a:cubicBezTo>
                    <a:cubicBezTo>
                      <a:pt x="3914" y="14630"/>
                      <a:pt x="4194" y="15842"/>
                      <a:pt x="4455" y="17035"/>
                    </a:cubicBezTo>
                    <a:cubicBezTo>
                      <a:pt x="4436" y="17035"/>
                      <a:pt x="4418" y="17035"/>
                      <a:pt x="4380" y="17053"/>
                    </a:cubicBezTo>
                    <a:cubicBezTo>
                      <a:pt x="3840" y="17053"/>
                      <a:pt x="3132" y="16942"/>
                      <a:pt x="2908" y="16364"/>
                    </a:cubicBezTo>
                    <a:cubicBezTo>
                      <a:pt x="2703" y="15823"/>
                      <a:pt x="3243" y="15413"/>
                      <a:pt x="3616" y="15134"/>
                    </a:cubicBezTo>
                    <a:cubicBezTo>
                      <a:pt x="3800" y="15011"/>
                      <a:pt x="3694" y="14737"/>
                      <a:pt x="3526" y="14737"/>
                    </a:cubicBezTo>
                    <a:cubicBezTo>
                      <a:pt x="3490" y="14737"/>
                      <a:pt x="3451" y="14750"/>
                      <a:pt x="3411" y="14780"/>
                    </a:cubicBezTo>
                    <a:cubicBezTo>
                      <a:pt x="3020" y="15059"/>
                      <a:pt x="2554" y="15413"/>
                      <a:pt x="2461" y="15917"/>
                    </a:cubicBezTo>
                    <a:cubicBezTo>
                      <a:pt x="2367" y="16438"/>
                      <a:pt x="2666" y="16904"/>
                      <a:pt x="3094" y="17165"/>
                    </a:cubicBezTo>
                    <a:cubicBezTo>
                      <a:pt x="3465" y="17407"/>
                      <a:pt x="3905" y="17468"/>
                      <a:pt x="4342" y="17468"/>
                    </a:cubicBezTo>
                    <a:cubicBezTo>
                      <a:pt x="4411" y="17468"/>
                      <a:pt x="4480" y="17466"/>
                      <a:pt x="4548" y="17463"/>
                    </a:cubicBezTo>
                    <a:cubicBezTo>
                      <a:pt x="4604" y="17650"/>
                      <a:pt x="4641" y="17836"/>
                      <a:pt x="4678" y="18023"/>
                    </a:cubicBezTo>
                    <a:cubicBezTo>
                      <a:pt x="4939" y="19122"/>
                      <a:pt x="5182" y="20241"/>
                      <a:pt x="5443" y="21340"/>
                    </a:cubicBezTo>
                    <a:cubicBezTo>
                      <a:pt x="4921" y="21322"/>
                      <a:pt x="4287" y="21191"/>
                      <a:pt x="4082" y="20669"/>
                    </a:cubicBezTo>
                    <a:cubicBezTo>
                      <a:pt x="3858" y="20129"/>
                      <a:pt x="4418" y="19700"/>
                      <a:pt x="4790" y="19421"/>
                    </a:cubicBezTo>
                    <a:cubicBezTo>
                      <a:pt x="4961" y="19296"/>
                      <a:pt x="4848" y="19030"/>
                      <a:pt x="4687" y="19030"/>
                    </a:cubicBezTo>
                    <a:cubicBezTo>
                      <a:pt x="4654" y="19030"/>
                      <a:pt x="4620" y="19041"/>
                      <a:pt x="4585" y="19066"/>
                    </a:cubicBezTo>
                    <a:cubicBezTo>
                      <a:pt x="4175" y="19365"/>
                      <a:pt x="3728" y="19700"/>
                      <a:pt x="3635" y="20222"/>
                    </a:cubicBezTo>
                    <a:cubicBezTo>
                      <a:pt x="3542" y="20725"/>
                      <a:pt x="3840" y="21210"/>
                      <a:pt x="4250" y="21471"/>
                    </a:cubicBezTo>
                    <a:cubicBezTo>
                      <a:pt x="4586" y="21673"/>
                      <a:pt x="4999" y="21753"/>
                      <a:pt x="5405" y="21753"/>
                    </a:cubicBezTo>
                    <a:cubicBezTo>
                      <a:pt x="5449" y="21753"/>
                      <a:pt x="5492" y="21752"/>
                      <a:pt x="5536" y="21750"/>
                    </a:cubicBezTo>
                    <a:cubicBezTo>
                      <a:pt x="5629" y="22179"/>
                      <a:pt x="5722" y="22608"/>
                      <a:pt x="5815" y="23036"/>
                    </a:cubicBezTo>
                    <a:cubicBezTo>
                      <a:pt x="5838" y="23140"/>
                      <a:pt x="5916" y="23185"/>
                      <a:pt x="5998" y="23185"/>
                    </a:cubicBezTo>
                    <a:cubicBezTo>
                      <a:pt x="6124" y="23185"/>
                      <a:pt x="6259" y="23082"/>
                      <a:pt x="6225" y="22925"/>
                    </a:cubicBezTo>
                    <a:cubicBezTo>
                      <a:pt x="6132" y="22533"/>
                      <a:pt x="6039" y="22142"/>
                      <a:pt x="5946" y="21732"/>
                    </a:cubicBezTo>
                    <a:lnTo>
                      <a:pt x="5983" y="21732"/>
                    </a:lnTo>
                    <a:cubicBezTo>
                      <a:pt x="6561" y="21694"/>
                      <a:pt x="7157" y="21545"/>
                      <a:pt x="7642" y="21228"/>
                    </a:cubicBezTo>
                    <a:cubicBezTo>
                      <a:pt x="8015" y="20967"/>
                      <a:pt x="8332" y="20613"/>
                      <a:pt x="8499" y="20185"/>
                    </a:cubicBezTo>
                    <a:cubicBezTo>
                      <a:pt x="8555" y="20185"/>
                      <a:pt x="8611" y="20185"/>
                      <a:pt x="8648" y="20166"/>
                    </a:cubicBezTo>
                    <a:cubicBezTo>
                      <a:pt x="8667" y="20147"/>
                      <a:pt x="8686" y="20147"/>
                      <a:pt x="8704" y="20147"/>
                    </a:cubicBezTo>
                    <a:cubicBezTo>
                      <a:pt x="9058" y="20017"/>
                      <a:pt x="9301" y="19663"/>
                      <a:pt x="9208" y="19309"/>
                    </a:cubicBezTo>
                    <a:cubicBezTo>
                      <a:pt x="9125" y="19010"/>
                      <a:pt x="8835" y="18815"/>
                      <a:pt x="8536" y="18815"/>
                    </a:cubicBezTo>
                    <a:cubicBezTo>
                      <a:pt x="8499" y="18815"/>
                      <a:pt x="8462" y="18818"/>
                      <a:pt x="8425" y="18824"/>
                    </a:cubicBezTo>
                    <a:cubicBezTo>
                      <a:pt x="8369" y="18843"/>
                      <a:pt x="8332" y="18843"/>
                      <a:pt x="8294" y="18861"/>
                    </a:cubicBezTo>
                    <a:cubicBezTo>
                      <a:pt x="8276" y="18861"/>
                      <a:pt x="8238" y="18861"/>
                      <a:pt x="8201" y="18899"/>
                    </a:cubicBezTo>
                    <a:cubicBezTo>
                      <a:pt x="8164" y="18917"/>
                      <a:pt x="8145" y="18936"/>
                      <a:pt x="8108" y="18955"/>
                    </a:cubicBezTo>
                    <a:cubicBezTo>
                      <a:pt x="7884" y="19122"/>
                      <a:pt x="7772" y="19458"/>
                      <a:pt x="7884" y="19737"/>
                    </a:cubicBezTo>
                    <a:cubicBezTo>
                      <a:pt x="7940" y="19868"/>
                      <a:pt x="8015" y="19980"/>
                      <a:pt x="8127" y="20054"/>
                    </a:cubicBezTo>
                    <a:cubicBezTo>
                      <a:pt x="7772" y="20893"/>
                      <a:pt x="6785" y="21247"/>
                      <a:pt x="5871" y="21303"/>
                    </a:cubicBezTo>
                    <a:cubicBezTo>
                      <a:pt x="5573" y="20017"/>
                      <a:pt x="5275" y="18712"/>
                      <a:pt x="4977" y="17408"/>
                    </a:cubicBezTo>
                    <a:cubicBezTo>
                      <a:pt x="5517" y="17352"/>
                      <a:pt x="6039" y="17203"/>
                      <a:pt x="6486" y="16904"/>
                    </a:cubicBezTo>
                    <a:cubicBezTo>
                      <a:pt x="6859" y="16662"/>
                      <a:pt x="7176" y="16308"/>
                      <a:pt x="7344" y="15879"/>
                    </a:cubicBezTo>
                    <a:cubicBezTo>
                      <a:pt x="7400" y="15879"/>
                      <a:pt x="7456" y="15861"/>
                      <a:pt x="7493" y="15842"/>
                    </a:cubicBezTo>
                    <a:lnTo>
                      <a:pt x="7549" y="15842"/>
                    </a:lnTo>
                    <a:cubicBezTo>
                      <a:pt x="7884" y="15730"/>
                      <a:pt x="8127" y="15357"/>
                      <a:pt x="8033" y="15022"/>
                    </a:cubicBezTo>
                    <a:cubicBezTo>
                      <a:pt x="7969" y="14730"/>
                      <a:pt x="7678" y="14523"/>
                      <a:pt x="7383" y="14523"/>
                    </a:cubicBezTo>
                    <a:cubicBezTo>
                      <a:pt x="7339" y="14523"/>
                      <a:pt x="7294" y="14528"/>
                      <a:pt x="7251" y="14537"/>
                    </a:cubicBezTo>
                    <a:cubicBezTo>
                      <a:pt x="7213" y="14537"/>
                      <a:pt x="7157" y="14556"/>
                      <a:pt x="7139" y="14575"/>
                    </a:cubicBezTo>
                    <a:cubicBezTo>
                      <a:pt x="7101" y="14575"/>
                      <a:pt x="7064" y="14575"/>
                      <a:pt x="7027" y="14593"/>
                    </a:cubicBezTo>
                    <a:cubicBezTo>
                      <a:pt x="6990" y="14630"/>
                      <a:pt x="6971" y="14649"/>
                      <a:pt x="6934" y="14668"/>
                    </a:cubicBezTo>
                    <a:cubicBezTo>
                      <a:pt x="6729" y="14835"/>
                      <a:pt x="6598" y="15152"/>
                      <a:pt x="6710" y="15451"/>
                    </a:cubicBezTo>
                    <a:cubicBezTo>
                      <a:pt x="6766" y="15581"/>
                      <a:pt x="6841" y="15693"/>
                      <a:pt x="6952" y="15767"/>
                    </a:cubicBezTo>
                    <a:cubicBezTo>
                      <a:pt x="6617" y="16550"/>
                      <a:pt x="5741" y="16904"/>
                      <a:pt x="4884" y="16998"/>
                    </a:cubicBezTo>
                    <a:cubicBezTo>
                      <a:pt x="4660" y="16010"/>
                      <a:pt x="4436" y="15022"/>
                      <a:pt x="4213" y="14034"/>
                    </a:cubicBezTo>
                    <a:cubicBezTo>
                      <a:pt x="4157" y="13810"/>
                      <a:pt x="4119" y="13605"/>
                      <a:pt x="4063" y="13382"/>
                    </a:cubicBezTo>
                    <a:cubicBezTo>
                      <a:pt x="4641" y="13326"/>
                      <a:pt x="5219" y="13195"/>
                      <a:pt x="5704" y="12860"/>
                    </a:cubicBezTo>
                    <a:cubicBezTo>
                      <a:pt x="6095" y="12618"/>
                      <a:pt x="6412" y="12263"/>
                      <a:pt x="6580" y="11835"/>
                    </a:cubicBezTo>
                    <a:cubicBezTo>
                      <a:pt x="6636" y="11835"/>
                      <a:pt x="6673" y="11816"/>
                      <a:pt x="6729" y="11797"/>
                    </a:cubicBezTo>
                    <a:lnTo>
                      <a:pt x="6785" y="11797"/>
                    </a:lnTo>
                    <a:cubicBezTo>
                      <a:pt x="7120" y="11686"/>
                      <a:pt x="7362" y="11313"/>
                      <a:pt x="7269" y="10977"/>
                    </a:cubicBezTo>
                    <a:cubicBezTo>
                      <a:pt x="7188" y="10686"/>
                      <a:pt x="6910" y="10478"/>
                      <a:pt x="6618" y="10478"/>
                    </a:cubicBezTo>
                    <a:cubicBezTo>
                      <a:pt x="6574" y="10478"/>
                      <a:pt x="6530" y="10483"/>
                      <a:pt x="6486" y="10493"/>
                    </a:cubicBezTo>
                    <a:cubicBezTo>
                      <a:pt x="6430" y="10493"/>
                      <a:pt x="6393" y="10511"/>
                      <a:pt x="6356" y="10530"/>
                    </a:cubicBezTo>
                    <a:cubicBezTo>
                      <a:pt x="6337" y="10530"/>
                      <a:pt x="6300" y="10530"/>
                      <a:pt x="6263" y="10549"/>
                    </a:cubicBezTo>
                    <a:cubicBezTo>
                      <a:pt x="6225" y="10586"/>
                      <a:pt x="6207" y="10605"/>
                      <a:pt x="6170" y="10623"/>
                    </a:cubicBezTo>
                    <a:cubicBezTo>
                      <a:pt x="5946" y="10791"/>
                      <a:pt x="5834" y="11108"/>
                      <a:pt x="5946" y="11406"/>
                    </a:cubicBezTo>
                    <a:cubicBezTo>
                      <a:pt x="6002" y="11537"/>
                      <a:pt x="6076" y="11648"/>
                      <a:pt x="6188" y="11723"/>
                    </a:cubicBezTo>
                    <a:cubicBezTo>
                      <a:pt x="5834" y="12562"/>
                      <a:pt x="4865" y="12897"/>
                      <a:pt x="3970" y="12972"/>
                    </a:cubicBezTo>
                    <a:cubicBezTo>
                      <a:pt x="3728" y="11947"/>
                      <a:pt x="3504" y="10903"/>
                      <a:pt x="3262" y="9878"/>
                    </a:cubicBezTo>
                    <a:cubicBezTo>
                      <a:pt x="3821" y="9822"/>
                      <a:pt x="4380" y="9673"/>
                      <a:pt x="4865" y="9374"/>
                    </a:cubicBezTo>
                    <a:cubicBezTo>
                      <a:pt x="5238" y="9114"/>
                      <a:pt x="5554" y="8759"/>
                      <a:pt x="5722" y="8331"/>
                    </a:cubicBezTo>
                    <a:cubicBezTo>
                      <a:pt x="5778" y="8331"/>
                      <a:pt x="5815" y="8331"/>
                      <a:pt x="5871" y="8312"/>
                    </a:cubicBezTo>
                    <a:cubicBezTo>
                      <a:pt x="5890" y="8293"/>
                      <a:pt x="5909" y="8293"/>
                      <a:pt x="5927" y="8293"/>
                    </a:cubicBezTo>
                    <a:cubicBezTo>
                      <a:pt x="6263" y="8182"/>
                      <a:pt x="6505" y="7828"/>
                      <a:pt x="6412" y="7473"/>
                    </a:cubicBezTo>
                    <a:cubicBezTo>
                      <a:pt x="6329" y="7175"/>
                      <a:pt x="6039" y="6980"/>
                      <a:pt x="5740" y="6980"/>
                    </a:cubicBezTo>
                    <a:cubicBezTo>
                      <a:pt x="5703" y="6980"/>
                      <a:pt x="5666" y="6983"/>
                      <a:pt x="5629" y="6989"/>
                    </a:cubicBezTo>
                    <a:cubicBezTo>
                      <a:pt x="5573" y="7007"/>
                      <a:pt x="5536" y="7007"/>
                      <a:pt x="5499" y="7026"/>
                    </a:cubicBezTo>
                    <a:cubicBezTo>
                      <a:pt x="5480" y="7026"/>
                      <a:pt x="5443" y="7026"/>
                      <a:pt x="5405" y="7063"/>
                    </a:cubicBezTo>
                    <a:cubicBezTo>
                      <a:pt x="5368" y="7082"/>
                      <a:pt x="5349" y="7101"/>
                      <a:pt x="5312" y="7119"/>
                    </a:cubicBezTo>
                    <a:cubicBezTo>
                      <a:pt x="5089" y="7287"/>
                      <a:pt x="4977" y="7622"/>
                      <a:pt x="5089" y="7921"/>
                    </a:cubicBezTo>
                    <a:cubicBezTo>
                      <a:pt x="5144" y="8033"/>
                      <a:pt x="5219" y="8144"/>
                      <a:pt x="5331" y="8219"/>
                    </a:cubicBezTo>
                    <a:cubicBezTo>
                      <a:pt x="4977" y="9039"/>
                      <a:pt x="4045" y="9393"/>
                      <a:pt x="3169" y="9468"/>
                    </a:cubicBezTo>
                    <a:lnTo>
                      <a:pt x="2181" y="5144"/>
                    </a:lnTo>
                    <a:cubicBezTo>
                      <a:pt x="2181" y="5125"/>
                      <a:pt x="2181" y="5088"/>
                      <a:pt x="2162" y="5069"/>
                    </a:cubicBezTo>
                    <a:cubicBezTo>
                      <a:pt x="2256" y="5050"/>
                      <a:pt x="2349" y="5050"/>
                      <a:pt x="2442" y="5050"/>
                    </a:cubicBezTo>
                    <a:cubicBezTo>
                      <a:pt x="3020" y="4994"/>
                      <a:pt x="3597" y="4864"/>
                      <a:pt x="4082" y="4529"/>
                    </a:cubicBezTo>
                    <a:cubicBezTo>
                      <a:pt x="4473" y="4286"/>
                      <a:pt x="4790" y="3913"/>
                      <a:pt x="4958" y="3503"/>
                    </a:cubicBezTo>
                    <a:cubicBezTo>
                      <a:pt x="5014" y="3503"/>
                      <a:pt x="5051" y="3485"/>
                      <a:pt x="5107" y="3466"/>
                    </a:cubicBezTo>
                    <a:cubicBezTo>
                      <a:pt x="5126" y="3466"/>
                      <a:pt x="5144" y="3466"/>
                      <a:pt x="5163" y="3448"/>
                    </a:cubicBezTo>
                    <a:cubicBezTo>
                      <a:pt x="5480" y="3336"/>
                      <a:pt x="5741" y="2982"/>
                      <a:pt x="5648" y="2627"/>
                    </a:cubicBezTo>
                    <a:cubicBezTo>
                      <a:pt x="5567" y="2352"/>
                      <a:pt x="5275" y="2147"/>
                      <a:pt x="4979" y="2147"/>
                    </a:cubicBezTo>
                    <a:cubicBezTo>
                      <a:pt x="4935" y="2147"/>
                      <a:pt x="4890" y="2152"/>
                      <a:pt x="4846" y="2161"/>
                    </a:cubicBezTo>
                    <a:cubicBezTo>
                      <a:pt x="4809" y="2161"/>
                      <a:pt x="4772" y="2180"/>
                      <a:pt x="4734" y="2180"/>
                    </a:cubicBezTo>
                    <a:cubicBezTo>
                      <a:pt x="4697" y="2180"/>
                      <a:pt x="4660" y="2199"/>
                      <a:pt x="4623" y="2217"/>
                    </a:cubicBezTo>
                    <a:cubicBezTo>
                      <a:pt x="4604" y="2236"/>
                      <a:pt x="4567" y="2255"/>
                      <a:pt x="4548" y="2292"/>
                    </a:cubicBezTo>
                    <a:cubicBezTo>
                      <a:pt x="4324" y="2460"/>
                      <a:pt x="4213" y="2777"/>
                      <a:pt x="4324" y="3075"/>
                    </a:cubicBezTo>
                    <a:cubicBezTo>
                      <a:pt x="4362" y="3205"/>
                      <a:pt x="4455" y="3298"/>
                      <a:pt x="4548" y="3392"/>
                    </a:cubicBezTo>
                    <a:cubicBezTo>
                      <a:pt x="4175" y="4305"/>
                      <a:pt x="3038" y="4622"/>
                      <a:pt x="2069" y="4659"/>
                    </a:cubicBezTo>
                    <a:cubicBezTo>
                      <a:pt x="1734" y="3149"/>
                      <a:pt x="1380" y="1640"/>
                      <a:pt x="1044" y="149"/>
                    </a:cubicBezTo>
                    <a:cubicBezTo>
                      <a:pt x="1022" y="45"/>
                      <a:pt x="944" y="0"/>
                      <a:pt x="8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oogle Shape;751;p37">
                <a:extLst>
                  <a:ext uri="{FF2B5EF4-FFF2-40B4-BE49-F238E27FC236}">
                    <a16:creationId xmlns:a16="http://schemas.microsoft.com/office/drawing/2014/main" xmlns="" id="{1C97D507-AA28-4841-AB51-002123854F04}"/>
                  </a:ext>
                </a:extLst>
              </p:cNvPr>
              <p:cNvSpPr/>
              <p:nvPr/>
            </p:nvSpPr>
            <p:spPr>
              <a:xfrm>
                <a:off x="-268256" y="2667170"/>
                <a:ext cx="1217340" cy="393367"/>
              </a:xfrm>
              <a:custGeom>
                <a:avLst/>
                <a:gdLst/>
                <a:ahLst/>
                <a:cxnLst/>
                <a:rect l="l" t="t" r="r" b="b"/>
                <a:pathLst>
                  <a:path w="16788" h="5425" extrusionOk="0">
                    <a:moveTo>
                      <a:pt x="16501" y="0"/>
                    </a:moveTo>
                    <a:cubicBezTo>
                      <a:pt x="16481" y="0"/>
                      <a:pt x="16459" y="3"/>
                      <a:pt x="16437" y="10"/>
                    </a:cubicBezTo>
                    <a:cubicBezTo>
                      <a:pt x="12225" y="1352"/>
                      <a:pt x="8013" y="2675"/>
                      <a:pt x="3782" y="3943"/>
                    </a:cubicBezTo>
                    <a:cubicBezTo>
                      <a:pt x="2589" y="4315"/>
                      <a:pt x="1415" y="4669"/>
                      <a:pt x="222" y="5024"/>
                    </a:cubicBezTo>
                    <a:cubicBezTo>
                      <a:pt x="0" y="5092"/>
                      <a:pt x="59" y="5424"/>
                      <a:pt x="270" y="5424"/>
                    </a:cubicBezTo>
                    <a:cubicBezTo>
                      <a:pt x="290" y="5424"/>
                      <a:pt x="311" y="5421"/>
                      <a:pt x="334" y="5415"/>
                    </a:cubicBezTo>
                    <a:cubicBezTo>
                      <a:pt x="4564" y="4148"/>
                      <a:pt x="8795" y="2862"/>
                      <a:pt x="13008" y="1538"/>
                    </a:cubicBezTo>
                    <a:cubicBezTo>
                      <a:pt x="14200" y="1165"/>
                      <a:pt x="15375" y="793"/>
                      <a:pt x="16549" y="420"/>
                    </a:cubicBezTo>
                    <a:cubicBezTo>
                      <a:pt x="16787" y="335"/>
                      <a:pt x="16714" y="0"/>
                      <a:pt x="1650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oogle Shape;752;p37">
                <a:extLst>
                  <a:ext uri="{FF2B5EF4-FFF2-40B4-BE49-F238E27FC236}">
                    <a16:creationId xmlns:a16="http://schemas.microsoft.com/office/drawing/2014/main" xmlns="" id="{A5089130-FF39-4F34-809B-B55593463334}"/>
                  </a:ext>
                </a:extLst>
              </p:cNvPr>
              <p:cNvSpPr/>
              <p:nvPr/>
            </p:nvSpPr>
            <p:spPr>
              <a:xfrm>
                <a:off x="-314084" y="2640413"/>
                <a:ext cx="1189205" cy="371469"/>
              </a:xfrm>
              <a:custGeom>
                <a:avLst/>
                <a:gdLst/>
                <a:ahLst/>
                <a:cxnLst/>
                <a:rect l="l" t="t" r="r" b="b"/>
                <a:pathLst>
                  <a:path w="16400" h="5123" extrusionOk="0">
                    <a:moveTo>
                      <a:pt x="16094" y="1"/>
                    </a:moveTo>
                    <a:cubicBezTo>
                      <a:pt x="16078" y="1"/>
                      <a:pt x="16061" y="2"/>
                      <a:pt x="16044" y="6"/>
                    </a:cubicBezTo>
                    <a:cubicBezTo>
                      <a:pt x="11906" y="1087"/>
                      <a:pt x="7787" y="2261"/>
                      <a:pt x="3705" y="3566"/>
                    </a:cubicBezTo>
                    <a:cubicBezTo>
                      <a:pt x="2550" y="3939"/>
                      <a:pt x="1376" y="4312"/>
                      <a:pt x="239" y="4703"/>
                    </a:cubicBezTo>
                    <a:cubicBezTo>
                      <a:pt x="0" y="4788"/>
                      <a:pt x="73" y="5122"/>
                      <a:pt x="272" y="5122"/>
                    </a:cubicBezTo>
                    <a:cubicBezTo>
                      <a:pt x="291" y="5122"/>
                      <a:pt x="311" y="5119"/>
                      <a:pt x="332" y="5113"/>
                    </a:cubicBezTo>
                    <a:cubicBezTo>
                      <a:pt x="4395" y="3734"/>
                      <a:pt x="8495" y="2485"/>
                      <a:pt x="12614" y="1348"/>
                    </a:cubicBezTo>
                    <a:cubicBezTo>
                      <a:pt x="13807" y="1031"/>
                      <a:pt x="14982" y="714"/>
                      <a:pt x="16156" y="416"/>
                    </a:cubicBezTo>
                    <a:cubicBezTo>
                      <a:pt x="16399" y="347"/>
                      <a:pt x="16318" y="1"/>
                      <a:pt x="1609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753;p37">
                <a:extLst>
                  <a:ext uri="{FF2B5EF4-FFF2-40B4-BE49-F238E27FC236}">
                    <a16:creationId xmlns:a16="http://schemas.microsoft.com/office/drawing/2014/main" xmlns="" id="{CD3D032E-BB3E-4E20-A4C0-1DC3C9533E99}"/>
                  </a:ext>
                </a:extLst>
              </p:cNvPr>
              <p:cNvSpPr/>
              <p:nvPr/>
            </p:nvSpPr>
            <p:spPr>
              <a:xfrm>
                <a:off x="-333155" y="2573920"/>
                <a:ext cx="1162085" cy="386623"/>
              </a:xfrm>
              <a:custGeom>
                <a:avLst/>
                <a:gdLst/>
                <a:ahLst/>
                <a:cxnLst/>
                <a:rect l="l" t="t" r="r" b="b"/>
                <a:pathLst>
                  <a:path w="16026" h="5332" extrusionOk="0">
                    <a:moveTo>
                      <a:pt x="15755" y="0"/>
                    </a:moveTo>
                    <a:cubicBezTo>
                      <a:pt x="15735" y="0"/>
                      <a:pt x="15714" y="3"/>
                      <a:pt x="15692" y="10"/>
                    </a:cubicBezTo>
                    <a:cubicBezTo>
                      <a:pt x="11666" y="1296"/>
                      <a:pt x="7640" y="2563"/>
                      <a:pt x="3614" y="3849"/>
                    </a:cubicBezTo>
                    <a:cubicBezTo>
                      <a:pt x="2496" y="4203"/>
                      <a:pt x="1359" y="4558"/>
                      <a:pt x="222" y="4912"/>
                    </a:cubicBezTo>
                    <a:cubicBezTo>
                      <a:pt x="1" y="4997"/>
                      <a:pt x="75" y="5331"/>
                      <a:pt x="274" y="5331"/>
                    </a:cubicBezTo>
                    <a:cubicBezTo>
                      <a:pt x="293" y="5331"/>
                      <a:pt x="313" y="5328"/>
                      <a:pt x="334" y="5322"/>
                    </a:cubicBezTo>
                    <a:cubicBezTo>
                      <a:pt x="4360" y="4036"/>
                      <a:pt x="8386" y="2768"/>
                      <a:pt x="12411" y="1501"/>
                    </a:cubicBezTo>
                    <a:cubicBezTo>
                      <a:pt x="13530" y="1128"/>
                      <a:pt x="14667" y="774"/>
                      <a:pt x="15804" y="420"/>
                    </a:cubicBezTo>
                    <a:cubicBezTo>
                      <a:pt x="16025" y="335"/>
                      <a:pt x="15966" y="0"/>
                      <a:pt x="157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54;p37">
                <a:extLst>
                  <a:ext uri="{FF2B5EF4-FFF2-40B4-BE49-F238E27FC236}">
                    <a16:creationId xmlns:a16="http://schemas.microsoft.com/office/drawing/2014/main" xmlns="" id="{60389CA4-8B0B-45EB-8655-1EE9F60B47E4}"/>
                  </a:ext>
                </a:extLst>
              </p:cNvPr>
              <p:cNvSpPr/>
              <p:nvPr/>
            </p:nvSpPr>
            <p:spPr>
              <a:xfrm>
                <a:off x="-423577" y="2529036"/>
                <a:ext cx="1153384" cy="400400"/>
              </a:xfrm>
              <a:custGeom>
                <a:avLst/>
                <a:gdLst/>
                <a:ahLst/>
                <a:cxnLst/>
                <a:rect l="l" t="t" r="r" b="b"/>
                <a:pathLst>
                  <a:path w="15906" h="5522" extrusionOk="0">
                    <a:moveTo>
                      <a:pt x="15647" y="0"/>
                    </a:moveTo>
                    <a:cubicBezTo>
                      <a:pt x="15626" y="0"/>
                      <a:pt x="15603" y="4"/>
                      <a:pt x="15578" y="14"/>
                    </a:cubicBezTo>
                    <a:cubicBezTo>
                      <a:pt x="11590" y="1337"/>
                      <a:pt x="7601" y="2660"/>
                      <a:pt x="3612" y="3984"/>
                    </a:cubicBezTo>
                    <a:cubicBezTo>
                      <a:pt x="2494" y="4356"/>
                      <a:pt x="1357" y="4729"/>
                      <a:pt x="239" y="5102"/>
                    </a:cubicBezTo>
                    <a:cubicBezTo>
                      <a:pt x="1" y="5187"/>
                      <a:pt x="73" y="5521"/>
                      <a:pt x="287" y="5521"/>
                    </a:cubicBezTo>
                    <a:cubicBezTo>
                      <a:pt x="307" y="5521"/>
                      <a:pt x="328" y="5518"/>
                      <a:pt x="351" y="5512"/>
                    </a:cubicBezTo>
                    <a:lnTo>
                      <a:pt x="12298" y="1542"/>
                    </a:lnTo>
                    <a:cubicBezTo>
                      <a:pt x="13435" y="1169"/>
                      <a:pt x="14553" y="797"/>
                      <a:pt x="15671" y="405"/>
                    </a:cubicBezTo>
                    <a:cubicBezTo>
                      <a:pt x="15906" y="338"/>
                      <a:pt x="15839" y="0"/>
                      <a:pt x="156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oogle Shape;755;p37">
                <a:extLst>
                  <a:ext uri="{FF2B5EF4-FFF2-40B4-BE49-F238E27FC236}">
                    <a16:creationId xmlns:a16="http://schemas.microsoft.com/office/drawing/2014/main" xmlns="" id="{04E2CC12-328B-4438-8B76-42160DD4D2B0}"/>
                  </a:ext>
                </a:extLst>
              </p:cNvPr>
              <p:cNvSpPr/>
              <p:nvPr/>
            </p:nvSpPr>
            <p:spPr>
              <a:xfrm>
                <a:off x="51884" y="3367124"/>
                <a:ext cx="260900" cy="242328"/>
              </a:xfrm>
              <a:custGeom>
                <a:avLst/>
                <a:gdLst/>
                <a:ahLst/>
                <a:cxnLst/>
                <a:rect l="l" t="t" r="r" b="b"/>
                <a:pathLst>
                  <a:path w="3598" h="3342" extrusionOk="0">
                    <a:moveTo>
                      <a:pt x="1670" y="0"/>
                    </a:moveTo>
                    <a:cubicBezTo>
                      <a:pt x="1439" y="0"/>
                      <a:pt x="1207" y="42"/>
                      <a:pt x="988" y="123"/>
                    </a:cubicBezTo>
                    <a:cubicBezTo>
                      <a:pt x="973" y="118"/>
                      <a:pt x="957" y="116"/>
                      <a:pt x="940" y="116"/>
                    </a:cubicBezTo>
                    <a:cubicBezTo>
                      <a:pt x="894" y="116"/>
                      <a:pt x="843" y="133"/>
                      <a:pt x="802" y="161"/>
                    </a:cubicBezTo>
                    <a:cubicBezTo>
                      <a:pt x="261" y="608"/>
                      <a:pt x="0" y="1353"/>
                      <a:pt x="187" y="2024"/>
                    </a:cubicBezTo>
                    <a:cubicBezTo>
                      <a:pt x="373" y="2714"/>
                      <a:pt x="970" y="3236"/>
                      <a:pt x="1678" y="3329"/>
                    </a:cubicBezTo>
                    <a:cubicBezTo>
                      <a:pt x="1741" y="3337"/>
                      <a:pt x="1803" y="3341"/>
                      <a:pt x="1865" y="3341"/>
                    </a:cubicBezTo>
                    <a:cubicBezTo>
                      <a:pt x="2502" y="3341"/>
                      <a:pt x="3082" y="2919"/>
                      <a:pt x="3337" y="2341"/>
                    </a:cubicBezTo>
                    <a:cubicBezTo>
                      <a:pt x="3598" y="1708"/>
                      <a:pt x="3411" y="962"/>
                      <a:pt x="2927" y="496"/>
                    </a:cubicBezTo>
                    <a:cubicBezTo>
                      <a:pt x="2580" y="162"/>
                      <a:pt x="2127" y="0"/>
                      <a:pt x="16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oogle Shape;756;p37">
                <a:extLst>
                  <a:ext uri="{FF2B5EF4-FFF2-40B4-BE49-F238E27FC236}">
                    <a16:creationId xmlns:a16="http://schemas.microsoft.com/office/drawing/2014/main" xmlns="" id="{0F1B9EC7-F427-4889-8903-76C75CD1BB8E}"/>
                  </a:ext>
                </a:extLst>
              </p:cNvPr>
              <p:cNvSpPr/>
              <p:nvPr/>
            </p:nvSpPr>
            <p:spPr>
              <a:xfrm>
                <a:off x="765475" y="3194546"/>
                <a:ext cx="260900" cy="241966"/>
              </a:xfrm>
              <a:custGeom>
                <a:avLst/>
                <a:gdLst/>
                <a:ahLst/>
                <a:cxnLst/>
                <a:rect l="l" t="t" r="r" b="b"/>
                <a:pathLst>
                  <a:path w="3598" h="3337" extrusionOk="0">
                    <a:moveTo>
                      <a:pt x="1692" y="0"/>
                    </a:moveTo>
                    <a:cubicBezTo>
                      <a:pt x="1454" y="0"/>
                      <a:pt x="1214" y="46"/>
                      <a:pt x="988" y="136"/>
                    </a:cubicBezTo>
                    <a:cubicBezTo>
                      <a:pt x="961" y="129"/>
                      <a:pt x="936" y="125"/>
                      <a:pt x="913" y="125"/>
                    </a:cubicBezTo>
                    <a:cubicBezTo>
                      <a:pt x="873" y="125"/>
                      <a:pt x="837" y="138"/>
                      <a:pt x="802" y="174"/>
                    </a:cubicBezTo>
                    <a:cubicBezTo>
                      <a:pt x="261" y="602"/>
                      <a:pt x="0" y="1348"/>
                      <a:pt x="187" y="2019"/>
                    </a:cubicBezTo>
                    <a:cubicBezTo>
                      <a:pt x="373" y="2708"/>
                      <a:pt x="969" y="3230"/>
                      <a:pt x="1678" y="3323"/>
                    </a:cubicBezTo>
                    <a:cubicBezTo>
                      <a:pt x="1743" y="3332"/>
                      <a:pt x="1807" y="3336"/>
                      <a:pt x="1871" y="3336"/>
                    </a:cubicBezTo>
                    <a:cubicBezTo>
                      <a:pt x="2506" y="3336"/>
                      <a:pt x="3081" y="2928"/>
                      <a:pt x="3318" y="2336"/>
                    </a:cubicBezTo>
                    <a:cubicBezTo>
                      <a:pt x="3597" y="1702"/>
                      <a:pt x="3392" y="956"/>
                      <a:pt x="2908" y="490"/>
                    </a:cubicBezTo>
                    <a:cubicBezTo>
                      <a:pt x="2579" y="162"/>
                      <a:pt x="2139" y="0"/>
                      <a:pt x="16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757;p37">
                <a:extLst>
                  <a:ext uri="{FF2B5EF4-FFF2-40B4-BE49-F238E27FC236}">
                    <a16:creationId xmlns:a16="http://schemas.microsoft.com/office/drawing/2014/main" xmlns="" id="{7EEE5BD0-68FB-48A0-8D20-83C0D0BC5B7A}"/>
                  </a:ext>
                </a:extLst>
              </p:cNvPr>
              <p:cNvSpPr/>
              <p:nvPr/>
            </p:nvSpPr>
            <p:spPr>
              <a:xfrm>
                <a:off x="323007" y="3471395"/>
                <a:ext cx="597938" cy="236020"/>
              </a:xfrm>
              <a:custGeom>
                <a:avLst/>
                <a:gdLst/>
                <a:ahLst/>
                <a:cxnLst/>
                <a:rect l="l" t="t" r="r" b="b"/>
                <a:pathLst>
                  <a:path w="8246" h="3255" extrusionOk="0">
                    <a:moveTo>
                      <a:pt x="6025" y="1"/>
                    </a:moveTo>
                    <a:cubicBezTo>
                      <a:pt x="5888" y="1"/>
                      <a:pt x="5753" y="136"/>
                      <a:pt x="5841" y="288"/>
                    </a:cubicBezTo>
                    <a:cubicBezTo>
                      <a:pt x="6009" y="605"/>
                      <a:pt x="6233" y="866"/>
                      <a:pt x="6494" y="1090"/>
                    </a:cubicBezTo>
                    <a:cubicBezTo>
                      <a:pt x="6494" y="1090"/>
                      <a:pt x="6475" y="1090"/>
                      <a:pt x="6475" y="1108"/>
                    </a:cubicBezTo>
                    <a:cubicBezTo>
                      <a:pt x="6028" y="1891"/>
                      <a:pt x="5170" y="2338"/>
                      <a:pt x="4294" y="2469"/>
                    </a:cubicBezTo>
                    <a:cubicBezTo>
                      <a:pt x="4095" y="2498"/>
                      <a:pt x="3895" y="2512"/>
                      <a:pt x="3696" y="2512"/>
                    </a:cubicBezTo>
                    <a:cubicBezTo>
                      <a:pt x="2886" y="2512"/>
                      <a:pt x="2078" y="2291"/>
                      <a:pt x="1331" y="2022"/>
                    </a:cubicBezTo>
                    <a:cubicBezTo>
                      <a:pt x="1387" y="1761"/>
                      <a:pt x="1387" y="1500"/>
                      <a:pt x="1312" y="1257"/>
                    </a:cubicBezTo>
                    <a:cubicBezTo>
                      <a:pt x="1289" y="1150"/>
                      <a:pt x="1209" y="1102"/>
                      <a:pt x="1128" y="1102"/>
                    </a:cubicBezTo>
                    <a:cubicBezTo>
                      <a:pt x="1012" y="1102"/>
                      <a:pt x="896" y="1198"/>
                      <a:pt x="940" y="1351"/>
                    </a:cubicBezTo>
                    <a:cubicBezTo>
                      <a:pt x="1089" y="1966"/>
                      <a:pt x="772" y="2618"/>
                      <a:pt x="194" y="2879"/>
                    </a:cubicBezTo>
                    <a:cubicBezTo>
                      <a:pt x="0" y="2976"/>
                      <a:pt x="114" y="3255"/>
                      <a:pt x="306" y="3255"/>
                    </a:cubicBezTo>
                    <a:cubicBezTo>
                      <a:pt x="335" y="3255"/>
                      <a:pt x="367" y="3248"/>
                      <a:pt x="399" y="3233"/>
                    </a:cubicBezTo>
                    <a:cubicBezTo>
                      <a:pt x="772" y="3047"/>
                      <a:pt x="1051" y="2748"/>
                      <a:pt x="1200" y="2394"/>
                    </a:cubicBezTo>
                    <a:cubicBezTo>
                      <a:pt x="2023" y="2688"/>
                      <a:pt x="2879" y="2912"/>
                      <a:pt x="3744" y="2912"/>
                    </a:cubicBezTo>
                    <a:cubicBezTo>
                      <a:pt x="3977" y="2912"/>
                      <a:pt x="4210" y="2896"/>
                      <a:pt x="4444" y="2860"/>
                    </a:cubicBezTo>
                    <a:cubicBezTo>
                      <a:pt x="5413" y="2693"/>
                      <a:pt x="6326" y="2171"/>
                      <a:pt x="6811" y="1313"/>
                    </a:cubicBezTo>
                    <a:cubicBezTo>
                      <a:pt x="7165" y="1518"/>
                      <a:pt x="7575" y="1630"/>
                      <a:pt x="7985" y="1667"/>
                    </a:cubicBezTo>
                    <a:cubicBezTo>
                      <a:pt x="7991" y="1668"/>
                      <a:pt x="7996" y="1668"/>
                      <a:pt x="8002" y="1668"/>
                    </a:cubicBezTo>
                    <a:cubicBezTo>
                      <a:pt x="8246" y="1668"/>
                      <a:pt x="8240" y="1276"/>
                      <a:pt x="8003" y="1257"/>
                    </a:cubicBezTo>
                    <a:cubicBezTo>
                      <a:pt x="7239" y="1220"/>
                      <a:pt x="6550" y="773"/>
                      <a:pt x="6196" y="102"/>
                    </a:cubicBezTo>
                    <a:cubicBezTo>
                      <a:pt x="6154" y="30"/>
                      <a:pt x="6090" y="1"/>
                      <a:pt x="60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59" name="Picture 58">
            <a:extLst>
              <a:ext uri="{FF2B5EF4-FFF2-40B4-BE49-F238E27FC236}">
                <a16:creationId xmlns:a16="http://schemas.microsoft.com/office/drawing/2014/main" xmlns="" id="{14852A85-1C07-4CDC-BF6D-D451FF7425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1436" y="-138023"/>
            <a:ext cx="4509759" cy="3614692"/>
          </a:xfrm>
          <a:prstGeom prst="rect">
            <a:avLst/>
          </a:prstGeom>
        </p:spPr>
      </p:pic>
    </p:spTree>
    <p:extLst>
      <p:ext uri="{BB962C8B-B14F-4D97-AF65-F5344CB8AC3E}">
        <p14:creationId xmlns:p14="http://schemas.microsoft.com/office/powerpoint/2010/main" val="2031988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randombar(horizontal)">
                                      <p:cBhvr>
                                        <p:cTn id="7" dur="500"/>
                                        <p:tgtEl>
                                          <p:spTgt spid="59"/>
                                        </p:tgtEl>
                                      </p:cBhvr>
                                    </p:animEffect>
                                  </p:childTnLst>
                                </p:cTn>
                              </p:par>
                              <p:par>
                                <p:cTn id="8" presetID="6"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EDF07CF8-333D-7BE7-6F30-2430F6285148}"/>
              </a:ext>
            </a:extLst>
          </p:cNvPr>
          <p:cNvGrpSpPr/>
          <p:nvPr/>
        </p:nvGrpSpPr>
        <p:grpSpPr>
          <a:xfrm>
            <a:off x="3070452" y="1493870"/>
            <a:ext cx="7065586" cy="2759432"/>
            <a:chOff x="586609" y="1050589"/>
            <a:chExt cx="4970286" cy="2759432"/>
          </a:xfrm>
        </p:grpSpPr>
        <p:pic>
          <p:nvPicPr>
            <p:cNvPr id="6" name="Picture 4">
              <a:extLst>
                <a:ext uri="{FF2B5EF4-FFF2-40B4-BE49-F238E27FC236}">
                  <a16:creationId xmlns:a16="http://schemas.microsoft.com/office/drawing/2014/main" xmlns="" id="{D1A98AD2-5991-80A8-1280-BC20063CF78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86609" y="1050589"/>
              <a:ext cx="4970286" cy="2759432"/>
            </a:xfrm>
            <a:prstGeom prst="rect">
              <a:avLst/>
            </a:prstGeom>
          </p:spPr>
        </p:pic>
        <p:sp>
          <p:nvSpPr>
            <p:cNvPr id="7" name="TextBox 6">
              <a:extLst>
                <a:ext uri="{FF2B5EF4-FFF2-40B4-BE49-F238E27FC236}">
                  <a16:creationId xmlns:a16="http://schemas.microsoft.com/office/drawing/2014/main" xmlns="" id="{9A330295-C066-1AAD-BC82-E84CB289820D}"/>
                </a:ext>
              </a:extLst>
            </p:cNvPr>
            <p:cNvSpPr txBox="1"/>
            <p:nvPr/>
          </p:nvSpPr>
          <p:spPr>
            <a:xfrm>
              <a:off x="775112" y="1483664"/>
              <a:ext cx="4612212" cy="1754326"/>
            </a:xfrm>
            <a:prstGeom prst="rect">
              <a:avLst/>
            </a:prstGeom>
            <a:noFill/>
          </p:spPr>
          <p:txBody>
            <a:bodyPr wrap="square" rtlCol="0">
              <a:spAutoFit/>
            </a:bodyPr>
            <a:lstStyle/>
            <a:p>
              <a:pPr algn="ctr"/>
              <a:r>
                <a:rPr lang="en-US" sz="5400" b="1" dirty="0" err="1">
                  <a:solidFill>
                    <a:srgbClr val="FF0000"/>
                  </a:solidFill>
                  <a:latin typeface="+mj-lt"/>
                </a:rPr>
                <a:t>Hoạt</a:t>
              </a:r>
              <a:r>
                <a:rPr lang="en-US" sz="5400" b="1" dirty="0">
                  <a:solidFill>
                    <a:srgbClr val="FF0000"/>
                  </a:solidFill>
                  <a:latin typeface="+mj-lt"/>
                </a:rPr>
                <a:t> </a:t>
              </a:r>
              <a:r>
                <a:rPr lang="en-US" sz="5400" b="1" dirty="0" err="1">
                  <a:solidFill>
                    <a:srgbClr val="FF0000"/>
                  </a:solidFill>
                  <a:latin typeface="+mj-lt"/>
                </a:rPr>
                <a:t>động</a:t>
              </a:r>
              <a:r>
                <a:rPr lang="en-US" sz="5400" b="1" dirty="0">
                  <a:solidFill>
                    <a:srgbClr val="FF0000"/>
                  </a:solidFill>
                  <a:latin typeface="+mj-lt"/>
                </a:rPr>
                <a:t> 1: </a:t>
              </a:r>
              <a:r>
                <a:rPr lang="en-US" sz="5400" b="1" dirty="0" err="1">
                  <a:solidFill>
                    <a:srgbClr val="FF0000"/>
                  </a:solidFill>
                  <a:latin typeface="+mj-lt"/>
                </a:rPr>
                <a:t>Không</a:t>
              </a:r>
              <a:r>
                <a:rPr lang="en-US" sz="5400" b="1" dirty="0">
                  <a:solidFill>
                    <a:srgbClr val="FF0000"/>
                  </a:solidFill>
                  <a:latin typeface="+mj-lt"/>
                </a:rPr>
                <a:t> </a:t>
              </a:r>
              <a:r>
                <a:rPr lang="en-US" sz="5400" b="1" dirty="0" err="1">
                  <a:solidFill>
                    <a:srgbClr val="FF0000"/>
                  </a:solidFill>
                  <a:latin typeface="+mj-lt"/>
                </a:rPr>
                <a:t>khí</a:t>
              </a:r>
              <a:r>
                <a:rPr lang="en-US" sz="5400" b="1" dirty="0">
                  <a:solidFill>
                    <a:srgbClr val="FF0000"/>
                  </a:solidFill>
                  <a:latin typeface="+mj-lt"/>
                </a:rPr>
                <a:t> </a:t>
              </a:r>
              <a:r>
                <a:rPr lang="en-US" sz="5400" b="1" dirty="0" err="1">
                  <a:solidFill>
                    <a:srgbClr val="FF0000"/>
                  </a:solidFill>
                  <a:latin typeface="+mj-lt"/>
                </a:rPr>
                <a:t>có</a:t>
              </a:r>
              <a:r>
                <a:rPr lang="en-US" sz="5400" b="1" dirty="0">
                  <a:solidFill>
                    <a:srgbClr val="FF0000"/>
                  </a:solidFill>
                  <a:latin typeface="+mj-lt"/>
                </a:rPr>
                <a:t> ở </a:t>
              </a:r>
              <a:r>
                <a:rPr lang="en-US" sz="5400" b="1" dirty="0" err="1">
                  <a:solidFill>
                    <a:srgbClr val="FF0000"/>
                  </a:solidFill>
                  <a:latin typeface="+mj-lt"/>
                </a:rPr>
                <a:t>đâu</a:t>
              </a:r>
              <a:endParaRPr lang="en-US" sz="5400" b="1" dirty="0">
                <a:solidFill>
                  <a:srgbClr val="FF0000"/>
                </a:solidFill>
                <a:latin typeface="+mj-lt"/>
              </a:endParaRPr>
            </a:p>
          </p:txBody>
        </p:sp>
      </p:grpSp>
      <p:pic>
        <p:nvPicPr>
          <p:cNvPr id="17" name="Picture 16">
            <a:extLst>
              <a:ext uri="{FF2B5EF4-FFF2-40B4-BE49-F238E27FC236}">
                <a16:creationId xmlns:a16="http://schemas.microsoft.com/office/drawing/2014/main" xmlns="" id="{E9A5701E-36C3-F6BC-4F6E-2AF1FD16EF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458" y="2745928"/>
            <a:ext cx="3081829" cy="3461131"/>
          </a:xfrm>
          <a:prstGeom prst="rect">
            <a:avLst/>
          </a:prstGeom>
        </p:spPr>
      </p:pic>
      <p:pic>
        <p:nvPicPr>
          <p:cNvPr id="19" name="Picture 18" descr="A cartoon cloud with a black background&#10;&#10;Description automatically generated">
            <a:extLst>
              <a:ext uri="{FF2B5EF4-FFF2-40B4-BE49-F238E27FC236}">
                <a16:creationId xmlns:a16="http://schemas.microsoft.com/office/drawing/2014/main" xmlns="" id="{5C260DEE-9634-CD8B-96CB-9EE6AE4E0F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83411" y="-694067"/>
            <a:ext cx="3506278" cy="3506278"/>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xmlns="" id="{27427102-23D2-8093-109F-150533DD050F}"/>
              </a:ext>
            </a:extLst>
          </p:cNvPr>
          <p:cNvSpPr/>
          <p:nvPr/>
        </p:nvSpPr>
        <p:spPr>
          <a:xfrm>
            <a:off x="536795" y="163903"/>
            <a:ext cx="11376284" cy="1086928"/>
          </a:xfrm>
          <a:prstGeom prst="roundRect">
            <a:avLst>
              <a:gd name="adj" fmla="val 50000"/>
            </a:avLst>
          </a:prstGeom>
          <a:solidFill>
            <a:schemeClr val="accent3">
              <a:lumMod val="20000"/>
              <a:lumOff val="80000"/>
            </a:schemeClr>
          </a:solidFill>
          <a:ln w="571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1. Chuẩn bị: 1 túi ni-lông phân huỷ sinh học, 1 chậu thuỷ tinh chứa nước, tăm, dây buộc.</a:t>
            </a:r>
          </a:p>
        </p:txBody>
      </p:sp>
      <p:pic>
        <p:nvPicPr>
          <p:cNvPr id="4036" name="Picture 4035">
            <a:extLst>
              <a:ext uri="{FF2B5EF4-FFF2-40B4-BE49-F238E27FC236}">
                <a16:creationId xmlns:a16="http://schemas.microsoft.com/office/drawing/2014/main" xmlns="" id="{94911F36-8CA0-EA9D-DCD2-7622F979ACDE}"/>
              </a:ext>
            </a:extLst>
          </p:cNvPr>
          <p:cNvPicPr>
            <a:picLocks noChangeAspect="1"/>
          </p:cNvPicPr>
          <p:nvPr/>
        </p:nvPicPr>
        <p:blipFill>
          <a:blip r:embed="rId4"/>
          <a:stretch>
            <a:fillRect/>
          </a:stretch>
        </p:blipFill>
        <p:spPr>
          <a:xfrm>
            <a:off x="5728865" y="1811547"/>
            <a:ext cx="5787400" cy="33556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037" name="TextBox 4036">
            <a:extLst>
              <a:ext uri="{FF2B5EF4-FFF2-40B4-BE49-F238E27FC236}">
                <a16:creationId xmlns:a16="http://schemas.microsoft.com/office/drawing/2014/main" xmlns="" id="{82519A36-576B-976F-5789-FF7B7C196679}"/>
              </a:ext>
            </a:extLst>
          </p:cNvPr>
          <p:cNvSpPr txBox="1"/>
          <p:nvPr/>
        </p:nvSpPr>
        <p:spPr>
          <a:xfrm>
            <a:off x="575718" y="1826357"/>
            <a:ext cx="4858923" cy="3785652"/>
          </a:xfrm>
          <a:prstGeom prst="rect">
            <a:avLst/>
          </a:prstGeom>
          <a:solidFill>
            <a:schemeClr val="accent5">
              <a:lumMod val="40000"/>
              <a:lumOff val="60000"/>
            </a:schemeClr>
          </a:solidFill>
          <a:scene3d>
            <a:camera prst="orthographicFront"/>
            <a:lightRig rig="threePt" dir="t"/>
          </a:scene3d>
          <a:sp3d>
            <a:bevelT/>
          </a:sp3d>
        </p:spPr>
        <p:txBody>
          <a:bodyPr wrap="square" rtlCol="0">
            <a:spAutoFit/>
          </a:bodyPr>
          <a:lstStyle/>
          <a:p>
            <a:pPr algn="just"/>
            <a:r>
              <a:rPr lang="vi-VN" sz="2400" b="1" i="1" dirty="0">
                <a:solidFill>
                  <a:srgbClr val="FF0000"/>
                </a:solidFill>
                <a:cs typeface="Arial" panose="020B0604020202020204" pitchFamily="34" charset="0"/>
              </a:rPr>
              <a:t>Tiến hành:</a:t>
            </a:r>
          </a:p>
          <a:p>
            <a:pPr marL="342900" indent="-342900" algn="just">
              <a:buFont typeface="Arial" panose="020B0604020202020204" pitchFamily="34" charset="0"/>
              <a:buChar char="•"/>
            </a:pPr>
            <a:r>
              <a:rPr lang="vi-VN" sz="2400" b="1" dirty="0">
                <a:cs typeface="Arial" panose="020B0604020202020204" pitchFamily="34" charset="0"/>
              </a:rPr>
              <a:t>Cầm túi ni-lông, mở to miệng túi và đi nhanh trong lớp hoặc ngoài hành lang giống như bạn ở hình 1a. Khi túi phồng lên, buộc miệng túi lại.</a:t>
            </a:r>
          </a:p>
          <a:p>
            <a:pPr marL="342900" indent="-342900" algn="just">
              <a:buFont typeface="Arial" panose="020B0604020202020204" pitchFamily="34" charset="0"/>
              <a:buChar char="•"/>
            </a:pPr>
            <a:r>
              <a:rPr lang="vi-VN" sz="2400" b="1" dirty="0">
                <a:cs typeface="Arial" panose="020B0604020202020204" pitchFamily="34" charset="0"/>
              </a:rPr>
              <a:t>Cho túi vào chậu nước, dùng tăm chọc thủng một lỗ rồi bóp nhẹ túi như hình 1b. Quan sát hiện</a:t>
            </a:r>
            <a:r>
              <a:rPr lang="en-US" sz="2400" b="1" dirty="0">
                <a:cs typeface="Arial" panose="020B0604020202020204" pitchFamily="34" charset="0"/>
              </a:rPr>
              <a:t> </a:t>
            </a:r>
            <a:r>
              <a:rPr lang="vi-VN" sz="2400" b="1" dirty="0">
                <a:cs typeface="Arial" panose="020B0604020202020204" pitchFamily="34" charset="0"/>
              </a:rPr>
              <a:t>tượng xảy ra. </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037"/>
                                        </p:tgtEl>
                                        <p:attrNameLst>
                                          <p:attrName>style.visibility</p:attrName>
                                        </p:attrNameLst>
                                      </p:cBhvr>
                                      <p:to>
                                        <p:strVal val="visible"/>
                                      </p:to>
                                    </p:set>
                                    <p:animEffect transition="in" filter="fade">
                                      <p:cBhvr>
                                        <p:cTn id="12" dur="1000"/>
                                        <p:tgtEl>
                                          <p:spTgt spid="4037"/>
                                        </p:tgtEl>
                                      </p:cBhvr>
                                    </p:animEffect>
                                    <p:anim calcmode="lin" valueType="num">
                                      <p:cBhvr>
                                        <p:cTn id="13" dur="1000" fill="hold"/>
                                        <p:tgtEl>
                                          <p:spTgt spid="4037"/>
                                        </p:tgtEl>
                                        <p:attrNameLst>
                                          <p:attrName>ppt_x</p:attrName>
                                        </p:attrNameLst>
                                      </p:cBhvr>
                                      <p:tavLst>
                                        <p:tav tm="0">
                                          <p:val>
                                            <p:strVal val="#ppt_x"/>
                                          </p:val>
                                        </p:tav>
                                        <p:tav tm="100000">
                                          <p:val>
                                            <p:strVal val="#ppt_x"/>
                                          </p:val>
                                        </p:tav>
                                      </p:tavLst>
                                    </p:anim>
                                    <p:anim calcmode="lin" valueType="num">
                                      <p:cBhvr>
                                        <p:cTn id="14" dur="1000" fill="hold"/>
                                        <p:tgtEl>
                                          <p:spTgt spid="403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36"/>
                                        </p:tgtEl>
                                        <p:attrNameLst>
                                          <p:attrName>style.visibility</p:attrName>
                                        </p:attrNameLst>
                                      </p:cBhvr>
                                      <p:to>
                                        <p:strVal val="visible"/>
                                      </p:to>
                                    </p:set>
                                    <p:animEffect transition="in" filter="fade">
                                      <p:cBhvr>
                                        <p:cTn id="17" dur="1000"/>
                                        <p:tgtEl>
                                          <p:spTgt spid="4036"/>
                                        </p:tgtEl>
                                      </p:cBhvr>
                                    </p:animEffect>
                                    <p:anim calcmode="lin" valueType="num">
                                      <p:cBhvr>
                                        <p:cTn id="18" dur="1000" fill="hold"/>
                                        <p:tgtEl>
                                          <p:spTgt spid="4036"/>
                                        </p:tgtEl>
                                        <p:attrNameLst>
                                          <p:attrName>ppt_x</p:attrName>
                                        </p:attrNameLst>
                                      </p:cBhvr>
                                      <p:tavLst>
                                        <p:tav tm="0">
                                          <p:val>
                                            <p:strVal val="#ppt_x"/>
                                          </p:val>
                                        </p:tav>
                                        <p:tav tm="100000">
                                          <p:val>
                                            <p:strVal val="#ppt_x"/>
                                          </p:val>
                                        </p:tav>
                                      </p:tavLst>
                                    </p:anim>
                                    <p:anim calcmode="lin" valueType="num">
                                      <p:cBhvr>
                                        <p:cTn id="19" dur="1000" fill="hold"/>
                                        <p:tgtEl>
                                          <p:spTgt spid="40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0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036" name="Picture 4035">
            <a:extLst>
              <a:ext uri="{FF2B5EF4-FFF2-40B4-BE49-F238E27FC236}">
                <a16:creationId xmlns:a16="http://schemas.microsoft.com/office/drawing/2014/main" xmlns="" id="{5E3F65B4-30F1-5C99-57F4-8429E5D480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28" y="2643997"/>
            <a:ext cx="3081829" cy="3461131"/>
          </a:xfrm>
          <a:prstGeom prst="rect">
            <a:avLst/>
          </a:prstGeom>
        </p:spPr>
      </p:pic>
      <p:sp>
        <p:nvSpPr>
          <p:cNvPr id="4038" name="Speech Bubble: Rectangle with Corners Rounded 4037">
            <a:extLst>
              <a:ext uri="{FF2B5EF4-FFF2-40B4-BE49-F238E27FC236}">
                <a16:creationId xmlns:a16="http://schemas.microsoft.com/office/drawing/2014/main" xmlns="" id="{F3662A08-CF15-1AEE-7BC4-E0645E096736}"/>
              </a:ext>
            </a:extLst>
          </p:cNvPr>
          <p:cNvSpPr/>
          <p:nvPr/>
        </p:nvSpPr>
        <p:spPr>
          <a:xfrm>
            <a:off x="2645860" y="874854"/>
            <a:ext cx="7386661" cy="2273788"/>
          </a:xfrm>
          <a:prstGeom prst="wedgeRoundRectCallout">
            <a:avLst>
              <a:gd name="adj1" fmla="val -37299"/>
              <a:gd name="adj2" fmla="val 6284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thích</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hiện</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tượng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xảy</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ra</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biết</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trong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túi</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ct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ni-lông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chứa</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gì</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
        <p:nvSpPr>
          <p:cNvPr id="4041" name="Rectangle: Rounded Corners 4040">
            <a:extLst>
              <a:ext uri="{FF2B5EF4-FFF2-40B4-BE49-F238E27FC236}">
                <a16:creationId xmlns:a16="http://schemas.microsoft.com/office/drawing/2014/main" xmlns="" id="{977B1CAA-5BC2-6C7D-7F32-485E1DA0AC10}"/>
              </a:ext>
            </a:extLst>
          </p:cNvPr>
          <p:cNvSpPr/>
          <p:nvPr/>
        </p:nvSpPr>
        <p:spPr>
          <a:xfrm>
            <a:off x="2995511" y="3933645"/>
            <a:ext cx="6648821" cy="1837426"/>
          </a:xfrm>
          <a:prstGeom prst="roundRect">
            <a:avLst>
              <a:gd name="adj" fmla="val 50000"/>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Khi </a:t>
            </a:r>
            <a:r>
              <a:rPr lang="en-US" sz="3600" b="1" dirty="0" err="1">
                <a:solidFill>
                  <a:srgbClr val="002060"/>
                </a:solidFill>
              </a:rPr>
              <a:t>bóp</a:t>
            </a:r>
            <a:r>
              <a:rPr lang="en-US" sz="3600" b="1" dirty="0">
                <a:solidFill>
                  <a:srgbClr val="002060"/>
                </a:solidFill>
              </a:rPr>
              <a:t> </a:t>
            </a:r>
            <a:r>
              <a:rPr lang="en-US" sz="3600" b="1" dirty="0" err="1">
                <a:solidFill>
                  <a:srgbClr val="002060"/>
                </a:solidFill>
              </a:rPr>
              <a:t>nhẹ</a:t>
            </a:r>
            <a:r>
              <a:rPr lang="en-US" sz="3600" b="1" dirty="0">
                <a:solidFill>
                  <a:srgbClr val="002060"/>
                </a:solidFill>
              </a:rPr>
              <a:t> </a:t>
            </a:r>
            <a:r>
              <a:rPr lang="en-US" sz="3600" b="1" dirty="0" err="1">
                <a:solidFill>
                  <a:srgbClr val="002060"/>
                </a:solidFill>
              </a:rPr>
              <a:t>túi</a:t>
            </a:r>
            <a:r>
              <a:rPr lang="en-US" sz="3600" b="1" dirty="0">
                <a:solidFill>
                  <a:srgbClr val="002060"/>
                </a:solidFill>
              </a:rPr>
              <a:t> </a:t>
            </a:r>
            <a:r>
              <a:rPr lang="en-US" sz="3600" b="1" dirty="0" err="1">
                <a:solidFill>
                  <a:srgbClr val="002060"/>
                </a:solidFill>
              </a:rPr>
              <a:t>thấy</a:t>
            </a:r>
            <a:r>
              <a:rPr lang="en-US" sz="3600" b="1" dirty="0">
                <a:solidFill>
                  <a:srgbClr val="002060"/>
                </a:solidFill>
              </a:rPr>
              <a:t> </a:t>
            </a:r>
            <a:r>
              <a:rPr lang="en-US" sz="3600" b="1" dirty="0" err="1">
                <a:solidFill>
                  <a:srgbClr val="002060"/>
                </a:solidFill>
              </a:rPr>
              <a:t>có</a:t>
            </a:r>
            <a:r>
              <a:rPr lang="en-US" sz="3600" b="1" dirty="0">
                <a:solidFill>
                  <a:srgbClr val="002060"/>
                </a:solidFill>
              </a:rPr>
              <a:t> </a:t>
            </a:r>
            <a:r>
              <a:rPr lang="en-US" sz="3600" b="1" dirty="0" err="1">
                <a:solidFill>
                  <a:srgbClr val="002060"/>
                </a:solidFill>
              </a:rPr>
              <a:t>bọt</a:t>
            </a:r>
            <a:r>
              <a:rPr lang="en-US" sz="3600" b="1" dirty="0">
                <a:solidFill>
                  <a:srgbClr val="002060"/>
                </a:solidFill>
              </a:rPr>
              <a:t> </a:t>
            </a:r>
            <a:r>
              <a:rPr lang="en-US" sz="3600" b="1" dirty="0" err="1">
                <a:solidFill>
                  <a:srgbClr val="002060"/>
                </a:solidFill>
              </a:rPr>
              <a:t>khí</a:t>
            </a:r>
            <a:r>
              <a:rPr lang="en-US" sz="3600" b="1" dirty="0">
                <a:solidFill>
                  <a:srgbClr val="002060"/>
                </a:solidFill>
              </a:rPr>
              <a:t> </a:t>
            </a:r>
            <a:r>
              <a:rPr lang="en-US" sz="3600" b="1" dirty="0" err="1">
                <a:solidFill>
                  <a:srgbClr val="002060"/>
                </a:solidFill>
              </a:rPr>
              <a:t>thoát</a:t>
            </a:r>
            <a:r>
              <a:rPr lang="en-US" sz="3600" b="1" dirty="0">
                <a:solidFill>
                  <a:srgbClr val="002060"/>
                </a:solidFill>
              </a:rPr>
              <a:t> </a:t>
            </a:r>
            <a:r>
              <a:rPr lang="en-US" sz="3600" b="1" dirty="0" err="1">
                <a:solidFill>
                  <a:srgbClr val="002060"/>
                </a:solidFill>
              </a:rPr>
              <a:t>ra</a:t>
            </a:r>
            <a:r>
              <a:rPr lang="en-US" sz="3600" b="1" dirty="0">
                <a:solidFill>
                  <a:srgbClr val="002060"/>
                </a:solidFill>
              </a:rPr>
              <a:t> </a:t>
            </a:r>
            <a:r>
              <a:rPr lang="en-US" sz="3600" b="1" dirty="0" err="1">
                <a:solidFill>
                  <a:srgbClr val="002060"/>
                </a:solidFill>
              </a:rPr>
              <a:t>ngoài</a:t>
            </a:r>
            <a:r>
              <a:rPr lang="en-US" sz="3600" b="1" dirty="0">
                <a:solidFill>
                  <a:srgbClr val="002060"/>
                </a:solidFill>
              </a:rPr>
              <a:t>, </a:t>
            </a:r>
            <a:r>
              <a:rPr lang="en-US" sz="3600" b="1" dirty="0" err="1">
                <a:solidFill>
                  <a:srgbClr val="002060"/>
                </a:solidFill>
              </a:rPr>
              <a:t>điều</a:t>
            </a:r>
            <a:r>
              <a:rPr lang="en-US" sz="3600" b="1" dirty="0">
                <a:solidFill>
                  <a:srgbClr val="002060"/>
                </a:solidFill>
              </a:rPr>
              <a:t> </a:t>
            </a:r>
            <a:r>
              <a:rPr lang="en-US" sz="3600" b="1" dirty="0" err="1">
                <a:solidFill>
                  <a:srgbClr val="002060"/>
                </a:solidFill>
              </a:rPr>
              <a:t>này</a:t>
            </a:r>
            <a:r>
              <a:rPr lang="en-US" sz="3600" b="1" dirty="0">
                <a:solidFill>
                  <a:srgbClr val="002060"/>
                </a:solidFill>
              </a:rPr>
              <a:t> </a:t>
            </a:r>
            <a:r>
              <a:rPr lang="en-US" sz="3600" b="1" dirty="0" err="1">
                <a:solidFill>
                  <a:srgbClr val="002060"/>
                </a:solidFill>
              </a:rPr>
              <a:t>chứng</a:t>
            </a:r>
            <a:r>
              <a:rPr lang="en-US" sz="3600" b="1" dirty="0">
                <a:solidFill>
                  <a:srgbClr val="002060"/>
                </a:solidFill>
              </a:rPr>
              <a:t> </a:t>
            </a:r>
            <a:r>
              <a:rPr lang="en-US" sz="3600" b="1" dirty="0" err="1">
                <a:solidFill>
                  <a:srgbClr val="002060"/>
                </a:solidFill>
              </a:rPr>
              <a:t>tỏ</a:t>
            </a:r>
            <a:r>
              <a:rPr lang="en-US" sz="3600" b="1" dirty="0">
                <a:solidFill>
                  <a:srgbClr val="002060"/>
                </a:solidFill>
              </a:rPr>
              <a:t> </a:t>
            </a:r>
            <a:r>
              <a:rPr lang="en-US" sz="3600" b="1" dirty="0" err="1">
                <a:solidFill>
                  <a:srgbClr val="002060"/>
                </a:solidFill>
              </a:rPr>
              <a:t>trong</a:t>
            </a:r>
            <a:r>
              <a:rPr lang="en-US" sz="3600" b="1" dirty="0">
                <a:solidFill>
                  <a:srgbClr val="002060"/>
                </a:solidFill>
              </a:rPr>
              <a:t> </a:t>
            </a:r>
            <a:r>
              <a:rPr lang="en-US" sz="3600" b="1" dirty="0" err="1">
                <a:solidFill>
                  <a:srgbClr val="002060"/>
                </a:solidFill>
              </a:rPr>
              <a:t>túi</a:t>
            </a:r>
            <a:r>
              <a:rPr lang="en-US" sz="3600" b="1" dirty="0">
                <a:solidFill>
                  <a:srgbClr val="002060"/>
                </a:solidFill>
              </a:rPr>
              <a:t> </a:t>
            </a:r>
            <a:r>
              <a:rPr lang="en-US" sz="3600" b="1" dirty="0" err="1">
                <a:solidFill>
                  <a:srgbClr val="002060"/>
                </a:solidFill>
              </a:rPr>
              <a:t>chứa</a:t>
            </a:r>
            <a:r>
              <a:rPr lang="en-US" sz="3600" b="1" dirty="0">
                <a:solidFill>
                  <a:srgbClr val="002060"/>
                </a:solidFill>
              </a:rPr>
              <a:t> </a:t>
            </a:r>
            <a:r>
              <a:rPr lang="en-US" sz="3600" b="1" dirty="0" err="1">
                <a:solidFill>
                  <a:srgbClr val="002060"/>
                </a:solidFill>
              </a:rPr>
              <a:t>không</a:t>
            </a:r>
            <a:r>
              <a:rPr lang="en-US" sz="3600" b="1" dirty="0">
                <a:solidFill>
                  <a:srgbClr val="002060"/>
                </a:solidFill>
              </a:rPr>
              <a:t> </a:t>
            </a:r>
            <a:r>
              <a:rPr lang="en-US" sz="3600" b="1" dirty="0" err="1">
                <a:solidFill>
                  <a:srgbClr val="002060"/>
                </a:solidFill>
              </a:rPr>
              <a:t>khí</a:t>
            </a:r>
            <a:r>
              <a:rPr lang="en-US" sz="3600" b="1" dirty="0">
                <a:solidFill>
                  <a:srgbClr val="002060"/>
                </a:solidFill>
              </a:rPr>
              <a:t>.</a:t>
            </a:r>
          </a:p>
        </p:txBody>
      </p:sp>
      <p:pic>
        <p:nvPicPr>
          <p:cNvPr id="4045" name="Picture 4044">
            <a:extLst>
              <a:ext uri="{FF2B5EF4-FFF2-40B4-BE49-F238E27FC236}">
                <a16:creationId xmlns:a16="http://schemas.microsoft.com/office/drawing/2014/main" xmlns="" id="{AAA4DAB4-4A4C-D75C-303C-2F48CD42A2AD}"/>
              </a:ext>
            </a:extLst>
          </p:cNvPr>
          <p:cNvPicPr>
            <a:picLocks noChangeAspect="1"/>
          </p:cNvPicPr>
          <p:nvPr/>
        </p:nvPicPr>
        <p:blipFill>
          <a:blip r:embed="rId5"/>
          <a:stretch>
            <a:fillRect/>
          </a:stretch>
        </p:blipFill>
        <p:spPr>
          <a:xfrm>
            <a:off x="9747850" y="3769583"/>
            <a:ext cx="2086334" cy="1916931"/>
          </a:xfrm>
          <a:prstGeom prst="rect">
            <a:avLst/>
          </a:prstGeom>
        </p:spPr>
      </p:pic>
      <p:sp>
        <p:nvSpPr>
          <p:cNvPr id="4046" name="Oval 4045">
            <a:extLst>
              <a:ext uri="{FF2B5EF4-FFF2-40B4-BE49-F238E27FC236}">
                <a16:creationId xmlns:a16="http://schemas.microsoft.com/office/drawing/2014/main" xmlns="" id="{9B4C6B0C-CDCD-E162-0166-89C77EB2A59D}"/>
              </a:ext>
            </a:extLst>
          </p:cNvPr>
          <p:cNvSpPr/>
          <p:nvPr/>
        </p:nvSpPr>
        <p:spPr>
          <a:xfrm>
            <a:off x="10023894" y="4580626"/>
            <a:ext cx="785004" cy="8712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038"/>
                                        </p:tgtEl>
                                        <p:attrNameLst>
                                          <p:attrName>style.visibility</p:attrName>
                                        </p:attrNameLst>
                                      </p:cBhvr>
                                      <p:to>
                                        <p:strVal val="visible"/>
                                      </p:to>
                                    </p:set>
                                    <p:animEffect transition="in" filter="randombar(horizontal)">
                                      <p:cBhvr>
                                        <p:cTn id="7" dur="500"/>
                                        <p:tgtEl>
                                          <p:spTgt spid="40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41"/>
                                        </p:tgtEl>
                                        <p:attrNameLst>
                                          <p:attrName>style.visibility</p:attrName>
                                        </p:attrNameLst>
                                      </p:cBhvr>
                                      <p:to>
                                        <p:strVal val="visible"/>
                                      </p:to>
                                    </p:set>
                                    <p:animEffect transition="in" filter="barn(inVertical)">
                                      <p:cBhvr>
                                        <p:cTn id="12" dur="500"/>
                                        <p:tgtEl>
                                          <p:spTgt spid="4041"/>
                                        </p:tgtEl>
                                      </p:cBhvr>
                                    </p:animEffect>
                                  </p:childTnLst>
                                </p:cTn>
                              </p:par>
                              <p:par>
                                <p:cTn id="13" presetID="22" presetClass="entr" presetSubtype="4" fill="hold" nodeType="withEffect">
                                  <p:stCondLst>
                                    <p:cond delay="0"/>
                                  </p:stCondLst>
                                  <p:childTnLst>
                                    <p:set>
                                      <p:cBhvr>
                                        <p:cTn id="14" dur="1" fill="hold">
                                          <p:stCondLst>
                                            <p:cond delay="0"/>
                                          </p:stCondLst>
                                        </p:cTn>
                                        <p:tgtEl>
                                          <p:spTgt spid="4045"/>
                                        </p:tgtEl>
                                        <p:attrNameLst>
                                          <p:attrName>style.visibility</p:attrName>
                                        </p:attrNameLst>
                                      </p:cBhvr>
                                      <p:to>
                                        <p:strVal val="visible"/>
                                      </p:to>
                                    </p:set>
                                    <p:animEffect transition="in" filter="wipe(down)">
                                      <p:cBhvr>
                                        <p:cTn id="15" dur="500"/>
                                        <p:tgtEl>
                                          <p:spTgt spid="404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046"/>
                                        </p:tgtEl>
                                        <p:attrNameLst>
                                          <p:attrName>style.visibility</p:attrName>
                                        </p:attrNameLst>
                                      </p:cBhvr>
                                      <p:to>
                                        <p:strVal val="visible"/>
                                      </p:to>
                                    </p:set>
                                    <p:animEffect transition="in" filter="wipe(down)">
                                      <p:cBhvr>
                                        <p:cTn id="18" dur="500"/>
                                        <p:tgtEl>
                                          <p:spTgt spid="4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8" grpId="0" animBg="1"/>
      <p:bldP spid="4041" grpId="0" animBg="1"/>
      <p:bldP spid="40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1" name="Google Shape;4003;p26">
            <a:extLst>
              <a:ext uri="{FF2B5EF4-FFF2-40B4-BE49-F238E27FC236}">
                <a16:creationId xmlns:a16="http://schemas.microsoft.com/office/drawing/2014/main" xmlns="" id="{D0FBA803-50D3-5ED4-E2F6-27E62A8513A1}"/>
              </a:ext>
            </a:extLst>
          </p:cNvPr>
          <p:cNvSpPr txBox="1">
            <a:spLocks/>
          </p:cNvSpPr>
          <p:nvPr/>
        </p:nvSpPr>
        <p:spPr>
          <a:xfrm>
            <a:off x="445711" y="361687"/>
            <a:ext cx="11286214" cy="1182441"/>
          </a:xfrm>
          <a:prstGeom prst="rect">
            <a:avLst/>
          </a:prstGeom>
          <a:solidFill>
            <a:schemeClr val="accent2">
              <a:lumMod val="20000"/>
              <a:lumOff val="80000"/>
            </a:schemeClr>
          </a:solidFill>
          <a:ln>
            <a:solidFill>
              <a:schemeClr val="tx1"/>
            </a:solidFill>
          </a:ln>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pPr>
            <a:r>
              <a:rPr lang="en-US" altLang="en-GB" sz="3600" b="1" dirty="0">
                <a:latin typeface="+mn-lt"/>
                <a:cs typeface="Algerian" panose="04020705040A02060702" charset="0"/>
                <a:sym typeface="+mn-ea"/>
              </a:rPr>
              <a:t>2. Quan </a:t>
            </a:r>
            <a:r>
              <a:rPr lang="en-US" altLang="en-GB" sz="3600" b="1" dirty="0" err="1">
                <a:latin typeface="+mn-lt"/>
                <a:cs typeface="Algerian" panose="04020705040A02060702" charset="0"/>
                <a:sym typeface="+mn-ea"/>
              </a:rPr>
              <a:t>sát</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hình</a:t>
            </a:r>
            <a:r>
              <a:rPr lang="en-US" altLang="en-GB" sz="3600" b="1" dirty="0">
                <a:latin typeface="+mn-lt"/>
                <a:cs typeface="Algerian" panose="04020705040A02060702" charset="0"/>
                <a:sym typeface="+mn-ea"/>
              </a:rPr>
              <a:t> 2, </a:t>
            </a:r>
            <a:r>
              <a:rPr lang="en-US" altLang="en-GB" sz="3600" b="1" dirty="0" err="1">
                <a:latin typeface="+mn-lt"/>
                <a:cs typeface="Algerian" panose="04020705040A02060702" charset="0"/>
                <a:sym typeface="+mn-ea"/>
              </a:rPr>
              <a:t>hãy</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dự</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đoán</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bên</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trong</a:t>
            </a:r>
            <a:r>
              <a:rPr lang="en-US" altLang="en-GB" sz="3600" b="1" dirty="0">
                <a:latin typeface="+mn-lt"/>
                <a:cs typeface="Algerian" panose="04020705040A02060702" charset="0"/>
                <a:sym typeface="+mn-ea"/>
              </a:rPr>
              <a:t> chai </a:t>
            </a:r>
            <a:r>
              <a:rPr lang="en-US" altLang="en-GB" sz="3600" b="1" dirty="0" err="1">
                <a:latin typeface="+mn-lt"/>
                <a:cs typeface="Algerian" panose="04020705040A02060702" charset="0"/>
                <a:sym typeface="+mn-ea"/>
              </a:rPr>
              <a:t>rỗng</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và</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trong</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các</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lỗ</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nhỏ</a:t>
            </a:r>
            <a:r>
              <a:rPr lang="en-US" altLang="en-GB" sz="3600" b="1" dirty="0">
                <a:latin typeface="+mn-lt"/>
                <a:cs typeface="Algerian" panose="04020705040A02060702" charset="0"/>
                <a:sym typeface="+mn-ea"/>
              </a:rPr>
              <a:t> li </a:t>
            </a:r>
            <a:r>
              <a:rPr lang="en-US" altLang="en-GB" sz="3600" b="1" dirty="0" err="1">
                <a:latin typeface="+mn-lt"/>
                <a:cs typeface="Algerian" panose="04020705040A02060702" charset="0"/>
                <a:sym typeface="+mn-ea"/>
              </a:rPr>
              <a:t>ti</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của</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miếng</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bọt</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biển</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khô</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chứa</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gì</a:t>
            </a:r>
            <a:r>
              <a:rPr lang="en-US" altLang="en-GB" sz="3600" b="1" dirty="0">
                <a:latin typeface="+mn-lt"/>
                <a:cs typeface="Algerian" panose="04020705040A02060702" charset="0"/>
                <a:sym typeface="+mn-ea"/>
              </a:rPr>
              <a:t>?</a:t>
            </a:r>
            <a:endParaRPr lang="en-US" altLang="en-GB" sz="3600" b="1" dirty="0">
              <a:solidFill>
                <a:srgbClr val="000000"/>
              </a:solidFill>
              <a:latin typeface="+mn-lt"/>
              <a:cs typeface="Bernard MT Condensed" panose="02050806060905020404" charset="0"/>
            </a:endParaRPr>
          </a:p>
        </p:txBody>
      </p:sp>
      <p:pic>
        <p:nvPicPr>
          <p:cNvPr id="23" name="Picture 22">
            <a:extLst>
              <a:ext uri="{FF2B5EF4-FFF2-40B4-BE49-F238E27FC236}">
                <a16:creationId xmlns:a16="http://schemas.microsoft.com/office/drawing/2014/main" xmlns="" id="{F4742528-1121-8E17-3878-B12A7A35081B}"/>
              </a:ext>
            </a:extLst>
          </p:cNvPr>
          <p:cNvPicPr>
            <a:picLocks noChangeAspect="1"/>
          </p:cNvPicPr>
          <p:nvPr/>
        </p:nvPicPr>
        <p:blipFill>
          <a:blip r:embed="rId4"/>
          <a:stretch>
            <a:fillRect/>
          </a:stretch>
        </p:blipFill>
        <p:spPr>
          <a:xfrm>
            <a:off x="3044225" y="1799237"/>
            <a:ext cx="6509603" cy="3980462"/>
          </a:xfrm>
          <a:prstGeom prst="rect">
            <a:avLst/>
          </a:prstGeom>
        </p:spPr>
      </p:pic>
    </p:spTree>
    <p:extLst>
      <p:ext uri="{BB962C8B-B14F-4D97-AF65-F5344CB8AC3E}">
        <p14:creationId xmlns:p14="http://schemas.microsoft.com/office/powerpoint/2010/main" val="15069611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1"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872,&quot;width&quot;:687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898</Words>
  <Application>Microsoft Office PowerPoint</Application>
  <PresentationFormat>Widescreen</PresentationFormat>
  <Paragraphs>72</Paragraphs>
  <Slides>25</Slides>
  <Notes>19</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25</vt:i4>
      </vt:variant>
    </vt:vector>
  </HeadingPairs>
  <TitlesOfParts>
    <vt:vector size="42" baseType="lpstr">
      <vt:lpstr>宋体</vt:lpstr>
      <vt:lpstr>#9Slide05 SVNClementine</vt:lpstr>
      <vt:lpstr>Algerian</vt:lpstr>
      <vt:lpstr>Arial</vt:lpstr>
      <vt:lpstr>Bernard MT Condensed</vt:lpstr>
      <vt:lpstr>Broadway</vt:lpstr>
      <vt:lpstr>Calibri</vt:lpstr>
      <vt:lpstr>Calibri Light</vt:lpstr>
      <vt:lpstr>Cambria</vt:lpstr>
      <vt:lpstr>Pattaya</vt:lpstr>
      <vt:lpstr>Tahoma</vt:lpstr>
      <vt:lpstr>Times New Roman</vt:lpstr>
      <vt:lpstr>字魂59号-创粗黑</vt:lpstr>
      <vt:lpstr>等线</vt:lpstr>
      <vt:lpstr>Office 主题</vt:lpstr>
      <vt:lpstr>Office Theme</vt:lpstr>
      <vt:lpstr>1_Office Theme</vt:lpstr>
      <vt:lpstr>PowerPoint Presentation</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Không khí có thể bị nén lại hoặc dãn ra.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40</cp:revision>
  <dcterms:created xsi:type="dcterms:W3CDTF">2023-07-06T09:16:36Z</dcterms:created>
  <dcterms:modified xsi:type="dcterms:W3CDTF">2023-11-25T12:33:50Z</dcterms:modified>
</cp:coreProperties>
</file>