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84" r:id="rId2"/>
  </p:sldMasterIdLst>
  <p:notesMasterIdLst>
    <p:notesMasterId r:id="rId11"/>
  </p:notesMasterIdLst>
  <p:sldIdLst>
    <p:sldId id="257" r:id="rId3"/>
    <p:sldId id="258" r:id="rId4"/>
    <p:sldId id="259" r:id="rId5"/>
    <p:sldId id="260" r:id="rId6"/>
    <p:sldId id="268" r:id="rId7"/>
    <p:sldId id="269" r:id="rId8"/>
    <p:sldId id="262" r:id="rId9"/>
    <p:sldId id="267" r:id="rId10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AB7779-BE80-4895-A2ED-74F51C31C51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328816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35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58868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B54065-4F68-4B6C-BD49-1F4FC37E913E}" type="datetimeFigureOut">
              <a:rPr lang="en-US" smtClean="0"/>
              <a:pPr>
                <a:defRPr/>
              </a:pPr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1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B54065-4F68-4B6C-BD49-1F4FC37E913E}" type="datetimeFigureOut">
              <a:rPr lang="en-US" smtClean="0"/>
              <a:pPr>
                <a:defRPr/>
              </a:pPr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59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B54065-4F68-4B6C-BD49-1F4FC37E913E}" type="datetimeFigureOut">
              <a:rPr lang="en-US" smtClean="0"/>
              <a:pPr>
                <a:defRPr/>
              </a:pPr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818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14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42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792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65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994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93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82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B54065-4F68-4B6C-BD49-1F4FC37E913E}" type="datetimeFigureOut">
              <a:rPr lang="en-US" smtClean="0"/>
              <a:pPr>
                <a:defRPr/>
              </a:pPr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367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898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02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19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B54065-4F68-4B6C-BD49-1F4FC37E913E}" type="datetimeFigureOut">
              <a:rPr lang="en-US" smtClean="0"/>
              <a:pPr>
                <a:defRPr/>
              </a:pPr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911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B54065-4F68-4B6C-BD49-1F4FC37E913E}" type="datetimeFigureOut">
              <a:rPr lang="en-US" smtClean="0"/>
              <a:pPr>
                <a:defRPr/>
              </a:pPr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07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B54065-4F68-4B6C-BD49-1F4FC37E913E}" type="datetimeFigureOut">
              <a:rPr lang="en-US" smtClean="0"/>
              <a:pPr>
                <a:defRPr/>
              </a:pPr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65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B54065-4F68-4B6C-BD49-1F4FC37E913E}" type="datetimeFigureOut">
              <a:rPr lang="en-US" smtClean="0"/>
              <a:pPr>
                <a:defRPr/>
              </a:pPr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74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B54065-4F68-4B6C-BD49-1F4FC37E913E}" type="datetimeFigureOut">
              <a:rPr lang="en-US" smtClean="0"/>
              <a:pPr>
                <a:defRPr/>
              </a:pPr>
              <a:t>11/5/2023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6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B54065-4F68-4B6C-BD49-1F4FC37E913E}" type="datetimeFigureOut">
              <a:rPr lang="en-US" smtClean="0"/>
              <a:pPr>
                <a:defRPr/>
              </a:pPr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13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B54065-4F68-4B6C-BD49-1F4FC37E913E}" type="datetimeFigureOut">
              <a:rPr lang="en-US" smtClean="0"/>
              <a:pPr>
                <a:defRPr/>
              </a:pPr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04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B54065-4F68-4B6C-BD49-1F4FC37E913E}" type="datetimeFigureOut">
              <a:rPr lang="en-US" smtClean="0"/>
              <a:pPr>
                <a:defRPr/>
              </a:pPr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6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23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whiteshirt_20design_20zoom_20personalized_20chemistry_20glassware_origina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3860800"/>
            <a:ext cx="3962400" cy="396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4" descr="imag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343400"/>
            <a:ext cx="2743200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1524001" y="228600"/>
            <a:ext cx="9143999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CHÀO MỪNG QUÝ THẦY CÔ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ĐẾN DỰ GIỜ</a:t>
            </a:r>
          </a:p>
        </p:txBody>
      </p:sp>
      <p:sp>
        <p:nvSpPr>
          <p:cNvPr id="14341" name="WordArt 9"/>
          <p:cNvSpPr>
            <a:spLocks noTextEdit="1"/>
          </p:cNvSpPr>
          <p:nvPr/>
        </p:nvSpPr>
        <p:spPr>
          <a:xfrm>
            <a:off x="3771900" y="22098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Môn Tiếng Việt</a:t>
            </a:r>
          </a:p>
        </p:txBody>
      </p:sp>
      <p:sp>
        <p:nvSpPr>
          <p:cNvPr id="6" name="Rectangle 5"/>
          <p:cNvSpPr/>
          <p:nvPr/>
        </p:nvSpPr>
        <p:spPr>
          <a:xfrm>
            <a:off x="3569677" y="3200796"/>
            <a:ext cx="4572000" cy="646331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41: Ui, ưi</a:t>
            </a:r>
            <a:endParaRPr lang="en-US" b="1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3" name="Picture 6" descr="n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2888" y="1"/>
            <a:ext cx="9123362" cy="17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7" descr="n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5400000" flipH="1">
            <a:off x="-2578098" y="2578102"/>
            <a:ext cx="6858000" cy="17017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8" descr="n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2725" y="6694488"/>
            <a:ext cx="91948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9" descr="n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5400000" flipH="1" flipV="1">
            <a:off x="8020844" y="2658271"/>
            <a:ext cx="6827837" cy="15144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5" descr="Chemistry-inazuma-eleven-34381942-800-6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7200" y="4924426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TextBox 1"/>
          <p:cNvSpPr txBox="1"/>
          <p:nvPr/>
        </p:nvSpPr>
        <p:spPr>
          <a:xfrm>
            <a:off x="3124200" y="2743200"/>
            <a:ext cx="6324600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5400" b="1" dirty="0">
                <a:latin typeface="Arial" panose="020B0604020202020204" pitchFamily="34" charset="0"/>
              </a:rPr>
              <a:t>1</a:t>
            </a:r>
            <a:r>
              <a:rPr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Ôn v</a:t>
            </a:r>
            <a:r>
              <a:rPr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khởi động 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5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pic>
        <p:nvPicPr>
          <p:cNvPr id="16387" name="Picture 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906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6389" name="TextBox 1"/>
          <p:cNvSpPr txBox="1"/>
          <p:nvPr/>
        </p:nvSpPr>
        <p:spPr>
          <a:xfrm>
            <a:off x="3429000" y="152400"/>
            <a:ext cx="3505200" cy="984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Nhận biết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6390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826" y="1087438"/>
            <a:ext cx="7324725" cy="361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1" name="Rectangle 3"/>
          <p:cNvSpPr/>
          <p:nvPr/>
        </p:nvSpPr>
        <p:spPr>
          <a:xfrm>
            <a:off x="4953000" y="3412223"/>
            <a:ext cx="184731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dirty="0">
                <a:latin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</a:rPr>
            </a:br>
            <a:endParaRPr dirty="0">
              <a:latin typeface="Arial" panose="020B0604020202020204" pitchFamily="34" charset="0"/>
            </a:endParaRPr>
          </a:p>
        </p:txBody>
      </p:sp>
      <p:sp>
        <p:nvSpPr>
          <p:cNvPr id="16392" name="TextBox 5"/>
          <p:cNvSpPr txBox="1"/>
          <p:nvPr/>
        </p:nvSpPr>
        <p:spPr>
          <a:xfrm>
            <a:off x="4114800" y="4876801"/>
            <a:ext cx="4267200" cy="31034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1650"/>
              </a:lnSpc>
            </a:pP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sz="2800" dirty="0"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 g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ửi</a:t>
            </a: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 cho H</a:t>
            </a:r>
            <a:r>
              <a:rPr sz="2800" dirty="0"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 t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úi</a:t>
            </a: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 kẹo.</a:t>
            </a:r>
            <a:endParaRPr sz="28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pic>
        <p:nvPicPr>
          <p:cNvPr id="17411" name="Picture 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7549"/>
            <a:ext cx="12192000" cy="59104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-33336"/>
            <a:ext cx="12192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17413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4155282"/>
            <a:ext cx="2457450" cy="16724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572" y="4267201"/>
            <a:ext cx="2075828" cy="1560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2126" y="4267201"/>
            <a:ext cx="2860674" cy="15497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8402" y="947550"/>
            <a:ext cx="3328192" cy="18797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7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6937" y="2875756"/>
            <a:ext cx="5097463" cy="123110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8" name="Rectangle 1"/>
          <p:cNvSpPr/>
          <p:nvPr/>
        </p:nvSpPr>
        <p:spPr>
          <a:xfrm>
            <a:off x="3067050" y="249239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3.Đọc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12192000" cy="617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8437" name="Rectangle 1"/>
          <p:cNvSpPr/>
          <p:nvPr/>
        </p:nvSpPr>
        <p:spPr>
          <a:xfrm>
            <a:off x="3067050" y="249239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4.Viết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38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836992"/>
            <a:ext cx="8458200" cy="272560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pic>
        <p:nvPicPr>
          <p:cNvPr id="19459" name="Picture 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906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9461" name="Rectangle 1"/>
          <p:cNvSpPr/>
          <p:nvPr/>
        </p:nvSpPr>
        <p:spPr>
          <a:xfrm>
            <a:off x="3067050" y="249239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4.Đọc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6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bfn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4"/>
            <a:ext cx="12192000" cy="685323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5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6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WordArt 7"/>
          <p:cNvSpPr>
            <a:spLocks noTextEdit="1"/>
          </p:cNvSpPr>
          <p:nvPr/>
        </p:nvSpPr>
        <p:spPr>
          <a:xfrm>
            <a:off x="1752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 b="1" dirty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</a:p>
          <a:p>
            <a:pPr algn="ctr"/>
            <a:r>
              <a:rPr lang="en-US" sz="5400" b="1" dirty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</a:p>
        </p:txBody>
      </p:sp>
      <p:sp>
        <p:nvSpPr>
          <p:cNvPr id="21512" name="WordArt 8"/>
          <p:cNvSpPr>
            <a:spLocks noTextEdit="1"/>
          </p:cNvSpPr>
          <p:nvPr/>
        </p:nvSpPr>
        <p:spPr>
          <a:xfrm rot="494338">
            <a:off x="9039226" y="5562601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</a:p>
        </p:txBody>
      </p:sp>
      <p:pic>
        <p:nvPicPr>
          <p:cNvPr id="21513" name="Picture 9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800601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Picture 10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2590800" y="1981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5" name="Picture 11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3581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6" name="Picture 1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9353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7" name="Picture 13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1905000" y="3581401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8" name="Picture 14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5638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9" name="Picture 15" descr="gman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0" name="Picture 16" descr="gman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51</Words>
  <Application>Microsoft Office PowerPoint</Application>
  <PresentationFormat>Widescreen</PresentationFormat>
  <Paragraphs>15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.VnTime</vt:lpstr>
      <vt:lpstr>Arial</vt:lpstr>
      <vt:lpstr>Arial Black</vt:lpstr>
      <vt:lpstr>Calibri</vt:lpstr>
      <vt:lpstr>Calibri Light</vt:lpstr>
      <vt:lpstr>Times New Roman</vt:lpstr>
      <vt:lpstr>Verdana</vt:lpstr>
      <vt:lpstr>VNI-Brush</vt:lpstr>
      <vt:lpstr>Office Theme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13</cp:revision>
  <dcterms:created xsi:type="dcterms:W3CDTF">2020-08-18T11:40:23Z</dcterms:created>
  <dcterms:modified xsi:type="dcterms:W3CDTF">2023-11-05T14:15:18Z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