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0" r:id="rId12"/>
    <p:sldId id="258" r:id="rId13"/>
    <p:sldId id="260" r:id="rId14"/>
    <p:sldId id="309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82" y="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12/11/2023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77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4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57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11/12/2023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12/11/2023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12/11/2023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11/12/2023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12/11/2023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12/11/2023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12/11/2023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12/11/2023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  </a:t>
            </a:r>
            <a:r>
              <a:rPr lang="en-US" altLang="zh-CN" sz="4125" b="1" dirty="0" err="1" smtClean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028794" y="5938261"/>
            <a:ext cx="5658187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Thiên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773"/>
            <a:ext cx="11430000" cy="5385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887" y="5334000"/>
            <a:ext cx="11353800" cy="1447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51038"/>
            <a:ext cx="10896600" cy="391636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Nếu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lªn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T©y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B¾c, b¹n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h·y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®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Õn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 Pa.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Vµo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mïa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hÌ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mçi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ngµy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ë ®©y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nhu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­­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cã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bèn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mïa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Sa Pa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cã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Th¸c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B¹c,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cã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CÇu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M©y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cã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c¸c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b¶n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T¶ Van, T¶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Phin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SÝn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Ch¶i</a:t>
            </a:r>
            <a:r>
              <a:rPr lang="en-US" dirty="0" smtClean="0">
                <a:latin typeface=".VnAvant" panose="020B72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>
              <a:latin typeface=".VnAvant" panose="020B7200000000000000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28194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72400" y="4267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0" y="4267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4953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43000" y="2971800"/>
            <a:ext cx="228600" cy="609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07976" y="3604419"/>
            <a:ext cx="228600" cy="609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43200" y="4953000"/>
            <a:ext cx="228600" cy="609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205</Words>
  <Application>Microsoft Office PowerPoint</Application>
  <PresentationFormat>Custom</PresentationFormat>
  <Paragraphs>34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</vt:lpstr>
      <vt:lpstr>Arial</vt:lpstr>
      <vt:lpstr>Calibri</vt:lpstr>
      <vt:lpstr>Chivo Light</vt:lpstr>
      <vt:lpstr>Euphemia</vt:lpstr>
      <vt:lpstr>Segoe UI</vt:lpstr>
      <vt:lpstr>黑体</vt:lpstr>
      <vt:lpstr>Tahoma</vt:lpstr>
      <vt:lpstr>Times New Roman</vt:lpstr>
      <vt:lpstr>Verdana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Nếu lªn T©y B¾c, b¹n h·y ®Õn Sa Pa. Vµo mïa hÌ, mçi ngµy ë ®©y nhu­­ cã bèn mïa. Sa Pa cã Th¸c B¹c, cã CÇu M©y, cã c¸c b¶n T¶ Van, T¶ Phin, SÝn Ch¶i.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98</cp:revision>
  <dcterms:created xsi:type="dcterms:W3CDTF">2020-07-22T10:07:09Z</dcterms:created>
  <dcterms:modified xsi:type="dcterms:W3CDTF">2023-11-12T13:39:45Z</dcterms:modified>
</cp:coreProperties>
</file>