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</p:sldMasterIdLst>
  <p:notesMasterIdLst>
    <p:notesMasterId r:id="rId32"/>
  </p:notesMasterIdLst>
  <p:sldIdLst>
    <p:sldId id="315" r:id="rId3"/>
    <p:sldId id="264" r:id="rId4"/>
    <p:sldId id="257" r:id="rId5"/>
    <p:sldId id="258" r:id="rId6"/>
    <p:sldId id="259" r:id="rId7"/>
    <p:sldId id="285" r:id="rId8"/>
    <p:sldId id="269" r:id="rId9"/>
    <p:sldId id="313" r:id="rId10"/>
    <p:sldId id="271" r:id="rId11"/>
    <p:sldId id="286" r:id="rId12"/>
    <p:sldId id="266" r:id="rId13"/>
    <p:sldId id="287" r:id="rId14"/>
    <p:sldId id="265" r:id="rId15"/>
    <p:sldId id="260" r:id="rId16"/>
    <p:sldId id="270" r:id="rId17"/>
    <p:sldId id="316" r:id="rId18"/>
    <p:sldId id="272" r:id="rId19"/>
    <p:sldId id="273" r:id="rId20"/>
    <p:sldId id="278" r:id="rId21"/>
    <p:sldId id="279" r:id="rId22"/>
    <p:sldId id="276" r:id="rId23"/>
    <p:sldId id="318" r:id="rId24"/>
    <p:sldId id="319" r:id="rId25"/>
    <p:sldId id="320" r:id="rId26"/>
    <p:sldId id="321" r:id="rId27"/>
    <p:sldId id="322" r:id="rId28"/>
    <p:sldId id="323" r:id="rId29"/>
    <p:sldId id="262" r:id="rId30"/>
    <p:sldId id="268" r:id="rId31"/>
  </p:sldIdLst>
  <p:sldSz cx="9144000" cy="5143500" type="screen16x9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Actor" charset="0"/>
      <p:regular r:id="rId37"/>
    </p:embeddedFont>
    <p:embeddedFont>
      <p:font typeface="Roboto Condensed Light" charset="0"/>
      <p:regular r:id="rId38"/>
      <p:italic r:id="rId39"/>
    </p:embeddedFont>
    <p:embeddedFont>
      <p:font typeface="Milonga" charset="0"/>
      <p:regular r:id="rId40"/>
    </p:embeddedFont>
    <p:embeddedFont>
      <p:font typeface="Acme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FF0000"/>
          </p15:clr>
        </p15:guide>
        <p15:guide id="2" pos="2880">
          <p15:clr>
            <a:srgbClr val="FF0000"/>
          </p15:clr>
        </p15:guide>
        <p15:guide id="3" pos="450">
          <p15:clr>
            <a:srgbClr val="FF0000"/>
          </p15:clr>
        </p15:guide>
        <p15:guide id="4" pos="5310">
          <p15:clr>
            <a:srgbClr val="FF0000"/>
          </p15:clr>
        </p15:guide>
        <p15:guide id="5" orient="horz" pos="340">
          <p15:clr>
            <a:srgbClr val="FF0000"/>
          </p15:clr>
        </p15:guide>
        <p15:guide id="6" orient="horz" pos="2897">
          <p15:clr>
            <a:srgbClr val="FF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EF908A-6420-4811-9A2F-BF8897F7F316}">
  <a:tblStyle styleId="{DEEF908A-6420-4811-9A2F-BF8897F7F3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552" y="-6"/>
      </p:cViewPr>
      <p:guideLst>
        <p:guide orient="horz" pos="1620"/>
        <p:guide orient="horz" pos="340"/>
        <p:guide orient="horz" pos="2897"/>
        <p:guide pos="2880"/>
        <p:guide pos="450"/>
        <p:guide pos="5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5226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1da120802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1da120802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114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g11da1208026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0" name="Google Shape;2490;g11da1208026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40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1da120802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1da120802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53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8f8aa35a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8f8aa35a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62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1da1208026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11da1208026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476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1da1208026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11da1208026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47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1da120802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1da120802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326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1da120802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1da1208026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82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11da1208026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11da1208026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754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11da1208026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11da1208026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221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1da120802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1da120802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02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354dab9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354dab9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563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1da120802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1da120802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028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1da120802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1da120802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028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1da120802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1da120802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028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1da120802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1da120802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028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1da120802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1da120802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028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1da120802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1da120802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028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1da120802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1da120802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147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1da120802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1da120802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43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1ee5a452b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1ee5a452b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16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a5e3da717_0_2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a5e3da717_0_2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55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11da1208026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11da1208026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85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11da120802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11da120802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9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11da1208026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11da1208026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53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g11da120802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9" name="Google Shape;2409;g11da1208026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40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1da120802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11da120802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90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17" name="Google Shape;17;p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032700" y="2731213"/>
            <a:ext cx="5078700" cy="8418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12725" y="3777661"/>
            <a:ext cx="3918600" cy="478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 rot="515571">
            <a:off x="3709233" y="1148543"/>
            <a:ext cx="1738818" cy="1178091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_1_1">
    <p:bg>
      <p:bgPr>
        <a:solidFill>
          <a:schemeClr val="dk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8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148" name="Google Shape;148;p1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8"/>
          <p:cNvSpPr txBox="1">
            <a:spLocks noGrp="1"/>
          </p:cNvSpPr>
          <p:nvPr>
            <p:ph type="subTitle" idx="1"/>
          </p:nvPr>
        </p:nvSpPr>
        <p:spPr>
          <a:xfrm>
            <a:off x="5874959" y="2594475"/>
            <a:ext cx="2188500" cy="12534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5922509" y="2106438"/>
            <a:ext cx="2093400" cy="3723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2"/>
          </p:nvPr>
        </p:nvSpPr>
        <p:spPr>
          <a:xfrm>
            <a:off x="3400202" y="2594475"/>
            <a:ext cx="2188500" cy="12534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title" idx="3"/>
          </p:nvPr>
        </p:nvSpPr>
        <p:spPr>
          <a:xfrm>
            <a:off x="3447752" y="2106438"/>
            <a:ext cx="2093400" cy="3723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4"/>
          </p:nvPr>
        </p:nvSpPr>
        <p:spPr>
          <a:xfrm>
            <a:off x="925199" y="2594475"/>
            <a:ext cx="2188500" cy="12534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 idx="5"/>
          </p:nvPr>
        </p:nvSpPr>
        <p:spPr>
          <a:xfrm>
            <a:off x="1048949" y="2106438"/>
            <a:ext cx="2093400" cy="3723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 idx="6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2"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1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182" name="Google Shape;182;p21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 rot="-294622">
            <a:off x="2640899" y="1438565"/>
            <a:ext cx="3862275" cy="1379673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1"/>
          </p:nvPr>
        </p:nvSpPr>
        <p:spPr>
          <a:xfrm>
            <a:off x="2012100" y="3676125"/>
            <a:ext cx="5119800" cy="7839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bg>
      <p:bgPr>
        <a:solidFill>
          <a:schemeClr val="dk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2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189" name="Google Shape;189;p2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1429575" y="2403597"/>
            <a:ext cx="2474100" cy="10785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1059975" y="1660522"/>
            <a:ext cx="32133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">
    <p:bg>
      <p:bgPr>
        <a:solidFill>
          <a:schemeClr val="dk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7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224" name="Google Shape;224;p27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">
    <p:bg>
      <p:bgPr>
        <a:solidFill>
          <a:schemeClr val="dk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8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230" name="Google Shape;230;p2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_1">
    <p:bg>
      <p:bgPr>
        <a:solidFill>
          <a:schemeClr val="dk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9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236" name="Google Shape;236;p29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_1_1_1_1_1_1">
    <p:bg>
      <p:bgPr>
        <a:solidFill>
          <a:schemeClr val="dk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0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242" name="Google Shape;242;p30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_1_1_1_1_2_1_2">
    <p:bg>
      <p:bgPr>
        <a:solidFill>
          <a:schemeClr val="dk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1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248" name="Google Shape;248;p31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5_1">
    <p:bg>
      <p:bgPr>
        <a:solidFill>
          <a:schemeClr val="dk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4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266" name="Google Shape;266;p34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7_1">
    <p:bg>
      <p:bgPr>
        <a:solidFill>
          <a:schemeClr val="dk2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6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278" name="Google Shape;278;p3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42" name="Google Shape;42;p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30">
    <p:bg>
      <p:bgPr>
        <a:solidFill>
          <a:schemeClr val="dk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8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290" name="Google Shape;290;p3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CUSTOM_31">
    <p:bg>
      <p:bgPr>
        <a:solidFill>
          <a:schemeClr val="dk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9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296" name="Google Shape;296;p39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9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9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39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32">
    <p:bg>
      <p:bgPr>
        <a:solidFill>
          <a:schemeClr val="dk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0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302" name="Google Shape;302;p40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7">
    <p:bg>
      <p:bgPr>
        <a:solidFill>
          <a:schemeClr val="dk2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42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314" name="Google Shape;314;p4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2"/>
          <p:cNvGrpSpPr/>
          <p:nvPr/>
        </p:nvGrpSpPr>
        <p:grpSpPr>
          <a:xfrm>
            <a:off x="532592" y="691900"/>
            <a:ext cx="666075" cy="709275"/>
            <a:chOff x="3894875" y="1871850"/>
            <a:chExt cx="666075" cy="709275"/>
          </a:xfrm>
        </p:grpSpPr>
        <p:sp>
          <p:nvSpPr>
            <p:cNvPr id="318" name="Google Shape;318;p42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42"/>
          <p:cNvGrpSpPr/>
          <p:nvPr/>
        </p:nvGrpSpPr>
        <p:grpSpPr>
          <a:xfrm rot="10800000" flipH="1">
            <a:off x="7883069" y="3388429"/>
            <a:ext cx="491225" cy="1039038"/>
            <a:chOff x="2019788" y="3671350"/>
            <a:chExt cx="491225" cy="1039038"/>
          </a:xfrm>
        </p:grpSpPr>
        <p:sp>
          <p:nvSpPr>
            <p:cNvPr id="325" name="Google Shape;325;p42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42"/>
          <p:cNvGrpSpPr/>
          <p:nvPr/>
        </p:nvGrpSpPr>
        <p:grpSpPr>
          <a:xfrm rot="899960">
            <a:off x="7147140" y="678668"/>
            <a:ext cx="1261012" cy="1409458"/>
            <a:chOff x="616200" y="3359625"/>
            <a:chExt cx="1261050" cy="1409500"/>
          </a:xfrm>
        </p:grpSpPr>
        <p:sp>
          <p:nvSpPr>
            <p:cNvPr id="332" name="Google Shape;332;p42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dk2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43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359" name="Google Shape;359;p4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43"/>
          <p:cNvGrpSpPr/>
          <p:nvPr/>
        </p:nvGrpSpPr>
        <p:grpSpPr>
          <a:xfrm>
            <a:off x="7143021" y="413582"/>
            <a:ext cx="453504" cy="842777"/>
            <a:chOff x="7428550" y="362900"/>
            <a:chExt cx="288250" cy="535675"/>
          </a:xfrm>
        </p:grpSpPr>
        <p:sp>
          <p:nvSpPr>
            <p:cNvPr id="363" name="Google Shape;363;p43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43"/>
          <p:cNvGrpSpPr/>
          <p:nvPr/>
        </p:nvGrpSpPr>
        <p:grpSpPr>
          <a:xfrm rot="-899960">
            <a:off x="659299" y="670925"/>
            <a:ext cx="1162490" cy="1124891"/>
            <a:chOff x="3230800" y="2649825"/>
            <a:chExt cx="1162525" cy="1124925"/>
          </a:xfrm>
        </p:grpSpPr>
        <p:sp>
          <p:nvSpPr>
            <p:cNvPr id="366" name="Google Shape;366;p43"/>
            <p:cNvSpPr/>
            <p:nvPr/>
          </p:nvSpPr>
          <p:spPr>
            <a:xfrm>
              <a:off x="3230800" y="2649825"/>
              <a:ext cx="1162525" cy="685900"/>
            </a:xfrm>
            <a:custGeom>
              <a:avLst/>
              <a:gdLst/>
              <a:ahLst/>
              <a:cxnLst/>
              <a:rect l="l" t="t" r="r" b="b"/>
              <a:pathLst>
                <a:path w="46501" h="27436" extrusionOk="0">
                  <a:moveTo>
                    <a:pt x="21772" y="651"/>
                  </a:moveTo>
                  <a:cubicBezTo>
                    <a:pt x="24200" y="651"/>
                    <a:pt x="27292" y="2378"/>
                    <a:pt x="27320" y="4771"/>
                  </a:cubicBezTo>
                  <a:cubicBezTo>
                    <a:pt x="27320" y="4804"/>
                    <a:pt x="27320" y="4804"/>
                    <a:pt x="27320" y="4838"/>
                  </a:cubicBezTo>
                  <a:cubicBezTo>
                    <a:pt x="27339" y="5027"/>
                    <a:pt x="27529" y="5151"/>
                    <a:pt x="27709" y="5151"/>
                  </a:cubicBezTo>
                  <a:cubicBezTo>
                    <a:pt x="27846" y="5151"/>
                    <a:pt x="27978" y="5078"/>
                    <a:pt x="28021" y="4905"/>
                  </a:cubicBezTo>
                  <a:cubicBezTo>
                    <a:pt x="28810" y="2198"/>
                    <a:pt x="31233" y="1165"/>
                    <a:pt x="33873" y="1165"/>
                  </a:cubicBezTo>
                  <a:cubicBezTo>
                    <a:pt x="36700" y="1165"/>
                    <a:pt x="39777" y="2350"/>
                    <a:pt x="41364" y="3937"/>
                  </a:cubicBezTo>
                  <a:cubicBezTo>
                    <a:pt x="42998" y="5572"/>
                    <a:pt x="44966" y="8107"/>
                    <a:pt x="44866" y="10542"/>
                  </a:cubicBezTo>
                  <a:cubicBezTo>
                    <a:pt x="44739" y="13545"/>
                    <a:pt x="41001" y="17068"/>
                    <a:pt x="37931" y="17068"/>
                  </a:cubicBezTo>
                  <a:cubicBezTo>
                    <a:pt x="37795" y="17068"/>
                    <a:pt x="37661" y="17061"/>
                    <a:pt x="37528" y="17047"/>
                  </a:cubicBezTo>
                  <a:cubicBezTo>
                    <a:pt x="37457" y="16983"/>
                    <a:pt x="37374" y="16956"/>
                    <a:pt x="37292" y="16956"/>
                  </a:cubicBezTo>
                  <a:cubicBezTo>
                    <a:pt x="37030" y="16956"/>
                    <a:pt x="36775" y="17242"/>
                    <a:pt x="36927" y="17547"/>
                  </a:cubicBezTo>
                  <a:cubicBezTo>
                    <a:pt x="39650" y="22652"/>
                    <a:pt x="34594" y="26538"/>
                    <a:pt x="29728" y="26538"/>
                  </a:cubicBezTo>
                  <a:cubicBezTo>
                    <a:pt x="27440" y="26538"/>
                    <a:pt x="25194" y="25679"/>
                    <a:pt x="23818" y="23685"/>
                  </a:cubicBezTo>
                  <a:cubicBezTo>
                    <a:pt x="23851" y="23618"/>
                    <a:pt x="23885" y="23518"/>
                    <a:pt x="23918" y="23451"/>
                  </a:cubicBezTo>
                  <a:cubicBezTo>
                    <a:pt x="23985" y="23249"/>
                    <a:pt x="23796" y="23093"/>
                    <a:pt x="23615" y="23093"/>
                  </a:cubicBezTo>
                  <a:cubicBezTo>
                    <a:pt x="23526" y="23093"/>
                    <a:pt x="23439" y="23130"/>
                    <a:pt x="23384" y="23218"/>
                  </a:cubicBezTo>
                  <a:cubicBezTo>
                    <a:pt x="23384" y="23251"/>
                    <a:pt x="23384" y="23251"/>
                    <a:pt x="23351" y="23251"/>
                  </a:cubicBezTo>
                  <a:cubicBezTo>
                    <a:pt x="23284" y="23284"/>
                    <a:pt x="23218" y="23351"/>
                    <a:pt x="23251" y="23451"/>
                  </a:cubicBezTo>
                  <a:cubicBezTo>
                    <a:pt x="22851" y="24218"/>
                    <a:pt x="22350" y="25019"/>
                    <a:pt x="21550" y="25419"/>
                  </a:cubicBezTo>
                  <a:cubicBezTo>
                    <a:pt x="21284" y="25548"/>
                    <a:pt x="20996" y="25608"/>
                    <a:pt x="20711" y="25608"/>
                  </a:cubicBezTo>
                  <a:cubicBezTo>
                    <a:pt x="19740" y="25608"/>
                    <a:pt x="18796" y="24916"/>
                    <a:pt x="18848" y="23885"/>
                  </a:cubicBezTo>
                  <a:cubicBezTo>
                    <a:pt x="18881" y="23851"/>
                    <a:pt x="18914" y="23785"/>
                    <a:pt x="18948" y="23751"/>
                  </a:cubicBezTo>
                  <a:cubicBezTo>
                    <a:pt x="19084" y="23479"/>
                    <a:pt x="18865" y="23237"/>
                    <a:pt x="18637" y="23237"/>
                  </a:cubicBezTo>
                  <a:cubicBezTo>
                    <a:pt x="18530" y="23237"/>
                    <a:pt x="18422" y="23290"/>
                    <a:pt x="18347" y="23418"/>
                  </a:cubicBezTo>
                  <a:cubicBezTo>
                    <a:pt x="17212" y="25311"/>
                    <a:pt x="15186" y="26568"/>
                    <a:pt x="12980" y="26568"/>
                  </a:cubicBezTo>
                  <a:cubicBezTo>
                    <a:pt x="12660" y="26568"/>
                    <a:pt x="12335" y="26542"/>
                    <a:pt x="12010" y="26487"/>
                  </a:cubicBezTo>
                  <a:cubicBezTo>
                    <a:pt x="8173" y="25786"/>
                    <a:pt x="8707" y="22450"/>
                    <a:pt x="9675" y="19682"/>
                  </a:cubicBezTo>
                  <a:lnTo>
                    <a:pt x="9708" y="19682"/>
                  </a:lnTo>
                  <a:cubicBezTo>
                    <a:pt x="10087" y="19587"/>
                    <a:pt x="9957" y="19043"/>
                    <a:pt x="9602" y="19043"/>
                  </a:cubicBezTo>
                  <a:cubicBezTo>
                    <a:pt x="9582" y="19043"/>
                    <a:pt x="9562" y="19045"/>
                    <a:pt x="9541" y="19048"/>
                  </a:cubicBezTo>
                  <a:cubicBezTo>
                    <a:pt x="9104" y="19115"/>
                    <a:pt x="8645" y="19150"/>
                    <a:pt x="8177" y="19150"/>
                  </a:cubicBezTo>
                  <a:cubicBezTo>
                    <a:pt x="5399" y="19150"/>
                    <a:pt x="2311" y="17924"/>
                    <a:pt x="1569" y="15012"/>
                  </a:cubicBezTo>
                  <a:cubicBezTo>
                    <a:pt x="1002" y="12677"/>
                    <a:pt x="2102" y="9741"/>
                    <a:pt x="3303" y="7840"/>
                  </a:cubicBezTo>
                  <a:cubicBezTo>
                    <a:pt x="5022" y="5129"/>
                    <a:pt x="7746" y="3510"/>
                    <a:pt x="10468" y="3510"/>
                  </a:cubicBezTo>
                  <a:cubicBezTo>
                    <a:pt x="12501" y="3510"/>
                    <a:pt x="14534" y="4414"/>
                    <a:pt x="16146" y="6439"/>
                  </a:cubicBezTo>
                  <a:cubicBezTo>
                    <a:pt x="16191" y="6484"/>
                    <a:pt x="16243" y="6502"/>
                    <a:pt x="16293" y="6502"/>
                  </a:cubicBezTo>
                  <a:cubicBezTo>
                    <a:pt x="16353" y="6502"/>
                    <a:pt x="16409" y="6476"/>
                    <a:pt x="16446" y="6439"/>
                  </a:cubicBezTo>
                  <a:cubicBezTo>
                    <a:pt x="16579" y="6439"/>
                    <a:pt x="16713" y="6406"/>
                    <a:pt x="16780" y="6205"/>
                  </a:cubicBezTo>
                  <a:cubicBezTo>
                    <a:pt x="17280" y="4037"/>
                    <a:pt x="18114" y="1602"/>
                    <a:pt x="20516" y="835"/>
                  </a:cubicBezTo>
                  <a:cubicBezTo>
                    <a:pt x="20896" y="710"/>
                    <a:pt x="21322" y="651"/>
                    <a:pt x="21772" y="651"/>
                  </a:cubicBezTo>
                  <a:close/>
                  <a:moveTo>
                    <a:pt x="21658" y="1"/>
                  </a:moveTo>
                  <a:cubicBezTo>
                    <a:pt x="21633" y="1"/>
                    <a:pt x="21608" y="1"/>
                    <a:pt x="21583" y="1"/>
                  </a:cubicBezTo>
                  <a:cubicBezTo>
                    <a:pt x="18481" y="101"/>
                    <a:pt x="16780" y="3070"/>
                    <a:pt x="16246" y="5805"/>
                  </a:cubicBezTo>
                  <a:cubicBezTo>
                    <a:pt x="14698" y="3686"/>
                    <a:pt x="12677" y="2788"/>
                    <a:pt x="10617" y="2788"/>
                  </a:cubicBezTo>
                  <a:cubicBezTo>
                    <a:pt x="7260" y="2788"/>
                    <a:pt x="3797" y="5171"/>
                    <a:pt x="2102" y="8541"/>
                  </a:cubicBezTo>
                  <a:cubicBezTo>
                    <a:pt x="902" y="10942"/>
                    <a:pt x="1" y="14378"/>
                    <a:pt x="1602" y="16813"/>
                  </a:cubicBezTo>
                  <a:cubicBezTo>
                    <a:pt x="2989" y="18879"/>
                    <a:pt x="5431" y="19840"/>
                    <a:pt x="7850" y="19840"/>
                  </a:cubicBezTo>
                  <a:cubicBezTo>
                    <a:pt x="8283" y="19840"/>
                    <a:pt x="8716" y="19809"/>
                    <a:pt x="9141" y="19749"/>
                  </a:cubicBezTo>
                  <a:lnTo>
                    <a:pt x="9141" y="19749"/>
                  </a:lnTo>
                  <a:cubicBezTo>
                    <a:pt x="7873" y="22517"/>
                    <a:pt x="7606" y="25820"/>
                    <a:pt x="11109" y="26954"/>
                  </a:cubicBezTo>
                  <a:cubicBezTo>
                    <a:pt x="11735" y="27155"/>
                    <a:pt x="12377" y="27250"/>
                    <a:pt x="13015" y="27250"/>
                  </a:cubicBezTo>
                  <a:cubicBezTo>
                    <a:pt x="15130" y="27250"/>
                    <a:pt x="17199" y="26202"/>
                    <a:pt x="18481" y="24485"/>
                  </a:cubicBezTo>
                  <a:cubicBezTo>
                    <a:pt x="18614" y="25353"/>
                    <a:pt x="19482" y="26086"/>
                    <a:pt x="20416" y="26220"/>
                  </a:cubicBezTo>
                  <a:cubicBezTo>
                    <a:pt x="20525" y="26236"/>
                    <a:pt x="20633" y="26244"/>
                    <a:pt x="20740" y="26244"/>
                  </a:cubicBezTo>
                  <a:cubicBezTo>
                    <a:pt x="21966" y="26244"/>
                    <a:pt x="23001" y="25226"/>
                    <a:pt x="23584" y="24152"/>
                  </a:cubicBezTo>
                  <a:cubicBezTo>
                    <a:pt x="24835" y="26461"/>
                    <a:pt x="27115" y="27435"/>
                    <a:pt x="29520" y="27435"/>
                  </a:cubicBezTo>
                  <a:cubicBezTo>
                    <a:pt x="34688" y="27435"/>
                    <a:pt x="40435" y="22941"/>
                    <a:pt x="37795" y="17547"/>
                  </a:cubicBezTo>
                  <a:lnTo>
                    <a:pt x="37795" y="17547"/>
                  </a:lnTo>
                  <a:cubicBezTo>
                    <a:pt x="37961" y="17564"/>
                    <a:pt x="38127" y="17573"/>
                    <a:pt x="38292" y="17573"/>
                  </a:cubicBezTo>
                  <a:cubicBezTo>
                    <a:pt x="40979" y="17573"/>
                    <a:pt x="43511" y="15342"/>
                    <a:pt x="44800" y="13110"/>
                  </a:cubicBezTo>
                  <a:cubicBezTo>
                    <a:pt x="46501" y="10175"/>
                    <a:pt x="44966" y="7140"/>
                    <a:pt x="43065" y="4704"/>
                  </a:cubicBezTo>
                  <a:cubicBezTo>
                    <a:pt x="40894" y="1960"/>
                    <a:pt x="38068" y="415"/>
                    <a:pt x="34687" y="415"/>
                  </a:cubicBezTo>
                  <a:cubicBezTo>
                    <a:pt x="34328" y="415"/>
                    <a:pt x="33963" y="433"/>
                    <a:pt x="33592" y="468"/>
                  </a:cubicBezTo>
                  <a:cubicBezTo>
                    <a:pt x="31190" y="702"/>
                    <a:pt x="28721" y="1669"/>
                    <a:pt x="27654" y="3870"/>
                  </a:cubicBezTo>
                  <a:cubicBezTo>
                    <a:pt x="27192" y="1495"/>
                    <a:pt x="23924" y="1"/>
                    <a:pt x="2165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3255825" y="2666075"/>
              <a:ext cx="1099150" cy="647975"/>
            </a:xfrm>
            <a:custGeom>
              <a:avLst/>
              <a:gdLst/>
              <a:ahLst/>
              <a:cxnLst/>
              <a:rect l="l" t="t" r="r" b="b"/>
              <a:pathLst>
                <a:path w="43966" h="25919" extrusionOk="0">
                  <a:moveTo>
                    <a:pt x="20771" y="1"/>
                  </a:moveTo>
                  <a:cubicBezTo>
                    <a:pt x="20321" y="1"/>
                    <a:pt x="19895" y="60"/>
                    <a:pt x="19515" y="185"/>
                  </a:cubicBezTo>
                  <a:cubicBezTo>
                    <a:pt x="17113" y="952"/>
                    <a:pt x="16279" y="3387"/>
                    <a:pt x="15779" y="5555"/>
                  </a:cubicBezTo>
                  <a:cubicBezTo>
                    <a:pt x="15712" y="5756"/>
                    <a:pt x="15578" y="5789"/>
                    <a:pt x="15445" y="5789"/>
                  </a:cubicBezTo>
                  <a:cubicBezTo>
                    <a:pt x="15408" y="5826"/>
                    <a:pt x="15352" y="5852"/>
                    <a:pt x="15292" y="5852"/>
                  </a:cubicBezTo>
                  <a:cubicBezTo>
                    <a:pt x="15242" y="5852"/>
                    <a:pt x="15190" y="5834"/>
                    <a:pt x="15145" y="5789"/>
                  </a:cubicBezTo>
                  <a:cubicBezTo>
                    <a:pt x="13533" y="3764"/>
                    <a:pt x="11500" y="2860"/>
                    <a:pt x="9467" y="2860"/>
                  </a:cubicBezTo>
                  <a:cubicBezTo>
                    <a:pt x="6745" y="2860"/>
                    <a:pt x="4021" y="4479"/>
                    <a:pt x="2302" y="7190"/>
                  </a:cubicBezTo>
                  <a:cubicBezTo>
                    <a:pt x="1101" y="9091"/>
                    <a:pt x="1" y="12027"/>
                    <a:pt x="568" y="14362"/>
                  </a:cubicBezTo>
                  <a:cubicBezTo>
                    <a:pt x="1310" y="17274"/>
                    <a:pt x="4398" y="18500"/>
                    <a:pt x="7176" y="18500"/>
                  </a:cubicBezTo>
                  <a:cubicBezTo>
                    <a:pt x="7644" y="18500"/>
                    <a:pt x="8103" y="18465"/>
                    <a:pt x="8540" y="18398"/>
                  </a:cubicBezTo>
                  <a:cubicBezTo>
                    <a:pt x="8561" y="18395"/>
                    <a:pt x="8581" y="18393"/>
                    <a:pt x="8601" y="18393"/>
                  </a:cubicBezTo>
                  <a:cubicBezTo>
                    <a:pt x="8956" y="18393"/>
                    <a:pt x="9086" y="18937"/>
                    <a:pt x="8707" y="19032"/>
                  </a:cubicBezTo>
                  <a:lnTo>
                    <a:pt x="8674" y="19032"/>
                  </a:lnTo>
                  <a:cubicBezTo>
                    <a:pt x="7706" y="21767"/>
                    <a:pt x="7172" y="25136"/>
                    <a:pt x="11009" y="25837"/>
                  </a:cubicBezTo>
                  <a:cubicBezTo>
                    <a:pt x="11334" y="25892"/>
                    <a:pt x="11659" y="25918"/>
                    <a:pt x="11979" y="25918"/>
                  </a:cubicBezTo>
                  <a:cubicBezTo>
                    <a:pt x="14185" y="25918"/>
                    <a:pt x="16211" y="24661"/>
                    <a:pt x="17346" y="22768"/>
                  </a:cubicBezTo>
                  <a:cubicBezTo>
                    <a:pt x="17421" y="22640"/>
                    <a:pt x="17529" y="22587"/>
                    <a:pt x="17636" y="22587"/>
                  </a:cubicBezTo>
                  <a:cubicBezTo>
                    <a:pt x="17864" y="22587"/>
                    <a:pt x="18083" y="22829"/>
                    <a:pt x="17947" y="23101"/>
                  </a:cubicBezTo>
                  <a:cubicBezTo>
                    <a:pt x="17913" y="23135"/>
                    <a:pt x="17880" y="23201"/>
                    <a:pt x="17847" y="23235"/>
                  </a:cubicBezTo>
                  <a:cubicBezTo>
                    <a:pt x="17795" y="24266"/>
                    <a:pt x="18739" y="24958"/>
                    <a:pt x="19710" y="24958"/>
                  </a:cubicBezTo>
                  <a:cubicBezTo>
                    <a:pt x="19995" y="24958"/>
                    <a:pt x="20283" y="24898"/>
                    <a:pt x="20549" y="24769"/>
                  </a:cubicBezTo>
                  <a:cubicBezTo>
                    <a:pt x="21349" y="24369"/>
                    <a:pt x="21850" y="23568"/>
                    <a:pt x="22250" y="22801"/>
                  </a:cubicBezTo>
                  <a:cubicBezTo>
                    <a:pt x="22217" y="22701"/>
                    <a:pt x="22283" y="22634"/>
                    <a:pt x="22350" y="22601"/>
                  </a:cubicBezTo>
                  <a:cubicBezTo>
                    <a:pt x="22383" y="22601"/>
                    <a:pt x="22383" y="22601"/>
                    <a:pt x="22383" y="22568"/>
                  </a:cubicBezTo>
                  <a:cubicBezTo>
                    <a:pt x="22438" y="22480"/>
                    <a:pt x="22525" y="22443"/>
                    <a:pt x="22614" y="22443"/>
                  </a:cubicBezTo>
                  <a:cubicBezTo>
                    <a:pt x="22795" y="22443"/>
                    <a:pt x="22984" y="22599"/>
                    <a:pt x="22917" y="22801"/>
                  </a:cubicBezTo>
                  <a:cubicBezTo>
                    <a:pt x="22884" y="22868"/>
                    <a:pt x="22850" y="22968"/>
                    <a:pt x="22817" y="23035"/>
                  </a:cubicBezTo>
                  <a:cubicBezTo>
                    <a:pt x="24193" y="25029"/>
                    <a:pt x="26439" y="25888"/>
                    <a:pt x="28727" y="25888"/>
                  </a:cubicBezTo>
                  <a:cubicBezTo>
                    <a:pt x="33593" y="25888"/>
                    <a:pt x="38649" y="22002"/>
                    <a:pt x="35926" y="16897"/>
                  </a:cubicBezTo>
                  <a:cubicBezTo>
                    <a:pt x="35774" y="16592"/>
                    <a:pt x="36029" y="16306"/>
                    <a:pt x="36291" y="16306"/>
                  </a:cubicBezTo>
                  <a:cubicBezTo>
                    <a:pt x="36373" y="16306"/>
                    <a:pt x="36456" y="16333"/>
                    <a:pt x="36527" y="16397"/>
                  </a:cubicBezTo>
                  <a:cubicBezTo>
                    <a:pt x="36660" y="16411"/>
                    <a:pt x="36794" y="16418"/>
                    <a:pt x="36930" y="16418"/>
                  </a:cubicBezTo>
                  <a:cubicBezTo>
                    <a:pt x="40000" y="16418"/>
                    <a:pt x="43738" y="12895"/>
                    <a:pt x="43865" y="9892"/>
                  </a:cubicBezTo>
                  <a:cubicBezTo>
                    <a:pt x="43965" y="7457"/>
                    <a:pt x="41997" y="4922"/>
                    <a:pt x="40363" y="3287"/>
                  </a:cubicBezTo>
                  <a:cubicBezTo>
                    <a:pt x="38776" y="1700"/>
                    <a:pt x="35699" y="515"/>
                    <a:pt x="32872" y="515"/>
                  </a:cubicBezTo>
                  <a:cubicBezTo>
                    <a:pt x="30232" y="515"/>
                    <a:pt x="27809" y="1548"/>
                    <a:pt x="27020" y="4255"/>
                  </a:cubicBezTo>
                  <a:cubicBezTo>
                    <a:pt x="26977" y="4428"/>
                    <a:pt x="26845" y="4501"/>
                    <a:pt x="26708" y="4501"/>
                  </a:cubicBezTo>
                  <a:cubicBezTo>
                    <a:pt x="26528" y="4501"/>
                    <a:pt x="26338" y="4377"/>
                    <a:pt x="26319" y="4188"/>
                  </a:cubicBezTo>
                  <a:cubicBezTo>
                    <a:pt x="26319" y="4154"/>
                    <a:pt x="26319" y="4154"/>
                    <a:pt x="26319" y="4121"/>
                  </a:cubicBezTo>
                  <a:cubicBezTo>
                    <a:pt x="26291" y="1728"/>
                    <a:pt x="23199" y="1"/>
                    <a:pt x="20771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3900775" y="3407625"/>
              <a:ext cx="156675" cy="150925"/>
            </a:xfrm>
            <a:custGeom>
              <a:avLst/>
              <a:gdLst/>
              <a:ahLst/>
              <a:cxnLst/>
              <a:rect l="l" t="t" r="r" b="b"/>
              <a:pathLst>
                <a:path w="6267" h="6037" extrusionOk="0">
                  <a:moveTo>
                    <a:pt x="2021" y="1"/>
                  </a:moveTo>
                  <a:cubicBezTo>
                    <a:pt x="1936" y="1"/>
                    <a:pt x="1844" y="98"/>
                    <a:pt x="1889" y="211"/>
                  </a:cubicBezTo>
                  <a:cubicBezTo>
                    <a:pt x="2256" y="978"/>
                    <a:pt x="2590" y="1745"/>
                    <a:pt x="2890" y="2513"/>
                  </a:cubicBezTo>
                  <a:cubicBezTo>
                    <a:pt x="1989" y="2279"/>
                    <a:pt x="1122" y="2046"/>
                    <a:pt x="221" y="1879"/>
                  </a:cubicBezTo>
                  <a:cubicBezTo>
                    <a:pt x="209" y="1876"/>
                    <a:pt x="197" y="1875"/>
                    <a:pt x="185" y="1875"/>
                  </a:cubicBezTo>
                  <a:cubicBezTo>
                    <a:pt x="50" y="1875"/>
                    <a:pt x="31" y="2048"/>
                    <a:pt x="155" y="2079"/>
                  </a:cubicBezTo>
                  <a:cubicBezTo>
                    <a:pt x="922" y="2312"/>
                    <a:pt x="1689" y="2546"/>
                    <a:pt x="2456" y="2779"/>
                  </a:cubicBezTo>
                  <a:cubicBezTo>
                    <a:pt x="1689" y="3046"/>
                    <a:pt x="922" y="3280"/>
                    <a:pt x="155" y="3513"/>
                  </a:cubicBezTo>
                  <a:cubicBezTo>
                    <a:pt x="0" y="3575"/>
                    <a:pt x="46" y="3750"/>
                    <a:pt x="185" y="3750"/>
                  </a:cubicBezTo>
                  <a:cubicBezTo>
                    <a:pt x="196" y="3750"/>
                    <a:pt x="209" y="3749"/>
                    <a:pt x="221" y="3747"/>
                  </a:cubicBezTo>
                  <a:cubicBezTo>
                    <a:pt x="1122" y="3580"/>
                    <a:pt x="2056" y="3346"/>
                    <a:pt x="2957" y="3046"/>
                  </a:cubicBezTo>
                  <a:lnTo>
                    <a:pt x="2957" y="3046"/>
                  </a:lnTo>
                  <a:cubicBezTo>
                    <a:pt x="2456" y="4047"/>
                    <a:pt x="1889" y="4981"/>
                    <a:pt x="1222" y="5882"/>
                  </a:cubicBezTo>
                  <a:cubicBezTo>
                    <a:pt x="1170" y="5959"/>
                    <a:pt x="1259" y="6037"/>
                    <a:pt x="1332" y="6037"/>
                  </a:cubicBezTo>
                  <a:cubicBezTo>
                    <a:pt x="1354" y="6037"/>
                    <a:pt x="1374" y="6030"/>
                    <a:pt x="1389" y="6015"/>
                  </a:cubicBezTo>
                  <a:cubicBezTo>
                    <a:pt x="2089" y="5214"/>
                    <a:pt x="2723" y="4347"/>
                    <a:pt x="3257" y="3413"/>
                  </a:cubicBezTo>
                  <a:cubicBezTo>
                    <a:pt x="3424" y="3880"/>
                    <a:pt x="3590" y="4347"/>
                    <a:pt x="3757" y="4814"/>
                  </a:cubicBezTo>
                  <a:cubicBezTo>
                    <a:pt x="3795" y="4916"/>
                    <a:pt x="3882" y="4960"/>
                    <a:pt x="3969" y="4960"/>
                  </a:cubicBezTo>
                  <a:cubicBezTo>
                    <a:pt x="4111" y="4960"/>
                    <a:pt x="4253" y="4846"/>
                    <a:pt x="4191" y="4681"/>
                  </a:cubicBezTo>
                  <a:cubicBezTo>
                    <a:pt x="4024" y="4147"/>
                    <a:pt x="3824" y="3647"/>
                    <a:pt x="3590" y="3113"/>
                  </a:cubicBezTo>
                  <a:lnTo>
                    <a:pt x="3590" y="3113"/>
                  </a:lnTo>
                  <a:cubicBezTo>
                    <a:pt x="4157" y="3280"/>
                    <a:pt x="4691" y="3447"/>
                    <a:pt x="5225" y="3580"/>
                  </a:cubicBezTo>
                  <a:cubicBezTo>
                    <a:pt x="5254" y="3590"/>
                    <a:pt x="5281" y="3594"/>
                    <a:pt x="5306" y="3594"/>
                  </a:cubicBezTo>
                  <a:cubicBezTo>
                    <a:pt x="5547" y="3594"/>
                    <a:pt x="5630" y="3203"/>
                    <a:pt x="5358" y="3113"/>
                  </a:cubicBezTo>
                  <a:cubicBezTo>
                    <a:pt x="4858" y="3013"/>
                    <a:pt x="4391" y="2879"/>
                    <a:pt x="3891" y="2746"/>
                  </a:cubicBezTo>
                  <a:cubicBezTo>
                    <a:pt x="4624" y="2513"/>
                    <a:pt x="5358" y="2246"/>
                    <a:pt x="6059" y="1979"/>
                  </a:cubicBezTo>
                  <a:cubicBezTo>
                    <a:pt x="6267" y="1860"/>
                    <a:pt x="6210" y="1529"/>
                    <a:pt x="6007" y="1529"/>
                  </a:cubicBezTo>
                  <a:cubicBezTo>
                    <a:pt x="5982" y="1529"/>
                    <a:pt x="5954" y="1534"/>
                    <a:pt x="5925" y="1545"/>
                  </a:cubicBezTo>
                  <a:cubicBezTo>
                    <a:pt x="5225" y="1812"/>
                    <a:pt x="4524" y="2079"/>
                    <a:pt x="3824" y="2312"/>
                  </a:cubicBezTo>
                  <a:cubicBezTo>
                    <a:pt x="4024" y="1879"/>
                    <a:pt x="4224" y="1378"/>
                    <a:pt x="4358" y="878"/>
                  </a:cubicBezTo>
                  <a:cubicBezTo>
                    <a:pt x="4417" y="720"/>
                    <a:pt x="4301" y="621"/>
                    <a:pt x="4176" y="621"/>
                  </a:cubicBezTo>
                  <a:cubicBezTo>
                    <a:pt x="4089" y="621"/>
                    <a:pt x="3998" y="669"/>
                    <a:pt x="3957" y="778"/>
                  </a:cubicBezTo>
                  <a:cubicBezTo>
                    <a:pt x="3757" y="1312"/>
                    <a:pt x="3524" y="1845"/>
                    <a:pt x="3290" y="2379"/>
                  </a:cubicBezTo>
                  <a:cubicBezTo>
                    <a:pt x="2923" y="1579"/>
                    <a:pt x="2556" y="811"/>
                    <a:pt x="2123" y="77"/>
                  </a:cubicBezTo>
                  <a:cubicBezTo>
                    <a:pt x="2101" y="23"/>
                    <a:pt x="2062" y="1"/>
                    <a:pt x="20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3"/>
            <p:cNvSpPr/>
            <p:nvPr/>
          </p:nvSpPr>
          <p:spPr>
            <a:xfrm>
              <a:off x="3619425" y="3344075"/>
              <a:ext cx="191325" cy="201075"/>
            </a:xfrm>
            <a:custGeom>
              <a:avLst/>
              <a:gdLst/>
              <a:ahLst/>
              <a:cxnLst/>
              <a:rect l="l" t="t" r="r" b="b"/>
              <a:pathLst>
                <a:path w="7653" h="8043" extrusionOk="0">
                  <a:moveTo>
                    <a:pt x="4249" y="1"/>
                  </a:moveTo>
                  <a:cubicBezTo>
                    <a:pt x="4128" y="1"/>
                    <a:pt x="4003" y="84"/>
                    <a:pt x="4003" y="251"/>
                  </a:cubicBezTo>
                  <a:cubicBezTo>
                    <a:pt x="3937" y="1185"/>
                    <a:pt x="3803" y="2152"/>
                    <a:pt x="3703" y="3120"/>
                  </a:cubicBezTo>
                  <a:cubicBezTo>
                    <a:pt x="3003" y="2319"/>
                    <a:pt x="2269" y="1585"/>
                    <a:pt x="1535" y="918"/>
                  </a:cubicBezTo>
                  <a:cubicBezTo>
                    <a:pt x="1513" y="897"/>
                    <a:pt x="1488" y="887"/>
                    <a:pt x="1464" y="887"/>
                  </a:cubicBezTo>
                  <a:cubicBezTo>
                    <a:pt x="1375" y="887"/>
                    <a:pt x="1290" y="1007"/>
                    <a:pt x="1368" y="1085"/>
                  </a:cubicBezTo>
                  <a:cubicBezTo>
                    <a:pt x="2035" y="1886"/>
                    <a:pt x="2669" y="2686"/>
                    <a:pt x="3303" y="3520"/>
                  </a:cubicBezTo>
                  <a:cubicBezTo>
                    <a:pt x="2235" y="3320"/>
                    <a:pt x="1201" y="3187"/>
                    <a:pt x="134" y="3120"/>
                  </a:cubicBezTo>
                  <a:cubicBezTo>
                    <a:pt x="0" y="3120"/>
                    <a:pt x="0" y="3320"/>
                    <a:pt x="100" y="3353"/>
                  </a:cubicBezTo>
                  <a:cubicBezTo>
                    <a:pt x="1268" y="3553"/>
                    <a:pt x="2435" y="3754"/>
                    <a:pt x="3603" y="3987"/>
                  </a:cubicBezTo>
                  <a:cubicBezTo>
                    <a:pt x="3570" y="4020"/>
                    <a:pt x="3570" y="4054"/>
                    <a:pt x="3570" y="4087"/>
                  </a:cubicBezTo>
                  <a:cubicBezTo>
                    <a:pt x="2569" y="4721"/>
                    <a:pt x="1568" y="5355"/>
                    <a:pt x="567" y="6022"/>
                  </a:cubicBezTo>
                  <a:cubicBezTo>
                    <a:pt x="452" y="6108"/>
                    <a:pt x="536" y="6269"/>
                    <a:pt x="646" y="6269"/>
                  </a:cubicBezTo>
                  <a:cubicBezTo>
                    <a:pt x="664" y="6269"/>
                    <a:pt x="682" y="6265"/>
                    <a:pt x="701" y="6255"/>
                  </a:cubicBezTo>
                  <a:cubicBezTo>
                    <a:pt x="1635" y="5722"/>
                    <a:pt x="2569" y="5188"/>
                    <a:pt x="3503" y="4654"/>
                  </a:cubicBezTo>
                  <a:lnTo>
                    <a:pt x="3503" y="4654"/>
                  </a:lnTo>
                  <a:cubicBezTo>
                    <a:pt x="3336" y="5722"/>
                    <a:pt x="3203" y="6789"/>
                    <a:pt x="3036" y="7857"/>
                  </a:cubicBezTo>
                  <a:cubicBezTo>
                    <a:pt x="3015" y="7963"/>
                    <a:pt x="3102" y="8042"/>
                    <a:pt x="3185" y="8042"/>
                  </a:cubicBezTo>
                  <a:cubicBezTo>
                    <a:pt x="3233" y="8042"/>
                    <a:pt x="3279" y="8017"/>
                    <a:pt x="3303" y="7957"/>
                  </a:cubicBezTo>
                  <a:cubicBezTo>
                    <a:pt x="3603" y="6789"/>
                    <a:pt x="3836" y="5622"/>
                    <a:pt x="4037" y="4454"/>
                  </a:cubicBezTo>
                  <a:cubicBezTo>
                    <a:pt x="4537" y="5121"/>
                    <a:pt x="5037" y="5788"/>
                    <a:pt x="5571" y="6422"/>
                  </a:cubicBezTo>
                  <a:cubicBezTo>
                    <a:pt x="5614" y="6483"/>
                    <a:pt x="5668" y="6507"/>
                    <a:pt x="5723" y="6507"/>
                  </a:cubicBezTo>
                  <a:cubicBezTo>
                    <a:pt x="5879" y="6507"/>
                    <a:pt x="6037" y="6304"/>
                    <a:pt x="5938" y="6155"/>
                  </a:cubicBezTo>
                  <a:cubicBezTo>
                    <a:pt x="5538" y="5488"/>
                    <a:pt x="5104" y="4821"/>
                    <a:pt x="4604" y="4221"/>
                  </a:cubicBezTo>
                  <a:lnTo>
                    <a:pt x="4604" y="4221"/>
                  </a:lnTo>
                  <a:cubicBezTo>
                    <a:pt x="5504" y="4387"/>
                    <a:pt x="6405" y="4588"/>
                    <a:pt x="7306" y="4788"/>
                  </a:cubicBezTo>
                  <a:cubicBezTo>
                    <a:pt x="7323" y="4793"/>
                    <a:pt x="7341" y="4795"/>
                    <a:pt x="7357" y="4795"/>
                  </a:cubicBezTo>
                  <a:cubicBezTo>
                    <a:pt x="7557" y="4795"/>
                    <a:pt x="7652" y="4449"/>
                    <a:pt x="7406" y="4387"/>
                  </a:cubicBezTo>
                  <a:cubicBezTo>
                    <a:pt x="6605" y="4154"/>
                    <a:pt x="5738" y="3987"/>
                    <a:pt x="4904" y="3787"/>
                  </a:cubicBezTo>
                  <a:cubicBezTo>
                    <a:pt x="5471" y="3487"/>
                    <a:pt x="6005" y="3153"/>
                    <a:pt x="6538" y="2820"/>
                  </a:cubicBezTo>
                  <a:cubicBezTo>
                    <a:pt x="6761" y="2681"/>
                    <a:pt x="6636" y="2379"/>
                    <a:pt x="6433" y="2379"/>
                  </a:cubicBezTo>
                  <a:cubicBezTo>
                    <a:pt x="6393" y="2379"/>
                    <a:pt x="6349" y="2392"/>
                    <a:pt x="6305" y="2419"/>
                  </a:cubicBezTo>
                  <a:cubicBezTo>
                    <a:pt x="5638" y="2820"/>
                    <a:pt x="4937" y="3253"/>
                    <a:pt x="4270" y="3687"/>
                  </a:cubicBezTo>
                  <a:cubicBezTo>
                    <a:pt x="4237" y="3654"/>
                    <a:pt x="4203" y="3654"/>
                    <a:pt x="4170" y="3654"/>
                  </a:cubicBezTo>
                  <a:lnTo>
                    <a:pt x="4137" y="3620"/>
                  </a:lnTo>
                  <a:cubicBezTo>
                    <a:pt x="4303" y="2519"/>
                    <a:pt x="4404" y="1352"/>
                    <a:pt x="4470" y="251"/>
                  </a:cubicBezTo>
                  <a:cubicBezTo>
                    <a:pt x="4487" y="84"/>
                    <a:pt x="4370" y="1"/>
                    <a:pt x="424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3742850" y="3574050"/>
              <a:ext cx="191375" cy="200700"/>
            </a:xfrm>
            <a:custGeom>
              <a:avLst/>
              <a:gdLst/>
              <a:ahLst/>
              <a:cxnLst/>
              <a:rect l="l" t="t" r="r" b="b"/>
              <a:pathLst>
                <a:path w="7655" h="8028" extrusionOk="0">
                  <a:moveTo>
                    <a:pt x="4266" y="0"/>
                  </a:moveTo>
                  <a:cubicBezTo>
                    <a:pt x="4145" y="0"/>
                    <a:pt x="4020" y="75"/>
                    <a:pt x="4003" y="225"/>
                  </a:cubicBezTo>
                  <a:cubicBezTo>
                    <a:pt x="3936" y="1193"/>
                    <a:pt x="3836" y="2160"/>
                    <a:pt x="3703" y="3094"/>
                  </a:cubicBezTo>
                  <a:cubicBezTo>
                    <a:pt x="3036" y="2327"/>
                    <a:pt x="2302" y="1593"/>
                    <a:pt x="1568" y="892"/>
                  </a:cubicBezTo>
                  <a:cubicBezTo>
                    <a:pt x="1547" y="871"/>
                    <a:pt x="1522" y="862"/>
                    <a:pt x="1498" y="862"/>
                  </a:cubicBezTo>
                  <a:cubicBezTo>
                    <a:pt x="1409" y="862"/>
                    <a:pt x="1323" y="988"/>
                    <a:pt x="1401" y="1093"/>
                  </a:cubicBezTo>
                  <a:cubicBezTo>
                    <a:pt x="2068" y="1860"/>
                    <a:pt x="2702" y="2694"/>
                    <a:pt x="3336" y="3494"/>
                  </a:cubicBezTo>
                  <a:cubicBezTo>
                    <a:pt x="2269" y="3328"/>
                    <a:pt x="1201" y="3194"/>
                    <a:pt x="167" y="3127"/>
                  </a:cubicBezTo>
                  <a:cubicBezTo>
                    <a:pt x="34" y="3127"/>
                    <a:pt x="0" y="3328"/>
                    <a:pt x="134" y="3328"/>
                  </a:cubicBezTo>
                  <a:cubicBezTo>
                    <a:pt x="1301" y="3561"/>
                    <a:pt x="2469" y="3761"/>
                    <a:pt x="3603" y="3995"/>
                  </a:cubicBezTo>
                  <a:cubicBezTo>
                    <a:pt x="3603" y="4028"/>
                    <a:pt x="3603" y="4061"/>
                    <a:pt x="3603" y="4095"/>
                  </a:cubicBezTo>
                  <a:cubicBezTo>
                    <a:pt x="2602" y="4729"/>
                    <a:pt x="1601" y="5362"/>
                    <a:pt x="601" y="6030"/>
                  </a:cubicBezTo>
                  <a:cubicBezTo>
                    <a:pt x="490" y="6085"/>
                    <a:pt x="563" y="6254"/>
                    <a:pt x="667" y="6254"/>
                  </a:cubicBezTo>
                  <a:cubicBezTo>
                    <a:pt x="688" y="6254"/>
                    <a:pt x="711" y="6247"/>
                    <a:pt x="734" y="6230"/>
                  </a:cubicBezTo>
                  <a:cubicBezTo>
                    <a:pt x="1668" y="5729"/>
                    <a:pt x="2602" y="5196"/>
                    <a:pt x="3536" y="4629"/>
                  </a:cubicBezTo>
                  <a:lnTo>
                    <a:pt x="3536" y="4629"/>
                  </a:lnTo>
                  <a:cubicBezTo>
                    <a:pt x="3369" y="5729"/>
                    <a:pt x="3203" y="6797"/>
                    <a:pt x="3069" y="7864"/>
                  </a:cubicBezTo>
                  <a:cubicBezTo>
                    <a:pt x="3049" y="7964"/>
                    <a:pt x="3124" y="8027"/>
                    <a:pt x="3195" y="8027"/>
                  </a:cubicBezTo>
                  <a:cubicBezTo>
                    <a:pt x="3243" y="8027"/>
                    <a:pt x="3289" y="7998"/>
                    <a:pt x="3303" y="7931"/>
                  </a:cubicBezTo>
                  <a:cubicBezTo>
                    <a:pt x="3636" y="6797"/>
                    <a:pt x="3870" y="5629"/>
                    <a:pt x="4070" y="4428"/>
                  </a:cubicBezTo>
                  <a:cubicBezTo>
                    <a:pt x="4570" y="5096"/>
                    <a:pt x="5071" y="5763"/>
                    <a:pt x="5604" y="6430"/>
                  </a:cubicBezTo>
                  <a:cubicBezTo>
                    <a:pt x="5645" y="6479"/>
                    <a:pt x="5697" y="6500"/>
                    <a:pt x="5749" y="6500"/>
                  </a:cubicBezTo>
                  <a:cubicBezTo>
                    <a:pt x="5907" y="6500"/>
                    <a:pt x="6072" y="6305"/>
                    <a:pt x="5971" y="6130"/>
                  </a:cubicBezTo>
                  <a:cubicBezTo>
                    <a:pt x="5571" y="5462"/>
                    <a:pt x="5137" y="4829"/>
                    <a:pt x="4637" y="4195"/>
                  </a:cubicBezTo>
                  <a:lnTo>
                    <a:pt x="4637" y="4195"/>
                  </a:lnTo>
                  <a:cubicBezTo>
                    <a:pt x="5538" y="4395"/>
                    <a:pt x="6438" y="4562"/>
                    <a:pt x="7305" y="4762"/>
                  </a:cubicBezTo>
                  <a:cubicBezTo>
                    <a:pt x="7326" y="4767"/>
                    <a:pt x="7345" y="4769"/>
                    <a:pt x="7364" y="4769"/>
                  </a:cubicBezTo>
                  <a:cubicBezTo>
                    <a:pt x="7586" y="4769"/>
                    <a:pt x="7655" y="4423"/>
                    <a:pt x="7439" y="4362"/>
                  </a:cubicBezTo>
                  <a:cubicBezTo>
                    <a:pt x="6605" y="4162"/>
                    <a:pt x="5771" y="3961"/>
                    <a:pt x="4937" y="3795"/>
                  </a:cubicBezTo>
                  <a:cubicBezTo>
                    <a:pt x="5471" y="3461"/>
                    <a:pt x="6038" y="3127"/>
                    <a:pt x="6572" y="2794"/>
                  </a:cubicBezTo>
                  <a:cubicBezTo>
                    <a:pt x="6801" y="2679"/>
                    <a:pt x="6660" y="2367"/>
                    <a:pt x="6447" y="2367"/>
                  </a:cubicBezTo>
                  <a:cubicBezTo>
                    <a:pt x="6412" y="2367"/>
                    <a:pt x="6375" y="2375"/>
                    <a:pt x="6338" y="2394"/>
                  </a:cubicBezTo>
                  <a:cubicBezTo>
                    <a:pt x="5671" y="2827"/>
                    <a:pt x="4970" y="3228"/>
                    <a:pt x="4303" y="3661"/>
                  </a:cubicBezTo>
                  <a:cubicBezTo>
                    <a:pt x="4270" y="3661"/>
                    <a:pt x="4203" y="3628"/>
                    <a:pt x="4170" y="3628"/>
                  </a:cubicBezTo>
                  <a:cubicBezTo>
                    <a:pt x="4303" y="2494"/>
                    <a:pt x="4403" y="1359"/>
                    <a:pt x="4503" y="225"/>
                  </a:cubicBezTo>
                  <a:cubicBezTo>
                    <a:pt x="4503" y="75"/>
                    <a:pt x="4387" y="0"/>
                    <a:pt x="426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3"/>
            <p:cNvSpPr/>
            <p:nvPr/>
          </p:nvSpPr>
          <p:spPr>
            <a:xfrm>
              <a:off x="3297525" y="2838025"/>
              <a:ext cx="126775" cy="241375"/>
            </a:xfrm>
            <a:custGeom>
              <a:avLst/>
              <a:gdLst/>
              <a:ahLst/>
              <a:cxnLst/>
              <a:rect l="l" t="t" r="r" b="b"/>
              <a:pathLst>
                <a:path w="5071" h="9655" extrusionOk="0">
                  <a:moveTo>
                    <a:pt x="3350" y="1"/>
                  </a:moveTo>
                  <a:cubicBezTo>
                    <a:pt x="3140" y="1"/>
                    <a:pt x="2932" y="83"/>
                    <a:pt x="2769" y="279"/>
                  </a:cubicBezTo>
                  <a:cubicBezTo>
                    <a:pt x="367" y="3214"/>
                    <a:pt x="1" y="9118"/>
                    <a:pt x="4837" y="9652"/>
                  </a:cubicBezTo>
                  <a:cubicBezTo>
                    <a:pt x="4848" y="9654"/>
                    <a:pt x="4859" y="9654"/>
                    <a:pt x="4869" y="9654"/>
                  </a:cubicBezTo>
                  <a:cubicBezTo>
                    <a:pt x="5070" y="9654"/>
                    <a:pt x="5063" y="9347"/>
                    <a:pt x="4904" y="9252"/>
                  </a:cubicBezTo>
                  <a:cubicBezTo>
                    <a:pt x="1201" y="7784"/>
                    <a:pt x="2436" y="3815"/>
                    <a:pt x="4204" y="1413"/>
                  </a:cubicBezTo>
                  <a:cubicBezTo>
                    <a:pt x="4682" y="783"/>
                    <a:pt x="4000" y="1"/>
                    <a:pt x="3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43"/>
          <p:cNvGrpSpPr/>
          <p:nvPr/>
        </p:nvGrpSpPr>
        <p:grpSpPr>
          <a:xfrm>
            <a:off x="4034763" y="680809"/>
            <a:ext cx="687600" cy="394775"/>
            <a:chOff x="3514088" y="499450"/>
            <a:chExt cx="687600" cy="394775"/>
          </a:xfrm>
        </p:grpSpPr>
        <p:sp>
          <p:nvSpPr>
            <p:cNvPr id="373" name="Google Shape;373;p43"/>
            <p:cNvSpPr/>
            <p:nvPr/>
          </p:nvSpPr>
          <p:spPr>
            <a:xfrm>
              <a:off x="3514088" y="6171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3537438" y="638650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3921638" y="499450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3"/>
            <p:cNvSpPr/>
            <p:nvPr/>
          </p:nvSpPr>
          <p:spPr>
            <a:xfrm>
              <a:off x="3944813" y="520575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45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9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9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1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31" indent="0">
              <a:buNone/>
              <a:defRPr sz="1800" b="1"/>
            </a:lvl3pPr>
            <a:lvl4pPr marL="1370888" indent="0">
              <a:buNone/>
              <a:defRPr sz="1600" b="1"/>
            </a:lvl4pPr>
            <a:lvl5pPr marL="1827857" indent="0">
              <a:buNone/>
              <a:defRPr sz="1600" b="1"/>
            </a:lvl5pPr>
            <a:lvl6pPr marL="2284808" indent="0">
              <a:buNone/>
              <a:defRPr sz="1600" b="1"/>
            </a:lvl6pPr>
            <a:lvl7pPr marL="2741759" indent="0">
              <a:buNone/>
              <a:defRPr sz="1600" b="1"/>
            </a:lvl7pPr>
            <a:lvl8pPr marL="3198725" indent="0">
              <a:buNone/>
              <a:defRPr sz="1600" b="1"/>
            </a:lvl8pPr>
            <a:lvl9pPr marL="36556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31" indent="0">
              <a:buNone/>
              <a:defRPr sz="1800" b="1"/>
            </a:lvl3pPr>
            <a:lvl4pPr marL="1370888" indent="0">
              <a:buNone/>
              <a:defRPr sz="1600" b="1"/>
            </a:lvl4pPr>
            <a:lvl5pPr marL="1827857" indent="0">
              <a:buNone/>
              <a:defRPr sz="1600" b="1"/>
            </a:lvl5pPr>
            <a:lvl6pPr marL="2284808" indent="0">
              <a:buNone/>
              <a:defRPr sz="1600" b="1"/>
            </a:lvl6pPr>
            <a:lvl7pPr marL="2741759" indent="0">
              <a:buNone/>
              <a:defRPr sz="1600" b="1"/>
            </a:lvl7pPr>
            <a:lvl8pPr marL="3198725" indent="0">
              <a:buNone/>
              <a:defRPr sz="1600" b="1"/>
            </a:lvl8pPr>
            <a:lvl9pPr marL="36556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9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7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48" name="Google Shape;48;p7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1463075" y="2094643"/>
            <a:ext cx="3759900" cy="15657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37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03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31" indent="0">
              <a:buNone/>
              <a:defRPr sz="1000"/>
            </a:lvl3pPr>
            <a:lvl4pPr marL="1370888" indent="0">
              <a:buNone/>
              <a:defRPr sz="900"/>
            </a:lvl4pPr>
            <a:lvl5pPr marL="1827857" indent="0">
              <a:buNone/>
              <a:defRPr sz="900"/>
            </a:lvl5pPr>
            <a:lvl6pPr marL="2284808" indent="0">
              <a:buNone/>
              <a:defRPr sz="900"/>
            </a:lvl6pPr>
            <a:lvl7pPr marL="2741759" indent="0">
              <a:buNone/>
              <a:defRPr sz="900"/>
            </a:lvl7pPr>
            <a:lvl8pPr marL="3198725" indent="0">
              <a:buNone/>
              <a:defRPr sz="900"/>
            </a:lvl8pPr>
            <a:lvl9pPr marL="36556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6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31" indent="0">
              <a:buNone/>
              <a:defRPr sz="2400"/>
            </a:lvl3pPr>
            <a:lvl4pPr marL="1370888" indent="0">
              <a:buNone/>
              <a:defRPr sz="2000"/>
            </a:lvl4pPr>
            <a:lvl5pPr marL="1827857" indent="0">
              <a:buNone/>
              <a:defRPr sz="2000"/>
            </a:lvl5pPr>
            <a:lvl6pPr marL="2284808" indent="0">
              <a:buNone/>
              <a:defRPr sz="2000"/>
            </a:lvl6pPr>
            <a:lvl7pPr marL="2741759" indent="0">
              <a:buNone/>
              <a:defRPr sz="2000"/>
            </a:lvl7pPr>
            <a:lvl8pPr marL="3198725" indent="0">
              <a:buNone/>
              <a:defRPr sz="2000"/>
            </a:lvl8pPr>
            <a:lvl9pPr marL="36556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31" indent="0">
              <a:buNone/>
              <a:defRPr sz="1000"/>
            </a:lvl3pPr>
            <a:lvl4pPr marL="1370888" indent="0">
              <a:buNone/>
              <a:defRPr sz="900"/>
            </a:lvl4pPr>
            <a:lvl5pPr marL="1827857" indent="0">
              <a:buNone/>
              <a:defRPr sz="900"/>
            </a:lvl5pPr>
            <a:lvl6pPr marL="2284808" indent="0">
              <a:buNone/>
              <a:defRPr sz="900"/>
            </a:lvl6pPr>
            <a:lvl7pPr marL="2741759" indent="0">
              <a:buNone/>
              <a:defRPr sz="900"/>
            </a:lvl7pPr>
            <a:lvl8pPr marL="3198725" indent="0">
              <a:buNone/>
              <a:defRPr sz="900"/>
            </a:lvl8pPr>
            <a:lvl9pPr marL="36556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86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95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7485-C8DF-4957-B6FA-D36A3B0249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CDAC-500C-4434-B261-93DFD611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79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xmlns="" id="{85310F18-5BA7-4C17-B4F5-065BA1013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98" y="628471"/>
            <a:ext cx="5038414" cy="3886564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72EC2C62-5485-4B12-B6B0-739CD2756FBA}"/>
              </a:ext>
            </a:extLst>
          </p:cNvPr>
          <p:cNvSpPr/>
          <p:nvPr userDrawn="1"/>
        </p:nvSpPr>
        <p:spPr>
          <a:xfrm>
            <a:off x="177313" y="171450"/>
            <a:ext cx="8789437" cy="48006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49" tIns="38375" rIns="76749" bIns="38375" rtlCol="0" anchor="ctr"/>
          <a:lstStyle/>
          <a:p>
            <a:pPr algn="ctr" defTabSz="913931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8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55" name="Google Shape;55;p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 rot="-170047">
            <a:off x="2063518" y="1335755"/>
            <a:ext cx="5005622" cy="2483433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9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61" name="Google Shape;61;p9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1137300" y="1949711"/>
            <a:ext cx="2778000" cy="19224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6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3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83" name="Google Shape;83;p1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2009807" y="1785662"/>
            <a:ext cx="2237100" cy="6036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"/>
          </p:nvPr>
        </p:nvSpPr>
        <p:spPr>
          <a:xfrm>
            <a:off x="2009807" y="3283650"/>
            <a:ext cx="2237100" cy="6036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hasCustomPrompt="1"/>
          </p:nvPr>
        </p:nvSpPr>
        <p:spPr>
          <a:xfrm>
            <a:off x="898718" y="3297250"/>
            <a:ext cx="1143000" cy="6036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6011877" y="1785662"/>
            <a:ext cx="2237100" cy="6036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6011877" y="3283650"/>
            <a:ext cx="2237100" cy="6036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1"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5" hasCustomPrompt="1"/>
          </p:nvPr>
        </p:nvSpPr>
        <p:spPr>
          <a:xfrm>
            <a:off x="4880399" y="1799262"/>
            <a:ext cx="1143000" cy="6036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6" hasCustomPrompt="1"/>
          </p:nvPr>
        </p:nvSpPr>
        <p:spPr>
          <a:xfrm>
            <a:off x="4879499" y="3297250"/>
            <a:ext cx="1143000" cy="6036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7" hasCustomPrompt="1"/>
          </p:nvPr>
        </p:nvSpPr>
        <p:spPr>
          <a:xfrm>
            <a:off x="898731" y="1797612"/>
            <a:ext cx="1143000" cy="6069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2009800" y="2263475"/>
            <a:ext cx="2330100" cy="6036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9"/>
          </p:nvPr>
        </p:nvSpPr>
        <p:spPr>
          <a:xfrm>
            <a:off x="6023399" y="2263475"/>
            <a:ext cx="2330100" cy="6036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3"/>
          </p:nvPr>
        </p:nvSpPr>
        <p:spPr>
          <a:xfrm>
            <a:off x="2009800" y="3775997"/>
            <a:ext cx="2330100" cy="6036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6023399" y="3775997"/>
            <a:ext cx="2330100" cy="6036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101" name="Google Shape;101;p14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1798200" y="1607239"/>
            <a:ext cx="5547600" cy="13170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2973590" y="3153758"/>
            <a:ext cx="3174000" cy="4596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ilonga"/>
              <a:buNone/>
              <a:defRPr>
                <a:latin typeface="Milonga"/>
                <a:ea typeface="Milonga"/>
                <a:cs typeface="Milonga"/>
                <a:sym typeface="Milong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or header 1">
  <p:cSld name="CUSTOM_13">
    <p:bg>
      <p:bgPr>
        <a:solidFill>
          <a:schemeClr val="dk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 flipH="1">
            <a:off x="170332" y="190918"/>
            <a:ext cx="8803381" cy="4757563"/>
            <a:chOff x="170309" y="190897"/>
            <a:chExt cx="8803381" cy="4757563"/>
          </a:xfrm>
        </p:grpSpPr>
        <p:sp>
          <p:nvSpPr>
            <p:cNvPr id="108" name="Google Shape;108;p15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96446" y="1363700"/>
            <a:ext cx="2989800" cy="16863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2540428" y="3561175"/>
            <a:ext cx="3907200" cy="291600"/>
          </a:xfrm>
          <a:prstGeom prst="rect">
            <a:avLst/>
          </a:prstGeom>
        </p:spPr>
        <p:txBody>
          <a:bodyPr spcFirstLastPara="1" wrap="square" lIns="91387" tIns="91387" rIns="91387" bIns="9138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2" hasCustomPrompt="1"/>
          </p:nvPr>
        </p:nvSpPr>
        <p:spPr>
          <a:xfrm rot="-346617">
            <a:off x="2041434" y="1687012"/>
            <a:ext cx="1907488" cy="1191926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7" tIns="91387" rIns="91387" bIns="9138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7" tIns="91387" rIns="91387" bIns="9138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7" tIns="91387" rIns="91387" bIns="91387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7" r:id="rId11"/>
    <p:sldLayoutId id="2147483668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0" r:id="rId18"/>
    <p:sldLayoutId id="2147483682" r:id="rId19"/>
    <p:sldLayoutId id="2147483684" r:id="rId20"/>
    <p:sldLayoutId id="2147483685" r:id="rId21"/>
    <p:sldLayoutId id="2147483686" r:id="rId22"/>
    <p:sldLayoutId id="2147483688" r:id="rId23"/>
    <p:sldLayoutId id="2147483689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9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701" rIns="91396" bIns="457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396" tIns="45701" rIns="91396" bIns="457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396" tIns="45701" rIns="91396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31">
              <a:buClrTx/>
            </a:pPr>
            <a:fld id="{A51E7485-C8DF-4957-B6FA-D36A3B02499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3931">
                <a:buClrTx/>
              </a:pPr>
              <a:t>10/16/2023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396" tIns="45701" rIns="91396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31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396" tIns="45701" rIns="91396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31">
              <a:buClrTx/>
            </a:pPr>
            <a:fld id="{24A4CDAC-500C-4434-B261-93DFD6111D7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3931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defTabSz="9139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3" indent="-342713" algn="l" defTabSz="91393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1" indent="-285604" algn="l" defTabSz="91393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5" indent="-228474" algn="l" defTabSz="9139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2" indent="-228474" algn="l" defTabSz="91393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1" indent="-228474" algn="l" defTabSz="91393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3" indent="-228474" algn="l" defTabSz="913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50" indent="-228474" algn="l" defTabSz="913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8" indent="-228474" algn="l" defTabSz="913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71" indent="-228474" algn="l" defTabSz="913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1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8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7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8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9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5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8" algn="l" defTabSz="913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NUL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1431" y="23"/>
            <a:ext cx="7810500" cy="62089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29944">
            <a:off x="7434009" y="621890"/>
            <a:ext cx="668719" cy="640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80411">
            <a:off x="1173008" y="3568124"/>
            <a:ext cx="646947" cy="619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7870" y="2686051"/>
            <a:ext cx="2214477" cy="10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667011" y="1949731"/>
            <a:ext cx="3978847" cy="600758"/>
          </a:xfrm>
          <a:prstGeom prst="rect">
            <a:avLst/>
          </a:prstGeom>
          <a:noFill/>
        </p:spPr>
        <p:txBody>
          <a:bodyPr wrap="square" lIns="76749" tIns="38375" rIns="76749" bIns="3837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016121" y="4231597"/>
            <a:ext cx="2983239" cy="354498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76749" tIns="38375" rIns="76749" bIns="3837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7804">
              <a:spcBef>
                <a:spcPct val="50000"/>
              </a:spcBef>
              <a:buClrTx/>
            </a:pP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011284" y="118443"/>
            <a:ext cx="5307636" cy="49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409" tIns="32717" rIns="65409" bIns="3271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931" eaLnBrk="1" hangingPunct="1">
              <a:spcBef>
                <a:spcPct val="0"/>
              </a:spcBef>
              <a:buClr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TR</a:t>
            </a:r>
            <a:r>
              <a:rPr lang="vi-VN" alt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ƯỜ</a:t>
            </a:r>
            <a:r>
              <a:rPr lang="en-US" alt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NG TIỂU HỌC HỨA TẠO</a:t>
            </a:r>
          </a:p>
        </p:txBody>
      </p:sp>
      <p:sp>
        <p:nvSpPr>
          <p:cNvPr id="13" name="Minus 12"/>
          <p:cNvSpPr/>
          <p:nvPr/>
        </p:nvSpPr>
        <p:spPr>
          <a:xfrm>
            <a:off x="3252655" y="542554"/>
            <a:ext cx="3105694" cy="92078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409" tIns="32717" rIns="65409" bIns="32717" anchor="ctr"/>
          <a:lstStyle/>
          <a:p>
            <a:pPr algn="ctr" defTabSz="913931">
              <a:buClrTx/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3566" y="1385909"/>
            <a:ext cx="4400550" cy="2786063"/>
          </a:xfrm>
          <a:prstGeom prst="rect">
            <a:avLst/>
          </a:prstGeom>
          <a:noFill/>
        </p:spPr>
        <p:txBody>
          <a:bodyPr wrap="none" lIns="76749" tIns="38375" rIns="76749" bIns="38375">
            <a:prstTxWarp prst="textArchUp">
              <a:avLst/>
            </a:prstTxWarp>
            <a:spAutoFit/>
          </a:bodyPr>
          <a:lstStyle/>
          <a:p>
            <a:pPr algn="ctr" defTabSz="913931">
              <a:buClrTx/>
            </a:pPr>
            <a:r>
              <a:rPr lang="en-US" sz="3000" b="1" kern="1200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+mn-ea"/>
                <a:cs typeface="+mn-cs"/>
              </a:rPr>
              <a:t>CHÀO MỪNG CÁC EM ĐẾN VỚI TIẾT HỌC</a:t>
            </a:r>
          </a:p>
          <a:p>
            <a:pPr algn="ctr" defTabSz="913931">
              <a:buClrTx/>
            </a:pPr>
            <a:endParaRPr lang="en-US" sz="2700" b="1" kern="120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831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1" name="Google Shape;2411;p77"/>
          <p:cNvGrpSpPr/>
          <p:nvPr/>
        </p:nvGrpSpPr>
        <p:grpSpPr>
          <a:xfrm>
            <a:off x="4557898" y="1698480"/>
            <a:ext cx="3919913" cy="2417777"/>
            <a:chOff x="1479875" y="2129600"/>
            <a:chExt cx="1677575" cy="1002275"/>
          </a:xfrm>
        </p:grpSpPr>
        <p:sp>
          <p:nvSpPr>
            <p:cNvPr id="2412" name="Google Shape;2412;p77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3" name="Google Shape;2413;p77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4" name="Google Shape;2414;p77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5" name="Google Shape;2415;p77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6" name="Google Shape;2416;p77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7" name="Google Shape;2417;p77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8" name="Google Shape;2418;p77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9" name="Google Shape;2419;p77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0" name="Google Shape;2420;p77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1" name="Google Shape;2421;p77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2" name="Google Shape;2422;p77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3" name="Google Shape;2423;p77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4" name="Google Shape;2424;p77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5" name="Google Shape;2425;p77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6" name="Google Shape;2426;p77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7" name="Google Shape;2427;p77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8" name="Google Shape;2428;p77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9" name="Google Shape;2429;p77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0" name="Google Shape;2430;p77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1" name="Google Shape;2431;p77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2" name="Google Shape;2432;p77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3" name="Google Shape;2433;p77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34" name="Google Shape;2434;p77"/>
          <p:cNvGrpSpPr/>
          <p:nvPr/>
        </p:nvGrpSpPr>
        <p:grpSpPr>
          <a:xfrm>
            <a:off x="639612" y="1708256"/>
            <a:ext cx="3733181" cy="2437236"/>
            <a:chOff x="1479875" y="2129600"/>
            <a:chExt cx="1677575" cy="1002275"/>
          </a:xfrm>
        </p:grpSpPr>
        <p:sp>
          <p:nvSpPr>
            <p:cNvPr id="2435" name="Google Shape;2435;p77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6" name="Google Shape;2436;p77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7" name="Google Shape;2437;p77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8" name="Google Shape;2438;p77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9" name="Google Shape;2439;p77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0" name="Google Shape;2440;p77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1" name="Google Shape;2441;p77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2" name="Google Shape;2442;p77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3" name="Google Shape;2443;p77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4" name="Google Shape;2444;p77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5" name="Google Shape;2445;p77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77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77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8" name="Google Shape;2448;p77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9" name="Google Shape;2449;p77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77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77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77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77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77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77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77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69" name="Google Shape;2469;p77"/>
          <p:cNvGrpSpPr/>
          <p:nvPr/>
        </p:nvGrpSpPr>
        <p:grpSpPr>
          <a:xfrm>
            <a:off x="5850886" y="762150"/>
            <a:ext cx="822275" cy="403750"/>
            <a:chOff x="2595463" y="4500650"/>
            <a:chExt cx="822275" cy="403750"/>
          </a:xfrm>
        </p:grpSpPr>
        <p:sp>
          <p:nvSpPr>
            <p:cNvPr id="2470" name="Google Shape;2470;p77"/>
            <p:cNvSpPr/>
            <p:nvPr/>
          </p:nvSpPr>
          <p:spPr>
            <a:xfrm>
              <a:off x="3221088" y="4511375"/>
              <a:ext cx="196650" cy="198900"/>
            </a:xfrm>
            <a:custGeom>
              <a:avLst/>
              <a:gdLst/>
              <a:ahLst/>
              <a:cxnLst/>
              <a:rect l="l" t="t" r="r" b="b"/>
              <a:pathLst>
                <a:path w="7866" h="795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7" y="1374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2"/>
                    <a:pt x="6464" y="3342"/>
                    <a:pt x="7198" y="3643"/>
                  </a:cubicBezTo>
                  <a:cubicBezTo>
                    <a:pt x="6598" y="4176"/>
                    <a:pt x="5964" y="4477"/>
                    <a:pt x="5197" y="4643"/>
                  </a:cubicBezTo>
                  <a:cubicBezTo>
                    <a:pt x="5141" y="4610"/>
                    <a:pt x="5074" y="4591"/>
                    <a:pt x="5010" y="4591"/>
                  </a:cubicBezTo>
                  <a:cubicBezTo>
                    <a:pt x="4882" y="4591"/>
                    <a:pt x="4763" y="4666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878"/>
                    <a:pt x="3295" y="5244"/>
                  </a:cubicBezTo>
                  <a:cubicBezTo>
                    <a:pt x="3274" y="5180"/>
                    <a:pt x="3240" y="5157"/>
                    <a:pt x="3200" y="5157"/>
                  </a:cubicBezTo>
                  <a:cubicBezTo>
                    <a:pt x="3177" y="5157"/>
                    <a:pt x="3153" y="5165"/>
                    <a:pt x="3129" y="5177"/>
                  </a:cubicBezTo>
                  <a:cubicBezTo>
                    <a:pt x="3084" y="5088"/>
                    <a:pt x="2980" y="5029"/>
                    <a:pt x="2877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44"/>
                    <a:pt x="1728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1" y="2575"/>
                    <a:pt x="827" y="1841"/>
                  </a:cubicBezTo>
                  <a:lnTo>
                    <a:pt x="827" y="1841"/>
                  </a:lnTo>
                  <a:cubicBezTo>
                    <a:pt x="1594" y="2008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08"/>
                    <a:pt x="3496" y="2375"/>
                  </a:cubicBezTo>
                  <a:cubicBezTo>
                    <a:pt x="3963" y="1808"/>
                    <a:pt x="4496" y="1274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2" y="1308"/>
                    <a:pt x="3295" y="2108"/>
                  </a:cubicBezTo>
                  <a:cubicBezTo>
                    <a:pt x="3295" y="2108"/>
                    <a:pt x="3295" y="2108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8"/>
                    <a:pt x="359" y="1237"/>
                    <a:pt x="343" y="1237"/>
                  </a:cubicBezTo>
                  <a:cubicBezTo>
                    <a:pt x="137" y="1237"/>
                    <a:pt x="0" y="1425"/>
                    <a:pt x="93" y="1641"/>
                  </a:cubicBezTo>
                  <a:cubicBezTo>
                    <a:pt x="527" y="2475"/>
                    <a:pt x="960" y="3342"/>
                    <a:pt x="1461" y="4143"/>
                  </a:cubicBezTo>
                  <a:cubicBezTo>
                    <a:pt x="1227" y="4910"/>
                    <a:pt x="894" y="5677"/>
                    <a:pt x="393" y="6311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4" y="6678"/>
                  </a:cubicBezTo>
                  <a:cubicBezTo>
                    <a:pt x="1561" y="6445"/>
                    <a:pt x="2361" y="6044"/>
                    <a:pt x="3062" y="5444"/>
                  </a:cubicBezTo>
                  <a:cubicBezTo>
                    <a:pt x="3295" y="6345"/>
                    <a:pt x="3862" y="7179"/>
                    <a:pt x="4430" y="7879"/>
                  </a:cubicBezTo>
                  <a:cubicBezTo>
                    <a:pt x="4473" y="7933"/>
                    <a:pt x="4527" y="7956"/>
                    <a:pt x="4582" y="7956"/>
                  </a:cubicBezTo>
                  <a:cubicBezTo>
                    <a:pt x="4697" y="7956"/>
                    <a:pt x="4818" y="7858"/>
                    <a:pt x="4863" y="7746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43"/>
                    <a:pt x="7732" y="3376"/>
                  </a:cubicBezTo>
                  <a:cubicBezTo>
                    <a:pt x="7031" y="3042"/>
                    <a:pt x="6264" y="2775"/>
                    <a:pt x="5497" y="2609"/>
                  </a:cubicBezTo>
                  <a:cubicBezTo>
                    <a:pt x="5497" y="2575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1" name="Google Shape;2471;p77"/>
            <p:cNvSpPr/>
            <p:nvPr/>
          </p:nvSpPr>
          <p:spPr>
            <a:xfrm>
              <a:off x="3241738" y="4530700"/>
              <a:ext cx="159325" cy="159325"/>
            </a:xfrm>
            <a:custGeom>
              <a:avLst/>
              <a:gdLst/>
              <a:ahLst/>
              <a:cxnLst/>
              <a:rect l="l" t="t" r="r" b="b"/>
              <a:pathLst>
                <a:path w="6373" h="6373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3670" y="501"/>
                    <a:pt x="3137" y="1035"/>
                    <a:pt x="2670" y="1602"/>
                  </a:cubicBezTo>
                  <a:cubicBezTo>
                    <a:pt x="2636" y="1635"/>
                    <a:pt x="2603" y="1669"/>
                    <a:pt x="2536" y="1669"/>
                  </a:cubicBezTo>
                  <a:cubicBezTo>
                    <a:pt x="2509" y="1751"/>
                    <a:pt x="2436" y="1811"/>
                    <a:pt x="2337" y="1811"/>
                  </a:cubicBezTo>
                  <a:cubicBezTo>
                    <a:pt x="2315" y="1811"/>
                    <a:pt x="2293" y="1808"/>
                    <a:pt x="2269" y="1802"/>
                  </a:cubicBezTo>
                  <a:cubicBezTo>
                    <a:pt x="1535" y="1469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35" y="1802"/>
                    <a:pt x="701" y="2503"/>
                    <a:pt x="1002" y="3270"/>
                  </a:cubicBezTo>
                  <a:cubicBezTo>
                    <a:pt x="1068" y="3370"/>
                    <a:pt x="1002" y="3437"/>
                    <a:pt x="902" y="3470"/>
                  </a:cubicBezTo>
                  <a:cubicBezTo>
                    <a:pt x="835" y="4104"/>
                    <a:pt x="668" y="4671"/>
                    <a:pt x="368" y="5205"/>
                  </a:cubicBezTo>
                  <a:cubicBezTo>
                    <a:pt x="902" y="4971"/>
                    <a:pt x="1435" y="4671"/>
                    <a:pt x="1902" y="4304"/>
                  </a:cubicBezTo>
                  <a:cubicBezTo>
                    <a:pt x="1947" y="4271"/>
                    <a:pt x="1999" y="4256"/>
                    <a:pt x="2051" y="4256"/>
                  </a:cubicBezTo>
                  <a:cubicBezTo>
                    <a:pt x="2154" y="4256"/>
                    <a:pt x="2258" y="4315"/>
                    <a:pt x="2303" y="4404"/>
                  </a:cubicBezTo>
                  <a:cubicBezTo>
                    <a:pt x="2327" y="4392"/>
                    <a:pt x="2351" y="4384"/>
                    <a:pt x="2374" y="4384"/>
                  </a:cubicBezTo>
                  <a:cubicBezTo>
                    <a:pt x="2414" y="4384"/>
                    <a:pt x="2448" y="4407"/>
                    <a:pt x="2469" y="4471"/>
                  </a:cubicBezTo>
                  <a:cubicBezTo>
                    <a:pt x="2870" y="5105"/>
                    <a:pt x="3237" y="5772"/>
                    <a:pt x="3704" y="6372"/>
                  </a:cubicBezTo>
                  <a:cubicBezTo>
                    <a:pt x="3904" y="5638"/>
                    <a:pt x="4004" y="4871"/>
                    <a:pt x="3937" y="4071"/>
                  </a:cubicBezTo>
                  <a:cubicBezTo>
                    <a:pt x="3937" y="3893"/>
                    <a:pt x="4056" y="3818"/>
                    <a:pt x="4184" y="3818"/>
                  </a:cubicBezTo>
                  <a:cubicBezTo>
                    <a:pt x="4248" y="3818"/>
                    <a:pt x="4315" y="3837"/>
                    <a:pt x="4371" y="3870"/>
                  </a:cubicBezTo>
                  <a:cubicBezTo>
                    <a:pt x="5138" y="3704"/>
                    <a:pt x="5772" y="3403"/>
                    <a:pt x="6372" y="2870"/>
                  </a:cubicBezTo>
                  <a:cubicBezTo>
                    <a:pt x="5638" y="2569"/>
                    <a:pt x="4904" y="2369"/>
                    <a:pt x="4137" y="2236"/>
                  </a:cubicBezTo>
                  <a:cubicBezTo>
                    <a:pt x="3837" y="2169"/>
                    <a:pt x="3937" y="1769"/>
                    <a:pt x="4237" y="1769"/>
                  </a:cubicBezTo>
                  <a:cubicBezTo>
                    <a:pt x="4137" y="1202"/>
                    <a:pt x="4171" y="601"/>
                    <a:pt x="42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2" name="Google Shape;2472;p77"/>
            <p:cNvSpPr/>
            <p:nvPr/>
          </p:nvSpPr>
          <p:spPr>
            <a:xfrm>
              <a:off x="2595463" y="450065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19" y="1"/>
                  </a:moveTo>
                  <a:cubicBezTo>
                    <a:pt x="6491" y="1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0" y="8341"/>
                    <a:pt x="200" y="8542"/>
                    <a:pt x="400" y="8575"/>
                  </a:cubicBezTo>
                  <a:cubicBezTo>
                    <a:pt x="1358" y="8689"/>
                    <a:pt x="2284" y="8741"/>
                    <a:pt x="3222" y="8741"/>
                  </a:cubicBezTo>
                  <a:cubicBezTo>
                    <a:pt x="3656" y="8741"/>
                    <a:pt x="4093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8" y="13378"/>
                    <a:pt x="567" y="15713"/>
                  </a:cubicBezTo>
                  <a:cubicBezTo>
                    <a:pt x="441" y="15941"/>
                    <a:pt x="621" y="16150"/>
                    <a:pt x="818" y="16150"/>
                  </a:cubicBezTo>
                  <a:cubicBezTo>
                    <a:pt x="880" y="16150"/>
                    <a:pt x="945" y="16129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3" y="7241"/>
                    <a:pt x="9073" y="7141"/>
                  </a:cubicBezTo>
                  <a:cubicBezTo>
                    <a:pt x="9140" y="7074"/>
                    <a:pt x="9140" y="6974"/>
                    <a:pt x="9040" y="6940"/>
                  </a:cubicBezTo>
                  <a:cubicBezTo>
                    <a:pt x="7506" y="6507"/>
                    <a:pt x="5771" y="6440"/>
                    <a:pt x="4170" y="6340"/>
                  </a:cubicBezTo>
                  <a:cubicBezTo>
                    <a:pt x="5604" y="4806"/>
                    <a:pt x="6538" y="2804"/>
                    <a:pt x="7005" y="769"/>
                  </a:cubicBezTo>
                  <a:cubicBezTo>
                    <a:pt x="7049" y="615"/>
                    <a:pt x="6919" y="505"/>
                    <a:pt x="6787" y="505"/>
                  </a:cubicBezTo>
                  <a:cubicBezTo>
                    <a:pt x="6719" y="505"/>
                    <a:pt x="6650" y="534"/>
                    <a:pt x="6605" y="603"/>
                  </a:cubicBezTo>
                  <a:cubicBezTo>
                    <a:pt x="6605" y="603"/>
                    <a:pt x="6605" y="636"/>
                    <a:pt x="6572" y="669"/>
                  </a:cubicBezTo>
                  <a:cubicBezTo>
                    <a:pt x="6038" y="2804"/>
                    <a:pt x="5070" y="4572"/>
                    <a:pt x="3803" y="6340"/>
                  </a:cubicBezTo>
                  <a:cubicBezTo>
                    <a:pt x="3770" y="6340"/>
                    <a:pt x="3703" y="6307"/>
                    <a:pt x="3669" y="6307"/>
                  </a:cubicBezTo>
                  <a:cubicBezTo>
                    <a:pt x="3336" y="6307"/>
                    <a:pt x="3336" y="6807"/>
                    <a:pt x="3669" y="6840"/>
                  </a:cubicBezTo>
                  <a:cubicBezTo>
                    <a:pt x="5003" y="7011"/>
                    <a:pt x="6481" y="7229"/>
                    <a:pt x="7878" y="7229"/>
                  </a:cubicBezTo>
                  <a:cubicBezTo>
                    <a:pt x="8124" y="7229"/>
                    <a:pt x="8367" y="7222"/>
                    <a:pt x="8606" y="7207"/>
                  </a:cubicBezTo>
                  <a:lnTo>
                    <a:pt x="8606" y="7207"/>
                  </a:lnTo>
                  <a:cubicBezTo>
                    <a:pt x="6572" y="9776"/>
                    <a:pt x="4370" y="12177"/>
                    <a:pt x="1968" y="14412"/>
                  </a:cubicBezTo>
                  <a:cubicBezTo>
                    <a:pt x="3069" y="12411"/>
                    <a:pt x="4170" y="10410"/>
                    <a:pt x="5070" y="8308"/>
                  </a:cubicBezTo>
                  <a:cubicBezTo>
                    <a:pt x="5118" y="8214"/>
                    <a:pt x="5031" y="8119"/>
                    <a:pt x="4941" y="8119"/>
                  </a:cubicBezTo>
                  <a:cubicBezTo>
                    <a:pt x="4904" y="8119"/>
                    <a:pt x="4866" y="8136"/>
                    <a:pt x="4837" y="8175"/>
                  </a:cubicBezTo>
                  <a:cubicBezTo>
                    <a:pt x="4837" y="8208"/>
                    <a:pt x="4837" y="8208"/>
                    <a:pt x="4837" y="8208"/>
                  </a:cubicBezTo>
                  <a:cubicBezTo>
                    <a:pt x="4770" y="8141"/>
                    <a:pt x="4704" y="8075"/>
                    <a:pt x="4603" y="8075"/>
                  </a:cubicBezTo>
                  <a:cubicBezTo>
                    <a:pt x="4092" y="8102"/>
                    <a:pt x="3587" y="8118"/>
                    <a:pt x="3085" y="8118"/>
                  </a:cubicBezTo>
                  <a:cubicBezTo>
                    <a:pt x="2374" y="8118"/>
                    <a:pt x="1671" y="8086"/>
                    <a:pt x="968" y="8008"/>
                  </a:cubicBezTo>
                  <a:cubicBezTo>
                    <a:pt x="2769" y="5473"/>
                    <a:pt x="4603" y="2971"/>
                    <a:pt x="6438" y="469"/>
                  </a:cubicBezTo>
                  <a:cubicBezTo>
                    <a:pt x="6505" y="369"/>
                    <a:pt x="6572" y="269"/>
                    <a:pt x="6638" y="202"/>
                  </a:cubicBezTo>
                  <a:cubicBezTo>
                    <a:pt x="6689" y="101"/>
                    <a:pt x="6606" y="1"/>
                    <a:pt x="651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3" name="Google Shape;2473;p77"/>
            <p:cNvSpPr/>
            <p:nvPr/>
          </p:nvSpPr>
          <p:spPr>
            <a:xfrm>
              <a:off x="2619638" y="45123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6" y="2502"/>
                    <a:pt x="1802" y="5004"/>
                    <a:pt x="1" y="7539"/>
                  </a:cubicBezTo>
                  <a:cubicBezTo>
                    <a:pt x="704" y="7617"/>
                    <a:pt x="1407" y="7649"/>
                    <a:pt x="2118" y="7649"/>
                  </a:cubicBezTo>
                  <a:cubicBezTo>
                    <a:pt x="2620" y="7649"/>
                    <a:pt x="3125" y="7633"/>
                    <a:pt x="3636" y="7606"/>
                  </a:cubicBezTo>
                  <a:cubicBezTo>
                    <a:pt x="3737" y="7606"/>
                    <a:pt x="3803" y="7672"/>
                    <a:pt x="3870" y="7739"/>
                  </a:cubicBezTo>
                  <a:cubicBezTo>
                    <a:pt x="3870" y="7739"/>
                    <a:pt x="3870" y="7739"/>
                    <a:pt x="3870" y="7706"/>
                  </a:cubicBezTo>
                  <a:cubicBezTo>
                    <a:pt x="3899" y="7667"/>
                    <a:pt x="3937" y="7650"/>
                    <a:pt x="3974" y="7650"/>
                  </a:cubicBezTo>
                  <a:cubicBezTo>
                    <a:pt x="4064" y="7650"/>
                    <a:pt x="4151" y="7745"/>
                    <a:pt x="4103" y="7839"/>
                  </a:cubicBezTo>
                  <a:cubicBezTo>
                    <a:pt x="3203" y="9941"/>
                    <a:pt x="2102" y="11942"/>
                    <a:pt x="1001" y="13943"/>
                  </a:cubicBezTo>
                  <a:cubicBezTo>
                    <a:pt x="3403" y="11708"/>
                    <a:pt x="5605" y="9307"/>
                    <a:pt x="7639" y="6738"/>
                  </a:cubicBezTo>
                  <a:lnTo>
                    <a:pt x="7639" y="6738"/>
                  </a:lnTo>
                  <a:cubicBezTo>
                    <a:pt x="7400" y="6753"/>
                    <a:pt x="7157" y="6760"/>
                    <a:pt x="6911" y="6760"/>
                  </a:cubicBezTo>
                  <a:cubicBezTo>
                    <a:pt x="5514" y="6760"/>
                    <a:pt x="4036" y="6542"/>
                    <a:pt x="2702" y="6371"/>
                  </a:cubicBezTo>
                  <a:cubicBezTo>
                    <a:pt x="2369" y="6338"/>
                    <a:pt x="2369" y="5838"/>
                    <a:pt x="2702" y="5838"/>
                  </a:cubicBezTo>
                  <a:cubicBezTo>
                    <a:pt x="2736" y="5838"/>
                    <a:pt x="2803" y="5871"/>
                    <a:pt x="2836" y="5871"/>
                  </a:cubicBezTo>
                  <a:cubicBezTo>
                    <a:pt x="4103" y="4103"/>
                    <a:pt x="5071" y="2335"/>
                    <a:pt x="5605" y="200"/>
                  </a:cubicBezTo>
                  <a:cubicBezTo>
                    <a:pt x="5638" y="167"/>
                    <a:pt x="5638" y="134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74" name="Google Shape;2474;p77"/>
          <p:cNvGrpSpPr/>
          <p:nvPr/>
        </p:nvGrpSpPr>
        <p:grpSpPr>
          <a:xfrm rot="900128">
            <a:off x="7538542" y="534518"/>
            <a:ext cx="990001" cy="888465"/>
            <a:chOff x="2187750" y="197300"/>
            <a:chExt cx="1122500" cy="1007375"/>
          </a:xfrm>
        </p:grpSpPr>
        <p:sp>
          <p:nvSpPr>
            <p:cNvPr id="2475" name="Google Shape;2475;p77"/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6" name="Google Shape;2476;p77"/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7" name="Google Shape;2477;p77"/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8" name="Google Shape;2478;p77"/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9" name="Google Shape;2479;p77"/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0" name="Google Shape;2480;p77"/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1" name="Google Shape;2481;p77"/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2" name="Google Shape;2482;p77"/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3" name="Google Shape;2483;p77"/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4" name="Google Shape;2484;p77"/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5" name="Google Shape;2485;p77"/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6" name="Google Shape;2486;p77"/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7" name="Google Shape;2487;p77"/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Oval Callout 2"/>
          <p:cNvSpPr/>
          <p:nvPr/>
        </p:nvSpPr>
        <p:spPr>
          <a:xfrm>
            <a:off x="1156453" y="575409"/>
            <a:ext cx="1257997" cy="780515"/>
          </a:xfrm>
          <a:prstGeom prst="wedgeEllipseCallout">
            <a:avLst>
              <a:gd name="adj1" fmla="val 46647"/>
              <a:gd name="adj2" fmla="val 3973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2695" y="759428"/>
            <a:ext cx="1219255" cy="400110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2000" b="1" dirty="0" err="1"/>
              <a:t>Ghi</a:t>
            </a:r>
            <a:r>
              <a:rPr lang="en-US" sz="2000" b="1" dirty="0"/>
              <a:t> </a:t>
            </a:r>
            <a:r>
              <a:rPr lang="en-US" sz="2000" b="1" dirty="0" err="1"/>
              <a:t>nhớ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67201" y="2015970"/>
            <a:ext cx="3490873" cy="1962073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Không nên sử dụng máy tính thời gian dài, nghỉ ngơi và thư giãn sau khoảng 30 phút sử dụng máy tính.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0226" y="2140743"/>
            <a:ext cx="3596795" cy="1477289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mắt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57"/>
          <p:cNvGrpSpPr/>
          <p:nvPr/>
        </p:nvGrpSpPr>
        <p:grpSpPr>
          <a:xfrm rot="-303010">
            <a:off x="1166021" y="1734194"/>
            <a:ext cx="3866097" cy="2239926"/>
            <a:chOff x="1479875" y="2129600"/>
            <a:chExt cx="1677575" cy="1002275"/>
          </a:xfrm>
        </p:grpSpPr>
        <p:sp>
          <p:nvSpPr>
            <p:cNvPr id="974" name="Google Shape;974;p57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5" name="Google Shape;975;p57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6" name="Google Shape;976;p57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Google Shape;977;p57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Google Shape;978;p57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Google Shape;979;p57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57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2" name="Google Shape;982;p57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3" name="Google Shape;983;p57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4" name="Google Shape;984;p57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5" name="Google Shape;985;p57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6" name="Google Shape;986;p57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7" name="Google Shape;987;p57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8" name="Google Shape;988;p57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9" name="Google Shape;989;p57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0" name="Google Shape;990;p57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1" name="Google Shape;991;p57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2" name="Google Shape;992;p57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3" name="Google Shape;993;p57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4" name="Google Shape;994;p57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5" name="Google Shape;995;p57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36" name="Google Shape;1036;p57"/>
          <p:cNvGrpSpPr/>
          <p:nvPr/>
        </p:nvGrpSpPr>
        <p:grpSpPr>
          <a:xfrm rot="-899960">
            <a:off x="4452921" y="973875"/>
            <a:ext cx="822250" cy="403738"/>
            <a:chOff x="2595463" y="4500650"/>
            <a:chExt cx="822275" cy="403750"/>
          </a:xfrm>
        </p:grpSpPr>
        <p:sp>
          <p:nvSpPr>
            <p:cNvPr id="1037" name="Google Shape;1037;p57"/>
            <p:cNvSpPr/>
            <p:nvPr/>
          </p:nvSpPr>
          <p:spPr>
            <a:xfrm>
              <a:off x="3221088" y="4511375"/>
              <a:ext cx="196650" cy="198900"/>
            </a:xfrm>
            <a:custGeom>
              <a:avLst/>
              <a:gdLst/>
              <a:ahLst/>
              <a:cxnLst/>
              <a:rect l="l" t="t" r="r" b="b"/>
              <a:pathLst>
                <a:path w="7866" h="795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7" y="1374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2"/>
                    <a:pt x="6464" y="3342"/>
                    <a:pt x="7198" y="3643"/>
                  </a:cubicBezTo>
                  <a:cubicBezTo>
                    <a:pt x="6598" y="4176"/>
                    <a:pt x="5964" y="4477"/>
                    <a:pt x="5197" y="4643"/>
                  </a:cubicBezTo>
                  <a:cubicBezTo>
                    <a:pt x="5141" y="4610"/>
                    <a:pt x="5074" y="4591"/>
                    <a:pt x="5010" y="4591"/>
                  </a:cubicBezTo>
                  <a:cubicBezTo>
                    <a:pt x="4882" y="4591"/>
                    <a:pt x="4763" y="4666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878"/>
                    <a:pt x="3295" y="5244"/>
                  </a:cubicBezTo>
                  <a:cubicBezTo>
                    <a:pt x="3274" y="5180"/>
                    <a:pt x="3240" y="5157"/>
                    <a:pt x="3200" y="5157"/>
                  </a:cubicBezTo>
                  <a:cubicBezTo>
                    <a:pt x="3177" y="5157"/>
                    <a:pt x="3153" y="5165"/>
                    <a:pt x="3129" y="5177"/>
                  </a:cubicBezTo>
                  <a:cubicBezTo>
                    <a:pt x="3084" y="5088"/>
                    <a:pt x="2980" y="5029"/>
                    <a:pt x="2877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44"/>
                    <a:pt x="1728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1" y="2575"/>
                    <a:pt x="827" y="1841"/>
                  </a:cubicBezTo>
                  <a:lnTo>
                    <a:pt x="827" y="1841"/>
                  </a:lnTo>
                  <a:cubicBezTo>
                    <a:pt x="1594" y="2008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08"/>
                    <a:pt x="3496" y="2375"/>
                  </a:cubicBezTo>
                  <a:cubicBezTo>
                    <a:pt x="3963" y="1808"/>
                    <a:pt x="4496" y="1274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2" y="1308"/>
                    <a:pt x="3295" y="2108"/>
                  </a:cubicBezTo>
                  <a:cubicBezTo>
                    <a:pt x="3295" y="2108"/>
                    <a:pt x="3295" y="2108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8"/>
                    <a:pt x="359" y="1237"/>
                    <a:pt x="343" y="1237"/>
                  </a:cubicBezTo>
                  <a:cubicBezTo>
                    <a:pt x="137" y="1237"/>
                    <a:pt x="0" y="1425"/>
                    <a:pt x="93" y="1641"/>
                  </a:cubicBezTo>
                  <a:cubicBezTo>
                    <a:pt x="527" y="2475"/>
                    <a:pt x="960" y="3342"/>
                    <a:pt x="1461" y="4143"/>
                  </a:cubicBezTo>
                  <a:cubicBezTo>
                    <a:pt x="1227" y="4910"/>
                    <a:pt x="894" y="5677"/>
                    <a:pt x="393" y="6311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4" y="6678"/>
                  </a:cubicBezTo>
                  <a:cubicBezTo>
                    <a:pt x="1561" y="6445"/>
                    <a:pt x="2361" y="6044"/>
                    <a:pt x="3062" y="5444"/>
                  </a:cubicBezTo>
                  <a:cubicBezTo>
                    <a:pt x="3295" y="6345"/>
                    <a:pt x="3862" y="7179"/>
                    <a:pt x="4430" y="7879"/>
                  </a:cubicBezTo>
                  <a:cubicBezTo>
                    <a:pt x="4473" y="7933"/>
                    <a:pt x="4527" y="7956"/>
                    <a:pt x="4582" y="7956"/>
                  </a:cubicBezTo>
                  <a:cubicBezTo>
                    <a:pt x="4697" y="7956"/>
                    <a:pt x="4818" y="7858"/>
                    <a:pt x="4863" y="7746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43"/>
                    <a:pt x="7732" y="3376"/>
                  </a:cubicBezTo>
                  <a:cubicBezTo>
                    <a:pt x="7031" y="3042"/>
                    <a:pt x="6264" y="2775"/>
                    <a:pt x="5497" y="2609"/>
                  </a:cubicBezTo>
                  <a:cubicBezTo>
                    <a:pt x="5497" y="2575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57"/>
            <p:cNvSpPr/>
            <p:nvPr/>
          </p:nvSpPr>
          <p:spPr>
            <a:xfrm>
              <a:off x="3241738" y="4530700"/>
              <a:ext cx="159325" cy="159325"/>
            </a:xfrm>
            <a:custGeom>
              <a:avLst/>
              <a:gdLst/>
              <a:ahLst/>
              <a:cxnLst/>
              <a:rect l="l" t="t" r="r" b="b"/>
              <a:pathLst>
                <a:path w="6373" h="6373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3670" y="501"/>
                    <a:pt x="3137" y="1035"/>
                    <a:pt x="2670" y="1602"/>
                  </a:cubicBezTo>
                  <a:cubicBezTo>
                    <a:pt x="2636" y="1635"/>
                    <a:pt x="2603" y="1669"/>
                    <a:pt x="2536" y="1669"/>
                  </a:cubicBezTo>
                  <a:cubicBezTo>
                    <a:pt x="2509" y="1751"/>
                    <a:pt x="2436" y="1811"/>
                    <a:pt x="2337" y="1811"/>
                  </a:cubicBezTo>
                  <a:cubicBezTo>
                    <a:pt x="2315" y="1811"/>
                    <a:pt x="2293" y="1808"/>
                    <a:pt x="2269" y="1802"/>
                  </a:cubicBezTo>
                  <a:cubicBezTo>
                    <a:pt x="1535" y="1469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35" y="1802"/>
                    <a:pt x="701" y="2503"/>
                    <a:pt x="1002" y="3270"/>
                  </a:cubicBezTo>
                  <a:cubicBezTo>
                    <a:pt x="1068" y="3370"/>
                    <a:pt x="1002" y="3437"/>
                    <a:pt x="902" y="3470"/>
                  </a:cubicBezTo>
                  <a:cubicBezTo>
                    <a:pt x="835" y="4104"/>
                    <a:pt x="668" y="4671"/>
                    <a:pt x="368" y="5205"/>
                  </a:cubicBezTo>
                  <a:cubicBezTo>
                    <a:pt x="902" y="4971"/>
                    <a:pt x="1435" y="4671"/>
                    <a:pt x="1902" y="4304"/>
                  </a:cubicBezTo>
                  <a:cubicBezTo>
                    <a:pt x="1947" y="4271"/>
                    <a:pt x="1999" y="4256"/>
                    <a:pt x="2051" y="4256"/>
                  </a:cubicBezTo>
                  <a:cubicBezTo>
                    <a:pt x="2154" y="4256"/>
                    <a:pt x="2258" y="4315"/>
                    <a:pt x="2303" y="4404"/>
                  </a:cubicBezTo>
                  <a:cubicBezTo>
                    <a:pt x="2327" y="4392"/>
                    <a:pt x="2351" y="4384"/>
                    <a:pt x="2374" y="4384"/>
                  </a:cubicBezTo>
                  <a:cubicBezTo>
                    <a:pt x="2414" y="4384"/>
                    <a:pt x="2448" y="4407"/>
                    <a:pt x="2469" y="4471"/>
                  </a:cubicBezTo>
                  <a:cubicBezTo>
                    <a:pt x="2870" y="5105"/>
                    <a:pt x="3237" y="5772"/>
                    <a:pt x="3704" y="6372"/>
                  </a:cubicBezTo>
                  <a:cubicBezTo>
                    <a:pt x="3904" y="5638"/>
                    <a:pt x="4004" y="4871"/>
                    <a:pt x="3937" y="4071"/>
                  </a:cubicBezTo>
                  <a:cubicBezTo>
                    <a:pt x="3937" y="3893"/>
                    <a:pt x="4056" y="3818"/>
                    <a:pt x="4184" y="3818"/>
                  </a:cubicBezTo>
                  <a:cubicBezTo>
                    <a:pt x="4248" y="3818"/>
                    <a:pt x="4315" y="3837"/>
                    <a:pt x="4371" y="3870"/>
                  </a:cubicBezTo>
                  <a:cubicBezTo>
                    <a:pt x="5138" y="3704"/>
                    <a:pt x="5772" y="3403"/>
                    <a:pt x="6372" y="2870"/>
                  </a:cubicBezTo>
                  <a:cubicBezTo>
                    <a:pt x="5638" y="2569"/>
                    <a:pt x="4904" y="2369"/>
                    <a:pt x="4137" y="2236"/>
                  </a:cubicBezTo>
                  <a:cubicBezTo>
                    <a:pt x="3837" y="2169"/>
                    <a:pt x="3937" y="1769"/>
                    <a:pt x="4237" y="1769"/>
                  </a:cubicBezTo>
                  <a:cubicBezTo>
                    <a:pt x="4137" y="1202"/>
                    <a:pt x="4171" y="601"/>
                    <a:pt x="42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57"/>
            <p:cNvSpPr/>
            <p:nvPr/>
          </p:nvSpPr>
          <p:spPr>
            <a:xfrm>
              <a:off x="2595463" y="450065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19" y="1"/>
                  </a:moveTo>
                  <a:cubicBezTo>
                    <a:pt x="6491" y="1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0" y="8341"/>
                    <a:pt x="200" y="8542"/>
                    <a:pt x="400" y="8575"/>
                  </a:cubicBezTo>
                  <a:cubicBezTo>
                    <a:pt x="1358" y="8689"/>
                    <a:pt x="2284" y="8741"/>
                    <a:pt x="3222" y="8741"/>
                  </a:cubicBezTo>
                  <a:cubicBezTo>
                    <a:pt x="3656" y="8741"/>
                    <a:pt x="4093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8" y="13378"/>
                    <a:pt x="567" y="15713"/>
                  </a:cubicBezTo>
                  <a:cubicBezTo>
                    <a:pt x="441" y="15941"/>
                    <a:pt x="621" y="16150"/>
                    <a:pt x="818" y="16150"/>
                  </a:cubicBezTo>
                  <a:cubicBezTo>
                    <a:pt x="880" y="16150"/>
                    <a:pt x="945" y="16129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3" y="7241"/>
                    <a:pt x="9073" y="7141"/>
                  </a:cubicBezTo>
                  <a:cubicBezTo>
                    <a:pt x="9140" y="7074"/>
                    <a:pt x="9140" y="6974"/>
                    <a:pt x="9040" y="6940"/>
                  </a:cubicBezTo>
                  <a:cubicBezTo>
                    <a:pt x="7506" y="6507"/>
                    <a:pt x="5771" y="6440"/>
                    <a:pt x="4170" y="6340"/>
                  </a:cubicBezTo>
                  <a:cubicBezTo>
                    <a:pt x="5604" y="4806"/>
                    <a:pt x="6538" y="2804"/>
                    <a:pt x="7005" y="769"/>
                  </a:cubicBezTo>
                  <a:cubicBezTo>
                    <a:pt x="7049" y="615"/>
                    <a:pt x="6919" y="505"/>
                    <a:pt x="6787" y="505"/>
                  </a:cubicBezTo>
                  <a:cubicBezTo>
                    <a:pt x="6719" y="505"/>
                    <a:pt x="6650" y="534"/>
                    <a:pt x="6605" y="603"/>
                  </a:cubicBezTo>
                  <a:cubicBezTo>
                    <a:pt x="6605" y="603"/>
                    <a:pt x="6605" y="636"/>
                    <a:pt x="6572" y="669"/>
                  </a:cubicBezTo>
                  <a:cubicBezTo>
                    <a:pt x="6038" y="2804"/>
                    <a:pt x="5070" y="4572"/>
                    <a:pt x="3803" y="6340"/>
                  </a:cubicBezTo>
                  <a:cubicBezTo>
                    <a:pt x="3770" y="6340"/>
                    <a:pt x="3703" y="6307"/>
                    <a:pt x="3669" y="6307"/>
                  </a:cubicBezTo>
                  <a:cubicBezTo>
                    <a:pt x="3336" y="6307"/>
                    <a:pt x="3336" y="6807"/>
                    <a:pt x="3669" y="6840"/>
                  </a:cubicBezTo>
                  <a:cubicBezTo>
                    <a:pt x="5003" y="7011"/>
                    <a:pt x="6481" y="7229"/>
                    <a:pt x="7878" y="7229"/>
                  </a:cubicBezTo>
                  <a:cubicBezTo>
                    <a:pt x="8124" y="7229"/>
                    <a:pt x="8367" y="7222"/>
                    <a:pt x="8606" y="7207"/>
                  </a:cubicBezTo>
                  <a:lnTo>
                    <a:pt x="8606" y="7207"/>
                  </a:lnTo>
                  <a:cubicBezTo>
                    <a:pt x="6572" y="9776"/>
                    <a:pt x="4370" y="12177"/>
                    <a:pt x="1968" y="14412"/>
                  </a:cubicBezTo>
                  <a:cubicBezTo>
                    <a:pt x="3069" y="12411"/>
                    <a:pt x="4170" y="10410"/>
                    <a:pt x="5070" y="8308"/>
                  </a:cubicBezTo>
                  <a:cubicBezTo>
                    <a:pt x="5118" y="8214"/>
                    <a:pt x="5031" y="8119"/>
                    <a:pt x="4941" y="8119"/>
                  </a:cubicBezTo>
                  <a:cubicBezTo>
                    <a:pt x="4904" y="8119"/>
                    <a:pt x="4866" y="8136"/>
                    <a:pt x="4837" y="8175"/>
                  </a:cubicBezTo>
                  <a:cubicBezTo>
                    <a:pt x="4837" y="8208"/>
                    <a:pt x="4837" y="8208"/>
                    <a:pt x="4837" y="8208"/>
                  </a:cubicBezTo>
                  <a:cubicBezTo>
                    <a:pt x="4770" y="8141"/>
                    <a:pt x="4704" y="8075"/>
                    <a:pt x="4603" y="8075"/>
                  </a:cubicBezTo>
                  <a:cubicBezTo>
                    <a:pt x="4092" y="8102"/>
                    <a:pt x="3587" y="8118"/>
                    <a:pt x="3085" y="8118"/>
                  </a:cubicBezTo>
                  <a:cubicBezTo>
                    <a:pt x="2374" y="8118"/>
                    <a:pt x="1671" y="8086"/>
                    <a:pt x="968" y="8008"/>
                  </a:cubicBezTo>
                  <a:cubicBezTo>
                    <a:pt x="2769" y="5473"/>
                    <a:pt x="4603" y="2971"/>
                    <a:pt x="6438" y="469"/>
                  </a:cubicBezTo>
                  <a:cubicBezTo>
                    <a:pt x="6505" y="369"/>
                    <a:pt x="6572" y="269"/>
                    <a:pt x="6638" y="202"/>
                  </a:cubicBezTo>
                  <a:cubicBezTo>
                    <a:pt x="6689" y="101"/>
                    <a:pt x="6606" y="1"/>
                    <a:pt x="651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57"/>
            <p:cNvSpPr/>
            <p:nvPr/>
          </p:nvSpPr>
          <p:spPr>
            <a:xfrm>
              <a:off x="2619638" y="45123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6" y="2502"/>
                    <a:pt x="1802" y="5004"/>
                    <a:pt x="1" y="7539"/>
                  </a:cubicBezTo>
                  <a:cubicBezTo>
                    <a:pt x="704" y="7617"/>
                    <a:pt x="1407" y="7649"/>
                    <a:pt x="2118" y="7649"/>
                  </a:cubicBezTo>
                  <a:cubicBezTo>
                    <a:pt x="2620" y="7649"/>
                    <a:pt x="3125" y="7633"/>
                    <a:pt x="3636" y="7606"/>
                  </a:cubicBezTo>
                  <a:cubicBezTo>
                    <a:pt x="3737" y="7606"/>
                    <a:pt x="3803" y="7672"/>
                    <a:pt x="3870" y="7739"/>
                  </a:cubicBezTo>
                  <a:cubicBezTo>
                    <a:pt x="3870" y="7739"/>
                    <a:pt x="3870" y="7739"/>
                    <a:pt x="3870" y="7706"/>
                  </a:cubicBezTo>
                  <a:cubicBezTo>
                    <a:pt x="3899" y="7667"/>
                    <a:pt x="3937" y="7650"/>
                    <a:pt x="3974" y="7650"/>
                  </a:cubicBezTo>
                  <a:cubicBezTo>
                    <a:pt x="4064" y="7650"/>
                    <a:pt x="4151" y="7745"/>
                    <a:pt x="4103" y="7839"/>
                  </a:cubicBezTo>
                  <a:cubicBezTo>
                    <a:pt x="3203" y="9941"/>
                    <a:pt x="2102" y="11942"/>
                    <a:pt x="1001" y="13943"/>
                  </a:cubicBezTo>
                  <a:cubicBezTo>
                    <a:pt x="3403" y="11708"/>
                    <a:pt x="5605" y="9307"/>
                    <a:pt x="7639" y="6738"/>
                  </a:cubicBezTo>
                  <a:lnTo>
                    <a:pt x="7639" y="6738"/>
                  </a:lnTo>
                  <a:cubicBezTo>
                    <a:pt x="7400" y="6753"/>
                    <a:pt x="7157" y="6760"/>
                    <a:pt x="6911" y="6760"/>
                  </a:cubicBezTo>
                  <a:cubicBezTo>
                    <a:pt x="5514" y="6760"/>
                    <a:pt x="4036" y="6542"/>
                    <a:pt x="2702" y="6371"/>
                  </a:cubicBezTo>
                  <a:cubicBezTo>
                    <a:pt x="2369" y="6338"/>
                    <a:pt x="2369" y="5838"/>
                    <a:pt x="2702" y="5838"/>
                  </a:cubicBezTo>
                  <a:cubicBezTo>
                    <a:pt x="2736" y="5838"/>
                    <a:pt x="2803" y="5871"/>
                    <a:pt x="2836" y="5871"/>
                  </a:cubicBezTo>
                  <a:cubicBezTo>
                    <a:pt x="4103" y="4103"/>
                    <a:pt x="5071" y="2335"/>
                    <a:pt x="5605" y="200"/>
                  </a:cubicBezTo>
                  <a:cubicBezTo>
                    <a:pt x="5638" y="167"/>
                    <a:pt x="5638" y="134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" name="Pentagon 4"/>
          <p:cNvSpPr/>
          <p:nvPr/>
        </p:nvSpPr>
        <p:spPr>
          <a:xfrm>
            <a:off x="380157" y="825374"/>
            <a:ext cx="2024009" cy="569447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KẾT LUẬN</a:t>
            </a:r>
          </a:p>
        </p:txBody>
      </p:sp>
      <p:sp>
        <p:nvSpPr>
          <p:cNvPr id="6" name="Rectangle 5"/>
          <p:cNvSpPr/>
          <p:nvPr/>
        </p:nvSpPr>
        <p:spPr>
          <a:xfrm rot="21324436">
            <a:off x="1496283" y="1875748"/>
            <a:ext cx="3215218" cy="2031325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00" dirty="0"/>
              <a:t>Khi sử dụng máy tính cần ngồi đúng tư thế và giữ đúng khoảng cách để bảo vệ sức khỏe.</a:t>
            </a:r>
            <a:endParaRPr lang="en-US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8" t="6465" b="6285"/>
          <a:stretch/>
        </p:blipFill>
        <p:spPr>
          <a:xfrm>
            <a:off x="5771581" y="967418"/>
            <a:ext cx="2058875" cy="3655407"/>
          </a:xfrm>
          <a:prstGeom prst="rect">
            <a:avLst/>
          </a:prstGeom>
        </p:spPr>
      </p:pic>
      <p:grpSp>
        <p:nvGrpSpPr>
          <p:cNvPr id="78" name="Google Shape;1005;p57"/>
          <p:cNvGrpSpPr/>
          <p:nvPr/>
        </p:nvGrpSpPr>
        <p:grpSpPr>
          <a:xfrm rot="899960">
            <a:off x="7423439" y="550473"/>
            <a:ext cx="1136591" cy="989820"/>
            <a:chOff x="4696925" y="4062125"/>
            <a:chExt cx="1136625" cy="989850"/>
          </a:xfrm>
        </p:grpSpPr>
        <p:sp>
          <p:nvSpPr>
            <p:cNvPr id="79" name="Google Shape;1006;p57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007;p57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008;p57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009;p57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010;p57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011;p57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012;p57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013;p57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014;p57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015;p57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016;p57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017;p57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oogle Shape;2492;p78"/>
          <p:cNvGrpSpPr/>
          <p:nvPr/>
        </p:nvGrpSpPr>
        <p:grpSpPr>
          <a:xfrm rot="10800000" flipH="1">
            <a:off x="1293774" y="3662739"/>
            <a:ext cx="749108" cy="531880"/>
            <a:chOff x="1520150" y="3517375"/>
            <a:chExt cx="604200" cy="285625"/>
          </a:xfrm>
        </p:grpSpPr>
        <p:sp>
          <p:nvSpPr>
            <p:cNvPr id="2493" name="Google Shape;2493;p78"/>
            <p:cNvSpPr/>
            <p:nvPr/>
          </p:nvSpPr>
          <p:spPr>
            <a:xfrm rot="10553641" flipH="1"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400" b="1" dirty="0"/>
                <a:t>C</a:t>
              </a:r>
              <a:endParaRPr sz="2400" b="1" dirty="0"/>
            </a:p>
          </p:txBody>
        </p:sp>
        <p:sp>
          <p:nvSpPr>
            <p:cNvPr id="2494" name="Google Shape;2494;p78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95" name="Google Shape;2495;p78"/>
          <p:cNvGrpSpPr/>
          <p:nvPr/>
        </p:nvGrpSpPr>
        <p:grpSpPr>
          <a:xfrm rot="10800000" flipH="1">
            <a:off x="1260730" y="2752624"/>
            <a:ext cx="730297" cy="533348"/>
            <a:chOff x="1520150" y="3517375"/>
            <a:chExt cx="604200" cy="285625"/>
          </a:xfrm>
        </p:grpSpPr>
        <p:sp>
          <p:nvSpPr>
            <p:cNvPr id="2496" name="Google Shape;2496;p78"/>
            <p:cNvSpPr/>
            <p:nvPr/>
          </p:nvSpPr>
          <p:spPr>
            <a:xfrm flipV="1">
              <a:off x="1526425" y="3524698"/>
              <a:ext cx="592701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800" b="1" dirty="0"/>
                <a:t>A</a:t>
              </a:r>
              <a:endParaRPr sz="2800" b="1" dirty="0"/>
            </a:p>
          </p:txBody>
        </p:sp>
        <p:sp>
          <p:nvSpPr>
            <p:cNvPr id="2497" name="Google Shape;2497;p78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98" name="Google Shape;2498;p78"/>
          <p:cNvGrpSpPr/>
          <p:nvPr/>
        </p:nvGrpSpPr>
        <p:grpSpPr>
          <a:xfrm rot="10800000" flipH="1">
            <a:off x="5403659" y="3665413"/>
            <a:ext cx="730297" cy="533348"/>
            <a:chOff x="1520150" y="3517375"/>
            <a:chExt cx="604200" cy="285625"/>
          </a:xfrm>
        </p:grpSpPr>
        <p:sp>
          <p:nvSpPr>
            <p:cNvPr id="2499" name="Google Shape;2499;p78"/>
            <p:cNvSpPr/>
            <p:nvPr/>
          </p:nvSpPr>
          <p:spPr>
            <a:xfrm flipV="1"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400" b="1" dirty="0"/>
                <a:t>D</a:t>
              </a:r>
              <a:endParaRPr sz="2400" b="1" dirty="0"/>
            </a:p>
          </p:txBody>
        </p:sp>
        <p:sp>
          <p:nvSpPr>
            <p:cNvPr id="2500" name="Google Shape;2500;p78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01" name="Google Shape;2501;p78"/>
          <p:cNvGrpSpPr/>
          <p:nvPr/>
        </p:nvGrpSpPr>
        <p:grpSpPr>
          <a:xfrm rot="10800000" flipH="1">
            <a:off x="5397360" y="2781604"/>
            <a:ext cx="730297" cy="533348"/>
            <a:chOff x="1520150" y="3517375"/>
            <a:chExt cx="604200" cy="285625"/>
          </a:xfrm>
        </p:grpSpPr>
        <p:sp>
          <p:nvSpPr>
            <p:cNvPr id="2502" name="Google Shape;2502;p78"/>
            <p:cNvSpPr/>
            <p:nvPr/>
          </p:nvSpPr>
          <p:spPr>
            <a:xfrm flipV="1"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400" b="1" dirty="0"/>
                <a:t>B</a:t>
              </a:r>
              <a:endParaRPr sz="2400" b="1" dirty="0"/>
            </a:p>
          </p:txBody>
        </p:sp>
        <p:sp>
          <p:nvSpPr>
            <p:cNvPr id="2503" name="Google Shape;2503;p78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30" name="Google Shape;2530;p78"/>
          <p:cNvGrpSpPr/>
          <p:nvPr/>
        </p:nvGrpSpPr>
        <p:grpSpPr>
          <a:xfrm rot="20364634">
            <a:off x="641135" y="585912"/>
            <a:ext cx="1189875" cy="532200"/>
            <a:chOff x="2750925" y="2801625"/>
            <a:chExt cx="1189875" cy="532200"/>
          </a:xfrm>
        </p:grpSpPr>
        <p:grpSp>
          <p:nvGrpSpPr>
            <p:cNvPr id="2531" name="Google Shape;2531;p78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2532" name="Google Shape;2532;p78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3" name="Google Shape;2533;p78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4" name="Google Shape;2534;p78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5" name="Google Shape;2535;p78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6" name="Google Shape;2536;p78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537" name="Google Shape;2537;p78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8" name="Google Shape;2538;p78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875538" y="1064444"/>
            <a:ext cx="757044" cy="579879"/>
          </a:xfrm>
          <a:prstGeom prst="wedgeRoundRectCallout">
            <a:avLst>
              <a:gd name="adj1" fmla="val 72265"/>
              <a:gd name="adj2" fmla="val 3744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?1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7285" y="672617"/>
            <a:ext cx="4572000" cy="1615827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/>
              <a:t>Tư thế ngồi khi sử dụng máy tính đúng sẽ giúp em tránh nguy cơ mắc những bệnh nào sau đây?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/>
          <a:stretch/>
        </p:blipFill>
        <p:spPr>
          <a:xfrm>
            <a:off x="6609308" y="578501"/>
            <a:ext cx="2003791" cy="1723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553" y="2788469"/>
            <a:ext cx="2075380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r"/>
            <a:r>
              <a:rPr lang="en-US" sz="2400" dirty="0" err="1"/>
              <a:t>Vẹo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208309" y="2802158"/>
            <a:ext cx="1212630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r"/>
            <a:r>
              <a:rPr lang="en-US" sz="2400" dirty="0" err="1"/>
              <a:t>Đau</a:t>
            </a:r>
            <a:r>
              <a:rPr lang="en-US" sz="2400" dirty="0"/>
              <a:t> tai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58894" y="3662025"/>
            <a:ext cx="1608288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r"/>
            <a:r>
              <a:rPr lang="en-US" sz="2400" dirty="0" err="1"/>
              <a:t>Cận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281017" y="3662024"/>
            <a:ext cx="1543442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r"/>
            <a:r>
              <a:rPr lang="en-US" sz="2400" dirty="0" err="1"/>
              <a:t>Đau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endParaRPr lang="en-US" sz="2400" dirty="0"/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BA426B50-E965-41AF-BCB4-AFA7506C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6" y="2802143"/>
            <a:ext cx="515184" cy="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BA426B50-E965-41AF-BCB4-AFA7506C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5" y="3685688"/>
            <a:ext cx="515184" cy="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56"/>
          <p:cNvGrpSpPr/>
          <p:nvPr/>
        </p:nvGrpSpPr>
        <p:grpSpPr>
          <a:xfrm>
            <a:off x="7057923" y="619821"/>
            <a:ext cx="1489325" cy="740275"/>
            <a:chOff x="1645575" y="1947525"/>
            <a:chExt cx="1489325" cy="740275"/>
          </a:xfrm>
        </p:grpSpPr>
        <p:sp>
          <p:nvSpPr>
            <p:cNvPr id="941" name="Google Shape;941;p56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5" name="Google Shape;945;p56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6" name="Google Shape;946;p56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7" name="Google Shape;947;p56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48" name="Google Shape;948;p56"/>
          <p:cNvGrpSpPr/>
          <p:nvPr/>
        </p:nvGrpSpPr>
        <p:grpSpPr>
          <a:xfrm rot="21330508">
            <a:off x="979031" y="780238"/>
            <a:ext cx="1189875" cy="532200"/>
            <a:chOff x="2750925" y="2801625"/>
            <a:chExt cx="1189875" cy="532200"/>
          </a:xfrm>
        </p:grpSpPr>
        <p:grpSp>
          <p:nvGrpSpPr>
            <p:cNvPr id="949" name="Google Shape;949;p56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950" name="Google Shape;950;p56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1" name="Google Shape;951;p56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2" name="Google Shape;952;p56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3" name="Google Shape;953;p56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4" name="Google Shape;954;p56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55" name="Google Shape;955;p56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6" name="Google Shape;956;p56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66" name="Google Shape;966;p56"/>
          <p:cNvGrpSpPr/>
          <p:nvPr/>
        </p:nvGrpSpPr>
        <p:grpSpPr>
          <a:xfrm>
            <a:off x="5481913" y="405272"/>
            <a:ext cx="453504" cy="842777"/>
            <a:chOff x="7428550" y="362900"/>
            <a:chExt cx="288250" cy="535675"/>
          </a:xfrm>
        </p:grpSpPr>
        <p:sp>
          <p:nvSpPr>
            <p:cNvPr id="967" name="Google Shape;967;p56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8" name="Google Shape;968;p56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Rounded Rectangular Callout 38"/>
          <p:cNvSpPr/>
          <p:nvPr/>
        </p:nvSpPr>
        <p:spPr>
          <a:xfrm>
            <a:off x="1195442" y="1408510"/>
            <a:ext cx="757044" cy="579879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?2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2025" y="1547333"/>
            <a:ext cx="6514925" cy="430887"/>
          </a:xfrm>
          <a:prstGeom prst="rect">
            <a:avLst/>
          </a:prstGeom>
        </p:spPr>
        <p:txBody>
          <a:bodyPr wrap="none" lIns="91402" tIns="45701" rIns="91402" bIns="45701">
            <a:spAutoFit/>
          </a:bodyPr>
          <a:lstStyle/>
          <a:p>
            <a:r>
              <a:rPr lang="vi-VN" sz="2200" dirty="0"/>
              <a:t>Tư thế nào sau đây là đúng khi sử dụng máy tính?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63" y="2061237"/>
            <a:ext cx="6583835" cy="1616105"/>
          </a:xfrm>
          <a:prstGeom prst="rect">
            <a:avLst/>
          </a:prstGeom>
        </p:spPr>
      </p:pic>
      <p:pic>
        <p:nvPicPr>
          <p:cNvPr id="29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BA426B50-E965-41AF-BCB4-AFA7506C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35" y="3886065"/>
            <a:ext cx="515184" cy="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7378B4B5-D8E1-4674-B498-92E5F4FAC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41" y="3851818"/>
            <a:ext cx="515184" cy="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7378B4B5-D8E1-4674-B498-92E5F4FAC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97" y="3851818"/>
            <a:ext cx="515184" cy="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7378B4B5-D8E1-4674-B498-92E5F4FAC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77" y="3896004"/>
            <a:ext cx="515184" cy="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51"/>
          <p:cNvGrpSpPr/>
          <p:nvPr/>
        </p:nvGrpSpPr>
        <p:grpSpPr>
          <a:xfrm>
            <a:off x="617499" y="1239899"/>
            <a:ext cx="2491468" cy="514632"/>
            <a:chOff x="1520675" y="4283175"/>
            <a:chExt cx="2409375" cy="284050"/>
          </a:xfrm>
        </p:grpSpPr>
        <p:sp>
          <p:nvSpPr>
            <p:cNvPr id="554" name="Google Shape;554;p51"/>
            <p:cNvSpPr/>
            <p:nvPr/>
          </p:nvSpPr>
          <p:spPr>
            <a:xfrm>
              <a:off x="1524350" y="4285775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2000" b="1" dirty="0" err="1"/>
                <a:t>Thảo</a:t>
              </a:r>
              <a:r>
                <a:rPr lang="en-US" sz="2000" b="1" dirty="0"/>
                <a:t> </a:t>
              </a:r>
              <a:r>
                <a:rPr lang="en-US" sz="2000" b="1" dirty="0" err="1"/>
                <a:t>luận</a:t>
              </a:r>
              <a:r>
                <a:rPr lang="en-US" sz="2000" b="1" dirty="0"/>
                <a:t> </a:t>
              </a:r>
              <a:r>
                <a:rPr lang="en-US" sz="2000" b="1" dirty="0" err="1"/>
                <a:t>cặp</a:t>
              </a:r>
              <a:r>
                <a:rPr lang="en-US" sz="2000" b="1" dirty="0"/>
                <a:t> </a:t>
              </a:r>
              <a:r>
                <a:rPr lang="en-US" sz="2000" b="1" dirty="0" err="1"/>
                <a:t>đôi</a:t>
              </a:r>
              <a:endParaRPr sz="2000" b="1" dirty="0"/>
            </a:p>
          </p:txBody>
        </p:sp>
        <p:sp>
          <p:nvSpPr>
            <p:cNvPr id="555" name="Google Shape;555;p51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7" name="Google Shape;557;p51"/>
          <p:cNvGrpSpPr/>
          <p:nvPr/>
        </p:nvGrpSpPr>
        <p:grpSpPr>
          <a:xfrm>
            <a:off x="3576247" y="799796"/>
            <a:ext cx="666075" cy="709275"/>
            <a:chOff x="3894875" y="1871850"/>
            <a:chExt cx="666075" cy="709275"/>
          </a:xfrm>
        </p:grpSpPr>
        <p:sp>
          <p:nvSpPr>
            <p:cNvPr id="558" name="Google Shape;558;p51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51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51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51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51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51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64" name="Google Shape;564;p51"/>
          <p:cNvGrpSpPr/>
          <p:nvPr/>
        </p:nvGrpSpPr>
        <p:grpSpPr>
          <a:xfrm rot="899960">
            <a:off x="7333641" y="741972"/>
            <a:ext cx="1136591" cy="989820"/>
            <a:chOff x="4696925" y="4062125"/>
            <a:chExt cx="1136625" cy="989850"/>
          </a:xfrm>
        </p:grpSpPr>
        <p:sp>
          <p:nvSpPr>
            <p:cNvPr id="565" name="Google Shape;565;p51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51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51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51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51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51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51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77" name="Google Shape;577;p51"/>
          <p:cNvGrpSpPr/>
          <p:nvPr/>
        </p:nvGrpSpPr>
        <p:grpSpPr>
          <a:xfrm rot="10800000" flipH="1">
            <a:off x="7883069" y="3388429"/>
            <a:ext cx="491225" cy="1039038"/>
            <a:chOff x="2019788" y="3671350"/>
            <a:chExt cx="491225" cy="1039038"/>
          </a:xfrm>
        </p:grpSpPr>
        <p:sp>
          <p:nvSpPr>
            <p:cNvPr id="578" name="Google Shape;578;p51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51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51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2150" y="611775"/>
            <a:ext cx="5121652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Chuột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máy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tính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487" y="1887713"/>
            <a:ext cx="4494850" cy="2429508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/>
              <a:t>Quan</a:t>
            </a:r>
            <a:r>
              <a:rPr lang="en-US" sz="2000" b="1" i="1" dirty="0"/>
              <a:t> </a:t>
            </a:r>
            <a:r>
              <a:rPr lang="vi-VN" sz="2000" b="1" i="1" dirty="0"/>
              <a:t>sát Hình 20 và trả lời câu hỏi: </a:t>
            </a:r>
            <a:endParaRPr lang="en-US" sz="2000" b="1" i="1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Em hãy quan sát Hình 20 và ghép các cụm từ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nút trái</a:t>
            </a:r>
            <a:r>
              <a:rPr lang="vi-VN" sz="2000" dirty="0"/>
              <a:t>,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nút phải</a:t>
            </a:r>
            <a:r>
              <a:rPr lang="vi-VN" sz="2000" dirty="0"/>
              <a:t>,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nút cuộn </a:t>
            </a:r>
            <a:r>
              <a:rPr lang="vi-VN" sz="2000" dirty="0"/>
              <a:t>tương ứng với các bộ phận được đánh số của chuột máy tính.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08" y="1969031"/>
            <a:ext cx="2672462" cy="20431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61"/>
          <p:cNvGrpSpPr/>
          <p:nvPr/>
        </p:nvGrpSpPr>
        <p:grpSpPr>
          <a:xfrm rot="-4500040">
            <a:off x="666859" y="507804"/>
            <a:ext cx="548534" cy="708754"/>
            <a:chOff x="6459450" y="2381250"/>
            <a:chExt cx="548550" cy="708775"/>
          </a:xfrm>
        </p:grpSpPr>
        <p:sp>
          <p:nvSpPr>
            <p:cNvPr id="1377" name="Google Shape;1377;p61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61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61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61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61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61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83" name="Google Shape;1383;p61"/>
          <p:cNvGrpSpPr/>
          <p:nvPr/>
        </p:nvGrpSpPr>
        <p:grpSpPr>
          <a:xfrm>
            <a:off x="7399447" y="479764"/>
            <a:ext cx="1489325" cy="740275"/>
            <a:chOff x="1645575" y="1947525"/>
            <a:chExt cx="1489325" cy="740275"/>
          </a:xfrm>
        </p:grpSpPr>
        <p:sp>
          <p:nvSpPr>
            <p:cNvPr id="1384" name="Google Shape;1384;p61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61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61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61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61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61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61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38" y="569570"/>
            <a:ext cx="2134927" cy="1632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5758" y="741111"/>
            <a:ext cx="1295158" cy="400110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Nút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trái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75758" y="1304477"/>
            <a:ext cx="1295158" cy="400110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Nút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cuộn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66654" y="761561"/>
            <a:ext cx="1295158" cy="400110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Nút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phải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" name="Google Shape;1238;p59"/>
          <p:cNvGrpSpPr/>
          <p:nvPr/>
        </p:nvGrpSpPr>
        <p:grpSpPr>
          <a:xfrm>
            <a:off x="683010" y="2883193"/>
            <a:ext cx="3549946" cy="565004"/>
            <a:chOff x="1520675" y="4283175"/>
            <a:chExt cx="2409375" cy="284050"/>
          </a:xfrm>
        </p:grpSpPr>
        <p:sp>
          <p:nvSpPr>
            <p:cNvPr id="42" name="Google Shape;1239;p59"/>
            <p:cNvSpPr/>
            <p:nvPr/>
          </p:nvSpPr>
          <p:spPr>
            <a:xfrm>
              <a:off x="1524350" y="4285773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2000" dirty="0" err="1"/>
                <a:t>Cầm</a:t>
              </a:r>
              <a:r>
                <a:rPr lang="en-US" sz="2000" dirty="0"/>
                <a:t> </a:t>
              </a:r>
              <a:r>
                <a:rPr lang="en-US" sz="2000" dirty="0" err="1"/>
                <a:t>chuột</a:t>
              </a:r>
              <a:r>
                <a:rPr lang="en-US" sz="2000" dirty="0"/>
                <a:t> </a:t>
              </a:r>
              <a:r>
                <a:rPr lang="en-US" sz="2000" dirty="0" err="1"/>
                <a:t>bằng</a:t>
              </a:r>
              <a:r>
                <a:rPr lang="en-US" sz="2000" dirty="0"/>
                <a:t> </a:t>
              </a:r>
              <a:r>
                <a:rPr lang="en-US" sz="2000" dirty="0" err="1"/>
                <a:t>tay</a:t>
              </a:r>
              <a:r>
                <a:rPr lang="en-US" sz="2000" dirty="0"/>
                <a:t> </a:t>
              </a:r>
              <a:r>
                <a:rPr lang="en-US" sz="2000" dirty="0" err="1"/>
                <a:t>phải</a:t>
              </a:r>
              <a:endParaRPr sz="2000" dirty="0"/>
            </a:p>
          </p:txBody>
        </p:sp>
        <p:sp>
          <p:nvSpPr>
            <p:cNvPr id="43" name="Google Shape;1240;p59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1188" y="2263822"/>
            <a:ext cx="3802787" cy="400110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cầm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 </a:t>
            </a:r>
            <a:r>
              <a:rPr lang="en-US" sz="2000" b="1" dirty="0" err="1"/>
              <a:t>đúng</a:t>
            </a:r>
            <a:r>
              <a:rPr lang="en-US" sz="2000" b="1" dirty="0"/>
              <a:t> </a:t>
            </a:r>
            <a:r>
              <a:rPr lang="en-US" sz="2000" b="1" dirty="0" err="1"/>
              <a:t>cách</a:t>
            </a:r>
            <a:r>
              <a:rPr lang="en-US" sz="2000" b="1" dirty="0"/>
              <a:t>:</a:t>
            </a:r>
          </a:p>
        </p:txBody>
      </p:sp>
      <p:grpSp>
        <p:nvGrpSpPr>
          <p:cNvPr id="45" name="Google Shape;1238;p59"/>
          <p:cNvGrpSpPr/>
          <p:nvPr/>
        </p:nvGrpSpPr>
        <p:grpSpPr>
          <a:xfrm>
            <a:off x="683008" y="3759519"/>
            <a:ext cx="3724170" cy="565004"/>
            <a:chOff x="1520675" y="4283175"/>
            <a:chExt cx="2409375" cy="284050"/>
          </a:xfrm>
        </p:grpSpPr>
        <p:sp>
          <p:nvSpPr>
            <p:cNvPr id="46" name="Google Shape;1239;p59"/>
            <p:cNvSpPr/>
            <p:nvPr/>
          </p:nvSpPr>
          <p:spPr>
            <a:xfrm>
              <a:off x="1524350" y="4285773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2000" dirty="0" err="1"/>
                <a:t>Ngón</a:t>
              </a:r>
              <a:r>
                <a:rPr lang="en-US" sz="2000" dirty="0"/>
                <a:t> </a:t>
              </a:r>
              <a:r>
                <a:rPr lang="en-US" sz="2000" dirty="0" err="1"/>
                <a:t>trỏ</a:t>
              </a:r>
              <a:r>
                <a:rPr lang="en-US" sz="2000" dirty="0"/>
                <a:t> </a:t>
              </a:r>
              <a:r>
                <a:rPr lang="en-US" sz="2000" dirty="0" err="1"/>
                <a:t>đặt</a:t>
              </a:r>
              <a:r>
                <a:rPr lang="en-US" sz="2000" dirty="0"/>
                <a:t> </a:t>
              </a:r>
              <a:r>
                <a:rPr lang="en-US" sz="2000" dirty="0" err="1"/>
                <a:t>vào</a:t>
              </a:r>
              <a:r>
                <a:rPr lang="en-US" sz="2000" dirty="0"/>
                <a:t> </a:t>
              </a:r>
              <a:r>
                <a:rPr lang="en-US" sz="2000" dirty="0" err="1"/>
                <a:t>nút</a:t>
              </a:r>
              <a:r>
                <a:rPr lang="en-US" sz="2000" dirty="0"/>
                <a:t> </a:t>
              </a:r>
              <a:r>
                <a:rPr lang="en-US" sz="2000" dirty="0" err="1"/>
                <a:t>trái</a:t>
              </a:r>
              <a:r>
                <a:rPr lang="en-US" sz="2000" dirty="0"/>
                <a:t> </a:t>
              </a:r>
              <a:r>
                <a:rPr lang="en-US" sz="2000" dirty="0" err="1"/>
                <a:t>chuột</a:t>
              </a:r>
              <a:endParaRPr sz="2000" dirty="0"/>
            </a:p>
          </p:txBody>
        </p:sp>
        <p:sp>
          <p:nvSpPr>
            <p:cNvPr id="47" name="Google Shape;1240;p59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8" name="Google Shape;1238;p59"/>
          <p:cNvGrpSpPr/>
          <p:nvPr/>
        </p:nvGrpSpPr>
        <p:grpSpPr>
          <a:xfrm>
            <a:off x="4669825" y="2883193"/>
            <a:ext cx="3957860" cy="565004"/>
            <a:chOff x="1520675" y="4283175"/>
            <a:chExt cx="2409375" cy="284050"/>
          </a:xfrm>
        </p:grpSpPr>
        <p:sp>
          <p:nvSpPr>
            <p:cNvPr id="49" name="Google Shape;1239;p59"/>
            <p:cNvSpPr/>
            <p:nvPr/>
          </p:nvSpPr>
          <p:spPr>
            <a:xfrm>
              <a:off x="1524350" y="4285773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2000" dirty="0" err="1"/>
                <a:t>Ngón</a:t>
              </a:r>
              <a:r>
                <a:rPr lang="en-US" sz="2000" dirty="0"/>
                <a:t> </a:t>
              </a:r>
              <a:r>
                <a:rPr lang="en-US" sz="2000" dirty="0" err="1"/>
                <a:t>giữa</a:t>
              </a:r>
              <a:r>
                <a:rPr lang="en-US" sz="2000" dirty="0"/>
                <a:t> </a:t>
              </a:r>
              <a:r>
                <a:rPr lang="en-US" sz="2000" dirty="0" err="1"/>
                <a:t>đặt</a:t>
              </a:r>
              <a:r>
                <a:rPr lang="en-US" sz="2000" dirty="0"/>
                <a:t> </a:t>
              </a:r>
              <a:r>
                <a:rPr lang="en-US" sz="2000" dirty="0" err="1"/>
                <a:t>vào</a:t>
              </a:r>
              <a:r>
                <a:rPr lang="en-US" sz="2000" dirty="0"/>
                <a:t> </a:t>
              </a:r>
              <a:r>
                <a:rPr lang="en-US" sz="2000" dirty="0" err="1"/>
                <a:t>nút</a:t>
              </a:r>
              <a:r>
                <a:rPr lang="en-US" sz="2000" dirty="0"/>
                <a:t> </a:t>
              </a:r>
              <a:r>
                <a:rPr lang="en-US" sz="2000" dirty="0" err="1"/>
                <a:t>phải</a:t>
              </a:r>
              <a:r>
                <a:rPr lang="en-US" sz="2000" dirty="0"/>
                <a:t> </a:t>
              </a:r>
              <a:r>
                <a:rPr lang="en-US" sz="2000" dirty="0" err="1"/>
                <a:t>chuột</a:t>
              </a:r>
              <a:endParaRPr sz="2000" dirty="0"/>
            </a:p>
          </p:txBody>
        </p:sp>
        <p:sp>
          <p:nvSpPr>
            <p:cNvPr id="50" name="Google Shape;1240;p59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1" name="Google Shape;1238;p59"/>
          <p:cNvGrpSpPr/>
          <p:nvPr/>
        </p:nvGrpSpPr>
        <p:grpSpPr>
          <a:xfrm>
            <a:off x="4666417" y="3728583"/>
            <a:ext cx="3957860" cy="802207"/>
            <a:chOff x="1520675" y="4283175"/>
            <a:chExt cx="2409375" cy="284050"/>
          </a:xfrm>
        </p:grpSpPr>
        <p:sp>
          <p:nvSpPr>
            <p:cNvPr id="52" name="Google Shape;1239;p59"/>
            <p:cNvSpPr/>
            <p:nvPr/>
          </p:nvSpPr>
          <p:spPr>
            <a:xfrm>
              <a:off x="1524350" y="4285773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 err="1"/>
                <a:t>Ngón</a:t>
              </a:r>
              <a:r>
                <a:rPr lang="en-US" sz="2000" dirty="0"/>
                <a:t> </a:t>
              </a:r>
              <a:r>
                <a:rPr lang="en-US" sz="2000" dirty="0" err="1"/>
                <a:t>cái</a:t>
              </a:r>
              <a:r>
                <a:rPr lang="en-US" sz="2000" dirty="0"/>
                <a:t> </a:t>
              </a:r>
              <a:r>
                <a:rPr lang="en-US" sz="2000" dirty="0" err="1"/>
                <a:t>và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ngón</a:t>
              </a:r>
              <a:r>
                <a:rPr lang="en-US" sz="2000" dirty="0"/>
                <a:t> </a:t>
              </a:r>
              <a:r>
                <a:rPr lang="en-US" sz="2000" dirty="0" err="1"/>
                <a:t>còn</a:t>
              </a:r>
              <a:r>
                <a:rPr lang="en-US" sz="2000" dirty="0"/>
                <a:t> </a:t>
              </a:r>
              <a:r>
                <a:rPr lang="en-US" sz="2000" dirty="0" err="1"/>
                <a:t>lại</a:t>
              </a:r>
              <a:r>
                <a:rPr lang="en-US" sz="2000" dirty="0"/>
                <a:t> </a:t>
              </a:r>
              <a:r>
                <a:rPr lang="en-US" sz="2000" dirty="0" err="1"/>
                <a:t>đặt</a:t>
              </a:r>
              <a:r>
                <a:rPr lang="en-US" sz="2000" dirty="0"/>
                <a:t> </a:t>
              </a:r>
              <a:r>
                <a:rPr lang="en-US" sz="2000" dirty="0" err="1"/>
                <a:t>hai</a:t>
              </a:r>
              <a:r>
                <a:rPr lang="en-US" sz="2000" dirty="0"/>
                <a:t> </a:t>
              </a:r>
              <a:r>
                <a:rPr lang="en-US" sz="2000" dirty="0" err="1"/>
                <a:t>bên</a:t>
              </a:r>
              <a:r>
                <a:rPr lang="en-US" sz="2000" dirty="0"/>
                <a:t> </a:t>
              </a:r>
              <a:r>
                <a:rPr lang="en-US" sz="2000" dirty="0" err="1"/>
                <a:t>thân</a:t>
              </a:r>
              <a:r>
                <a:rPr lang="en-US" sz="2000" dirty="0"/>
                <a:t> </a:t>
              </a:r>
              <a:r>
                <a:rPr lang="en-US" sz="2000" dirty="0" err="1"/>
                <a:t>chuột</a:t>
              </a:r>
              <a:endParaRPr sz="2000" dirty="0"/>
            </a:p>
          </p:txBody>
        </p:sp>
        <p:sp>
          <p:nvSpPr>
            <p:cNvPr id="53" name="Google Shape;1240;p59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61"/>
          <p:cNvGrpSpPr/>
          <p:nvPr/>
        </p:nvGrpSpPr>
        <p:grpSpPr>
          <a:xfrm rot="-4500040">
            <a:off x="666859" y="507804"/>
            <a:ext cx="548534" cy="708754"/>
            <a:chOff x="6459450" y="2381250"/>
            <a:chExt cx="548550" cy="708775"/>
          </a:xfrm>
        </p:grpSpPr>
        <p:sp>
          <p:nvSpPr>
            <p:cNvPr id="1377" name="Google Shape;1377;p61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61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61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61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61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61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83" name="Google Shape;1383;p61"/>
          <p:cNvGrpSpPr/>
          <p:nvPr/>
        </p:nvGrpSpPr>
        <p:grpSpPr>
          <a:xfrm>
            <a:off x="7399447" y="479764"/>
            <a:ext cx="1489325" cy="740275"/>
            <a:chOff x="1645575" y="1947525"/>
            <a:chExt cx="1489325" cy="740275"/>
          </a:xfrm>
        </p:grpSpPr>
        <p:sp>
          <p:nvSpPr>
            <p:cNvPr id="1384" name="Google Shape;1384;p61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61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61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61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61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61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61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030B01D-58AC-486D-A419-25927972071D}"/>
              </a:ext>
            </a:extLst>
          </p:cNvPr>
          <p:cNvSpPr/>
          <p:nvPr/>
        </p:nvSpPr>
        <p:spPr>
          <a:xfrm>
            <a:off x="676135" y="1416257"/>
            <a:ext cx="4800326" cy="1615827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 defTabSz="342731">
              <a:lnSpc>
                <a:spcPct val="150000"/>
              </a:lnSpc>
            </a:pPr>
            <a:r>
              <a:rPr lang="vi-VN" sz="2200" b="1" dirty="0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 thao tác cơ bản với chuột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khiển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trỏ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C10568C7-3645-44BA-B6C9-4801F96CF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985" y="1416276"/>
            <a:ext cx="2676992" cy="27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42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1" name="Google Shape;1491;p63"/>
          <p:cNvGrpSpPr/>
          <p:nvPr/>
        </p:nvGrpSpPr>
        <p:grpSpPr>
          <a:xfrm>
            <a:off x="7917104" y="567038"/>
            <a:ext cx="666075" cy="709275"/>
            <a:chOff x="3894875" y="1871850"/>
            <a:chExt cx="666075" cy="709275"/>
          </a:xfrm>
        </p:grpSpPr>
        <p:sp>
          <p:nvSpPr>
            <p:cNvPr id="1492" name="Google Shape;1492;p63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3" name="Google Shape;1493;p63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4" name="Google Shape;1494;p63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5" name="Google Shape;1495;p63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6" name="Google Shape;1496;p63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7" name="Google Shape;1497;p63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6" y="493505"/>
            <a:ext cx="854367" cy="782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2142" y="916689"/>
            <a:ext cx="6217563" cy="403954"/>
          </a:xfrm>
          <a:prstGeom prst="rect">
            <a:avLst/>
          </a:prstGeom>
        </p:spPr>
        <p:txBody>
          <a:bodyPr wrap="none" lIns="91402" tIns="45701" rIns="91402" bIns="45701">
            <a:spAutoFit/>
          </a:bodyPr>
          <a:lstStyle/>
          <a:p>
            <a:r>
              <a:rPr lang="vi-VN" sz="2000" i="1" dirty="0"/>
              <a:t>Chuột máy tính thực hiện được những thao tác nào?</a:t>
            </a:r>
            <a:endParaRPr lang="en-US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837775" y="1499442"/>
            <a:ext cx="3067662" cy="403954"/>
          </a:xfrm>
          <a:prstGeom prst="rect">
            <a:avLst/>
          </a:prstGeom>
        </p:spPr>
        <p:txBody>
          <a:bodyPr wrap="none" lIns="91402" tIns="45701" rIns="91402" bIns="45701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thao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tác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với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chuột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837792" y="1981372"/>
            <a:ext cx="3878069" cy="1027202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Di </a:t>
            </a:r>
            <a:r>
              <a:rPr lang="en-US" sz="2000" b="1" dirty="0" err="1"/>
              <a:t>chuyển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: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.</a:t>
            </a:r>
          </a:p>
        </p:txBody>
      </p:sp>
      <p:grpSp>
        <p:nvGrpSpPr>
          <p:cNvPr id="52" name="Google Shape;1949;p70"/>
          <p:cNvGrpSpPr/>
          <p:nvPr/>
        </p:nvGrpSpPr>
        <p:grpSpPr>
          <a:xfrm>
            <a:off x="502603" y="2122681"/>
            <a:ext cx="335166" cy="291746"/>
            <a:chOff x="1520150" y="3517375"/>
            <a:chExt cx="604200" cy="285625"/>
          </a:xfrm>
        </p:grpSpPr>
        <p:sp>
          <p:nvSpPr>
            <p:cNvPr id="53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5325724" y="1947526"/>
            <a:ext cx="3372062" cy="1027202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Nháy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ngón</a:t>
            </a:r>
            <a:r>
              <a:rPr lang="en-US" sz="2000" dirty="0"/>
              <a:t> </a:t>
            </a:r>
            <a:r>
              <a:rPr lang="en-US" sz="2000" dirty="0" err="1"/>
              <a:t>trỏ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</a:p>
        </p:txBody>
      </p:sp>
      <p:grpSp>
        <p:nvGrpSpPr>
          <p:cNvPr id="56" name="Google Shape;1949;p70"/>
          <p:cNvGrpSpPr/>
          <p:nvPr/>
        </p:nvGrpSpPr>
        <p:grpSpPr>
          <a:xfrm>
            <a:off x="4987076" y="2130163"/>
            <a:ext cx="335166" cy="291746"/>
            <a:chOff x="1520150" y="3517375"/>
            <a:chExt cx="604200" cy="285625"/>
          </a:xfrm>
        </p:grpSpPr>
        <p:sp>
          <p:nvSpPr>
            <p:cNvPr id="57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50"/>
          <a:stretch/>
        </p:blipFill>
        <p:spPr>
          <a:xfrm>
            <a:off x="6555791" y="2987162"/>
            <a:ext cx="911969" cy="1701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85" y="3098026"/>
            <a:ext cx="2229605" cy="1479782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oogle Shape;1523;p64"/>
          <p:cNvGrpSpPr/>
          <p:nvPr/>
        </p:nvGrpSpPr>
        <p:grpSpPr>
          <a:xfrm>
            <a:off x="8056600" y="406881"/>
            <a:ext cx="453504" cy="842777"/>
            <a:chOff x="7428550" y="362900"/>
            <a:chExt cx="288250" cy="535675"/>
          </a:xfrm>
        </p:grpSpPr>
        <p:sp>
          <p:nvSpPr>
            <p:cNvPr id="1524" name="Google Shape;1524;p64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64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26" name="Google Shape;1526;p64"/>
          <p:cNvGrpSpPr/>
          <p:nvPr/>
        </p:nvGrpSpPr>
        <p:grpSpPr>
          <a:xfrm>
            <a:off x="1965794" y="265013"/>
            <a:ext cx="666075" cy="709275"/>
            <a:chOff x="3894875" y="1871850"/>
            <a:chExt cx="666075" cy="709275"/>
          </a:xfrm>
        </p:grpSpPr>
        <p:sp>
          <p:nvSpPr>
            <p:cNvPr id="1527" name="Google Shape;1527;p64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64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64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64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64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64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441313" y="892000"/>
            <a:ext cx="4572000" cy="1027202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Nháy</a:t>
            </a:r>
            <a:r>
              <a:rPr lang="en-US" sz="2000" b="1" dirty="0"/>
              <a:t> </a:t>
            </a:r>
            <a:r>
              <a:rPr lang="en-US" sz="2000" b="1" dirty="0" err="1"/>
              <a:t>nút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ngón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1682" y="2145133"/>
            <a:ext cx="4572000" cy="1027202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Nháy</a:t>
            </a:r>
            <a:r>
              <a:rPr lang="en-US" sz="2000" b="1" dirty="0"/>
              <a:t> </a:t>
            </a:r>
            <a:r>
              <a:rPr lang="en-US" sz="2000" b="1" dirty="0" err="1"/>
              <a:t>đúp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ngón</a:t>
            </a:r>
            <a:r>
              <a:rPr lang="en-US" sz="2000" dirty="0"/>
              <a:t> </a:t>
            </a:r>
            <a:r>
              <a:rPr lang="en-US" sz="2000" dirty="0" err="1"/>
              <a:t>trỏ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1313" y="3398266"/>
            <a:ext cx="4572000" cy="1027202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Kéo</a:t>
            </a:r>
            <a:r>
              <a:rPr lang="en-US" sz="2000" b="1" dirty="0"/>
              <a:t> </a:t>
            </a:r>
            <a:r>
              <a:rPr lang="en-US" sz="2000" b="1" dirty="0" err="1"/>
              <a:t>thả</a:t>
            </a:r>
            <a:r>
              <a:rPr lang="en-US" sz="2000" b="1" dirty="0"/>
              <a:t> </a:t>
            </a:r>
            <a:r>
              <a:rPr lang="en-US" sz="2000" b="1" dirty="0" err="1"/>
              <a:t>chuột</a:t>
            </a:r>
            <a:r>
              <a:rPr lang="en-US" sz="2000" b="1" dirty="0"/>
              <a:t>: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, di </a:t>
            </a:r>
            <a:r>
              <a:rPr lang="en-US" sz="2000" dirty="0" err="1"/>
              <a:t>chuyển</a:t>
            </a:r>
            <a:r>
              <a:rPr lang="en-US" sz="2000" dirty="0"/>
              <a:t> con </a:t>
            </a:r>
            <a:r>
              <a:rPr lang="en-US" sz="2000" dirty="0" err="1"/>
              <a:t>trỏ</a:t>
            </a:r>
            <a:endParaRPr lang="en-US" sz="2000" dirty="0"/>
          </a:p>
        </p:txBody>
      </p:sp>
      <p:grpSp>
        <p:nvGrpSpPr>
          <p:cNvPr id="37" name="Google Shape;1949;p70"/>
          <p:cNvGrpSpPr/>
          <p:nvPr/>
        </p:nvGrpSpPr>
        <p:grpSpPr>
          <a:xfrm>
            <a:off x="956903" y="1061602"/>
            <a:ext cx="335166" cy="291746"/>
            <a:chOff x="1520150" y="3517375"/>
            <a:chExt cx="604200" cy="285625"/>
          </a:xfrm>
        </p:grpSpPr>
        <p:sp>
          <p:nvSpPr>
            <p:cNvPr id="38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" name="Google Shape;1949;p70"/>
          <p:cNvGrpSpPr/>
          <p:nvPr/>
        </p:nvGrpSpPr>
        <p:grpSpPr>
          <a:xfrm>
            <a:off x="956903" y="2282512"/>
            <a:ext cx="335166" cy="291746"/>
            <a:chOff x="1520150" y="3517375"/>
            <a:chExt cx="604200" cy="285625"/>
          </a:xfrm>
        </p:grpSpPr>
        <p:sp>
          <p:nvSpPr>
            <p:cNvPr id="41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" name="Google Shape;1949;p70"/>
          <p:cNvGrpSpPr/>
          <p:nvPr/>
        </p:nvGrpSpPr>
        <p:grpSpPr>
          <a:xfrm>
            <a:off x="954005" y="3503425"/>
            <a:ext cx="335166" cy="291746"/>
            <a:chOff x="1520150" y="3517375"/>
            <a:chExt cx="604200" cy="285625"/>
          </a:xfrm>
        </p:grpSpPr>
        <p:sp>
          <p:nvSpPr>
            <p:cNvPr id="44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7" r="52456"/>
          <a:stretch/>
        </p:blipFill>
        <p:spPr>
          <a:xfrm>
            <a:off x="6775722" y="545569"/>
            <a:ext cx="698644" cy="1358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2" y="2005549"/>
            <a:ext cx="698644" cy="1294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9"/>
          <a:stretch/>
        </p:blipFill>
        <p:spPr>
          <a:xfrm>
            <a:off x="6165455" y="3398261"/>
            <a:ext cx="2178420" cy="125863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Google Shape;1903;p69"/>
          <p:cNvGrpSpPr/>
          <p:nvPr/>
        </p:nvGrpSpPr>
        <p:grpSpPr>
          <a:xfrm>
            <a:off x="1609372" y="1517185"/>
            <a:ext cx="5940404" cy="2892779"/>
            <a:chOff x="738875" y="599675"/>
            <a:chExt cx="6079125" cy="2682275"/>
          </a:xfrm>
        </p:grpSpPr>
        <p:sp>
          <p:nvSpPr>
            <p:cNvPr id="1904" name="Google Shape;1904;p69"/>
            <p:cNvSpPr/>
            <p:nvPr/>
          </p:nvSpPr>
          <p:spPr>
            <a:xfrm>
              <a:off x="741125" y="602750"/>
              <a:ext cx="5928175" cy="2675550"/>
            </a:xfrm>
            <a:custGeom>
              <a:avLst/>
              <a:gdLst/>
              <a:ahLst/>
              <a:cxnLst/>
              <a:rect l="l" t="t" r="r" b="b"/>
              <a:pathLst>
                <a:path w="237127" h="107022" extrusionOk="0">
                  <a:moveTo>
                    <a:pt x="231202" y="1"/>
                  </a:moveTo>
                  <a:lnTo>
                    <a:pt x="127165" y="3020"/>
                  </a:lnTo>
                  <a:lnTo>
                    <a:pt x="107942" y="3581"/>
                  </a:lnTo>
                  <a:lnTo>
                    <a:pt x="107954" y="3626"/>
                  </a:lnTo>
                  <a:lnTo>
                    <a:pt x="1" y="6689"/>
                  </a:lnTo>
                  <a:lnTo>
                    <a:pt x="8585" y="107022"/>
                  </a:lnTo>
                  <a:lnTo>
                    <a:pt x="112655" y="100906"/>
                  </a:lnTo>
                  <a:lnTo>
                    <a:pt x="112689" y="100682"/>
                  </a:lnTo>
                  <a:cubicBezTo>
                    <a:pt x="117750" y="100255"/>
                    <a:pt x="226354" y="91031"/>
                    <a:pt x="237127" y="90111"/>
                  </a:cubicBezTo>
                  <a:cubicBezTo>
                    <a:pt x="229350" y="55874"/>
                    <a:pt x="231202" y="1"/>
                    <a:pt x="231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5" name="Google Shape;1905;p69"/>
            <p:cNvSpPr/>
            <p:nvPr/>
          </p:nvSpPr>
          <p:spPr>
            <a:xfrm>
              <a:off x="738875" y="599675"/>
              <a:ext cx="5931000" cy="2682275"/>
            </a:xfrm>
            <a:custGeom>
              <a:avLst/>
              <a:gdLst/>
              <a:ahLst/>
              <a:cxnLst/>
              <a:rect l="l" t="t" r="r" b="b"/>
              <a:pathLst>
                <a:path w="237240" h="107291" extrusionOk="0">
                  <a:moveTo>
                    <a:pt x="231176" y="240"/>
                  </a:moveTo>
                  <a:cubicBezTo>
                    <a:pt x="231066" y="3979"/>
                    <a:pt x="231022" y="7707"/>
                    <a:pt x="231000" y="11435"/>
                  </a:cubicBezTo>
                  <a:cubicBezTo>
                    <a:pt x="230978" y="15206"/>
                    <a:pt x="230989" y="18976"/>
                    <a:pt x="231045" y="22747"/>
                  </a:cubicBezTo>
                  <a:cubicBezTo>
                    <a:pt x="231146" y="30288"/>
                    <a:pt x="231370" y="37829"/>
                    <a:pt x="231774" y="45358"/>
                  </a:cubicBezTo>
                  <a:cubicBezTo>
                    <a:pt x="232178" y="52888"/>
                    <a:pt x="232751" y="60418"/>
                    <a:pt x="233592" y="67914"/>
                  </a:cubicBezTo>
                  <a:cubicBezTo>
                    <a:pt x="234007" y="71662"/>
                    <a:pt x="234501" y="75399"/>
                    <a:pt x="235096" y="79124"/>
                  </a:cubicBezTo>
                  <a:cubicBezTo>
                    <a:pt x="235388" y="80987"/>
                    <a:pt x="235702" y="82850"/>
                    <a:pt x="236061" y="84702"/>
                  </a:cubicBezTo>
                  <a:cubicBezTo>
                    <a:pt x="236409" y="86553"/>
                    <a:pt x="236790" y="88405"/>
                    <a:pt x="237206" y="90223"/>
                  </a:cubicBezTo>
                  <a:lnTo>
                    <a:pt x="112768" y="100670"/>
                  </a:lnTo>
                  <a:lnTo>
                    <a:pt x="112667" y="100681"/>
                  </a:lnTo>
                  <a:lnTo>
                    <a:pt x="112656" y="100782"/>
                  </a:lnTo>
                  <a:lnTo>
                    <a:pt x="112638" y="100900"/>
                  </a:lnTo>
                  <a:lnTo>
                    <a:pt x="112638" y="100900"/>
                  </a:lnTo>
                  <a:lnTo>
                    <a:pt x="8810" y="106991"/>
                  </a:lnTo>
                  <a:lnTo>
                    <a:pt x="8810" y="106991"/>
                  </a:lnTo>
                  <a:lnTo>
                    <a:pt x="188" y="6888"/>
                  </a:lnTo>
                  <a:lnTo>
                    <a:pt x="188" y="6888"/>
                  </a:lnTo>
                  <a:lnTo>
                    <a:pt x="54067" y="5331"/>
                  </a:lnTo>
                  <a:lnTo>
                    <a:pt x="108044" y="3805"/>
                  </a:lnTo>
                  <a:lnTo>
                    <a:pt x="108100" y="3805"/>
                  </a:lnTo>
                  <a:lnTo>
                    <a:pt x="108100" y="3758"/>
                  </a:lnTo>
                  <a:lnTo>
                    <a:pt x="169662" y="2032"/>
                  </a:lnTo>
                  <a:lnTo>
                    <a:pt x="231176" y="240"/>
                  </a:lnTo>
                  <a:close/>
                  <a:moveTo>
                    <a:pt x="231404" y="0"/>
                  </a:moveTo>
                  <a:lnTo>
                    <a:pt x="231281" y="12"/>
                  </a:lnTo>
                  <a:lnTo>
                    <a:pt x="169662" y="1796"/>
                  </a:lnTo>
                  <a:lnTo>
                    <a:pt x="108032" y="3636"/>
                  </a:lnTo>
                  <a:lnTo>
                    <a:pt x="107976" y="3636"/>
                  </a:lnTo>
                  <a:lnTo>
                    <a:pt x="107976" y="3683"/>
                  </a:lnTo>
                  <a:lnTo>
                    <a:pt x="107976" y="3683"/>
                  </a:lnTo>
                  <a:lnTo>
                    <a:pt x="54067" y="5230"/>
                  </a:lnTo>
                  <a:lnTo>
                    <a:pt x="54067" y="5230"/>
                  </a:lnTo>
                  <a:lnTo>
                    <a:pt x="91" y="6733"/>
                  </a:lnTo>
                  <a:lnTo>
                    <a:pt x="1" y="6733"/>
                  </a:lnTo>
                  <a:lnTo>
                    <a:pt x="12" y="6823"/>
                  </a:lnTo>
                  <a:lnTo>
                    <a:pt x="8541" y="107156"/>
                  </a:lnTo>
                  <a:lnTo>
                    <a:pt x="8552" y="107291"/>
                  </a:lnTo>
                  <a:lnTo>
                    <a:pt x="8686" y="107280"/>
                  </a:lnTo>
                  <a:lnTo>
                    <a:pt x="112757" y="101153"/>
                  </a:lnTo>
                  <a:lnTo>
                    <a:pt x="112858" y="101153"/>
                  </a:lnTo>
                  <a:lnTo>
                    <a:pt x="112869" y="101040"/>
                  </a:lnTo>
                  <a:lnTo>
                    <a:pt x="112887" y="100920"/>
                  </a:lnTo>
                  <a:lnTo>
                    <a:pt x="112887" y="100920"/>
                  </a:lnTo>
                  <a:lnTo>
                    <a:pt x="237239" y="90245"/>
                  </a:lnTo>
                  <a:cubicBezTo>
                    <a:pt x="236824" y="88382"/>
                    <a:pt x="236443" y="86542"/>
                    <a:pt x="236106" y="84690"/>
                  </a:cubicBezTo>
                  <a:cubicBezTo>
                    <a:pt x="235758" y="82839"/>
                    <a:pt x="235444" y="80976"/>
                    <a:pt x="235152" y="79113"/>
                  </a:cubicBezTo>
                  <a:cubicBezTo>
                    <a:pt x="234580" y="75388"/>
                    <a:pt x="234097" y="71651"/>
                    <a:pt x="233693" y="67903"/>
                  </a:cubicBezTo>
                  <a:cubicBezTo>
                    <a:pt x="232874" y="60407"/>
                    <a:pt x="232324" y="52877"/>
                    <a:pt x="231931" y="45347"/>
                  </a:cubicBezTo>
                  <a:cubicBezTo>
                    <a:pt x="231550" y="37818"/>
                    <a:pt x="231337" y="30288"/>
                    <a:pt x="231247" y="22747"/>
                  </a:cubicBezTo>
                  <a:cubicBezTo>
                    <a:pt x="231168" y="15206"/>
                    <a:pt x="231191" y="7665"/>
                    <a:pt x="231404" y="124"/>
                  </a:cubicBezTo>
                  <a:lnTo>
                    <a:pt x="23140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6" name="Google Shape;1906;p69"/>
            <p:cNvSpPr/>
            <p:nvPr/>
          </p:nvSpPr>
          <p:spPr>
            <a:xfrm>
              <a:off x="3553300" y="2571050"/>
              <a:ext cx="3264700" cy="549025"/>
            </a:xfrm>
            <a:custGeom>
              <a:avLst/>
              <a:gdLst/>
              <a:ahLst/>
              <a:cxnLst/>
              <a:rect l="l" t="t" r="r" b="b"/>
              <a:pathLst>
                <a:path w="130588" h="21961" extrusionOk="0">
                  <a:moveTo>
                    <a:pt x="128276" y="0"/>
                  </a:moveTo>
                  <a:lnTo>
                    <a:pt x="0" y="21961"/>
                  </a:lnTo>
                  <a:lnTo>
                    <a:pt x="0" y="21961"/>
                  </a:lnTo>
                  <a:lnTo>
                    <a:pt x="124640" y="11379"/>
                  </a:lnTo>
                  <a:cubicBezTo>
                    <a:pt x="130587" y="7530"/>
                    <a:pt x="128276" y="0"/>
                    <a:pt x="128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7" name="Google Shape;1907;p69"/>
            <p:cNvSpPr/>
            <p:nvPr/>
          </p:nvSpPr>
          <p:spPr>
            <a:xfrm>
              <a:off x="3553000" y="2569350"/>
              <a:ext cx="3219825" cy="552425"/>
            </a:xfrm>
            <a:custGeom>
              <a:avLst/>
              <a:gdLst/>
              <a:ahLst/>
              <a:cxnLst/>
              <a:rect l="l" t="t" r="r" b="b"/>
              <a:pathLst>
                <a:path w="128793" h="22097" extrusionOk="0">
                  <a:moveTo>
                    <a:pt x="128243" y="134"/>
                  </a:moveTo>
                  <a:cubicBezTo>
                    <a:pt x="128516" y="1131"/>
                    <a:pt x="128658" y="2182"/>
                    <a:pt x="128680" y="3233"/>
                  </a:cubicBezTo>
                  <a:cubicBezTo>
                    <a:pt x="128703" y="4299"/>
                    <a:pt x="128591" y="5365"/>
                    <a:pt x="128310" y="6386"/>
                  </a:cubicBezTo>
                  <a:cubicBezTo>
                    <a:pt x="128041" y="7418"/>
                    <a:pt x="127592" y="8395"/>
                    <a:pt x="126964" y="9259"/>
                  </a:cubicBezTo>
                  <a:cubicBezTo>
                    <a:pt x="126919" y="9315"/>
                    <a:pt x="126885" y="9371"/>
                    <a:pt x="126840" y="9416"/>
                  </a:cubicBezTo>
                  <a:lnTo>
                    <a:pt x="126717" y="9573"/>
                  </a:lnTo>
                  <a:cubicBezTo>
                    <a:pt x="126638" y="9674"/>
                    <a:pt x="126548" y="9786"/>
                    <a:pt x="126459" y="9876"/>
                  </a:cubicBezTo>
                  <a:cubicBezTo>
                    <a:pt x="126279" y="10078"/>
                    <a:pt x="126099" y="10280"/>
                    <a:pt x="125909" y="10448"/>
                  </a:cubicBezTo>
                  <a:cubicBezTo>
                    <a:pt x="125516" y="10819"/>
                    <a:pt x="125089" y="11133"/>
                    <a:pt x="124652" y="11436"/>
                  </a:cubicBezTo>
                  <a:lnTo>
                    <a:pt x="109054" y="12704"/>
                  </a:lnTo>
                  <a:lnTo>
                    <a:pt x="93467" y="13994"/>
                  </a:lnTo>
                  <a:cubicBezTo>
                    <a:pt x="83087" y="14870"/>
                    <a:pt x="72695" y="15722"/>
                    <a:pt x="62315" y="16620"/>
                  </a:cubicBezTo>
                  <a:lnTo>
                    <a:pt x="31164" y="19336"/>
                  </a:lnTo>
                  <a:lnTo>
                    <a:pt x="15588" y="20660"/>
                  </a:lnTo>
                  <a:lnTo>
                    <a:pt x="1487" y="21848"/>
                  </a:lnTo>
                  <a:lnTo>
                    <a:pt x="64178" y="11200"/>
                  </a:lnTo>
                  <a:lnTo>
                    <a:pt x="80214" y="8451"/>
                  </a:lnTo>
                  <a:lnTo>
                    <a:pt x="96238" y="5679"/>
                  </a:lnTo>
                  <a:lnTo>
                    <a:pt x="128243" y="134"/>
                  </a:lnTo>
                  <a:close/>
                  <a:moveTo>
                    <a:pt x="128333" y="1"/>
                  </a:moveTo>
                  <a:lnTo>
                    <a:pt x="128276" y="12"/>
                  </a:lnTo>
                  <a:lnTo>
                    <a:pt x="96205" y="5432"/>
                  </a:lnTo>
                  <a:lnTo>
                    <a:pt x="80158" y="8170"/>
                  </a:lnTo>
                  <a:lnTo>
                    <a:pt x="64122" y="10908"/>
                  </a:lnTo>
                  <a:lnTo>
                    <a:pt x="1" y="21973"/>
                  </a:lnTo>
                  <a:lnTo>
                    <a:pt x="12" y="22096"/>
                  </a:lnTo>
                  <a:lnTo>
                    <a:pt x="23" y="22095"/>
                  </a:lnTo>
                  <a:lnTo>
                    <a:pt x="23" y="22095"/>
                  </a:lnTo>
                  <a:lnTo>
                    <a:pt x="23" y="22096"/>
                  </a:lnTo>
                  <a:lnTo>
                    <a:pt x="35" y="22094"/>
                  </a:lnTo>
                  <a:lnTo>
                    <a:pt x="35" y="22094"/>
                  </a:lnTo>
                  <a:lnTo>
                    <a:pt x="15599" y="20750"/>
                  </a:lnTo>
                  <a:lnTo>
                    <a:pt x="31175" y="19437"/>
                  </a:lnTo>
                  <a:lnTo>
                    <a:pt x="62360" y="16856"/>
                  </a:lnTo>
                  <a:cubicBezTo>
                    <a:pt x="72751" y="15992"/>
                    <a:pt x="83131" y="15083"/>
                    <a:pt x="93523" y="14196"/>
                  </a:cubicBezTo>
                  <a:lnTo>
                    <a:pt x="109099" y="12838"/>
                  </a:lnTo>
                  <a:lnTo>
                    <a:pt x="124663" y="11458"/>
                  </a:lnTo>
                  <a:cubicBezTo>
                    <a:pt x="125112" y="11155"/>
                    <a:pt x="125550" y="10852"/>
                    <a:pt x="125931" y="10482"/>
                  </a:cubicBezTo>
                  <a:cubicBezTo>
                    <a:pt x="126133" y="10302"/>
                    <a:pt x="126313" y="10100"/>
                    <a:pt x="126492" y="9910"/>
                  </a:cubicBezTo>
                  <a:cubicBezTo>
                    <a:pt x="126593" y="9809"/>
                    <a:pt x="126672" y="9708"/>
                    <a:pt x="126750" y="9607"/>
                  </a:cubicBezTo>
                  <a:lnTo>
                    <a:pt x="126885" y="9449"/>
                  </a:lnTo>
                  <a:cubicBezTo>
                    <a:pt x="126930" y="9393"/>
                    <a:pt x="126964" y="9337"/>
                    <a:pt x="126997" y="9292"/>
                  </a:cubicBezTo>
                  <a:cubicBezTo>
                    <a:pt x="127637" y="8428"/>
                    <a:pt x="128108" y="7441"/>
                    <a:pt x="128389" y="6408"/>
                  </a:cubicBezTo>
                  <a:cubicBezTo>
                    <a:pt x="128680" y="5376"/>
                    <a:pt x="128793" y="4299"/>
                    <a:pt x="128781" y="3233"/>
                  </a:cubicBezTo>
                  <a:cubicBezTo>
                    <a:pt x="128759" y="2155"/>
                    <a:pt x="128624" y="1089"/>
                    <a:pt x="128344" y="57"/>
                  </a:cubicBezTo>
                  <a:lnTo>
                    <a:pt x="1283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17" name="Google Shape;1917;p69"/>
          <p:cNvGrpSpPr/>
          <p:nvPr/>
        </p:nvGrpSpPr>
        <p:grpSpPr>
          <a:xfrm>
            <a:off x="583422" y="3691471"/>
            <a:ext cx="1130851" cy="887078"/>
            <a:chOff x="220975" y="297275"/>
            <a:chExt cx="1308650" cy="1026550"/>
          </a:xfrm>
        </p:grpSpPr>
        <p:sp>
          <p:nvSpPr>
            <p:cNvPr id="1918" name="Google Shape;1918;p69"/>
            <p:cNvSpPr/>
            <p:nvPr/>
          </p:nvSpPr>
          <p:spPr>
            <a:xfrm>
              <a:off x="725375" y="620700"/>
              <a:ext cx="773800" cy="454550"/>
            </a:xfrm>
            <a:custGeom>
              <a:avLst/>
              <a:gdLst/>
              <a:ahLst/>
              <a:cxnLst/>
              <a:rect l="l" t="t" r="r" b="b"/>
              <a:pathLst>
                <a:path w="30952" h="18182" extrusionOk="0">
                  <a:moveTo>
                    <a:pt x="10156" y="0"/>
                  </a:moveTo>
                  <a:cubicBezTo>
                    <a:pt x="6892" y="0"/>
                    <a:pt x="3567" y="2229"/>
                    <a:pt x="4989" y="5561"/>
                  </a:cubicBezTo>
                  <a:cubicBezTo>
                    <a:pt x="5056" y="5695"/>
                    <a:pt x="4989" y="5795"/>
                    <a:pt x="4889" y="5861"/>
                  </a:cubicBezTo>
                  <a:cubicBezTo>
                    <a:pt x="5039" y="6087"/>
                    <a:pt x="4852" y="6368"/>
                    <a:pt x="4636" y="6368"/>
                  </a:cubicBezTo>
                  <a:cubicBezTo>
                    <a:pt x="4564" y="6368"/>
                    <a:pt x="4489" y="6337"/>
                    <a:pt x="4422" y="6262"/>
                  </a:cubicBezTo>
                  <a:cubicBezTo>
                    <a:pt x="3922" y="5747"/>
                    <a:pt x="3287" y="5490"/>
                    <a:pt x="2672" y="5490"/>
                  </a:cubicBezTo>
                  <a:cubicBezTo>
                    <a:pt x="1852" y="5490"/>
                    <a:pt x="1068" y="5947"/>
                    <a:pt x="686" y="6862"/>
                  </a:cubicBezTo>
                  <a:cubicBezTo>
                    <a:pt x="1" y="8472"/>
                    <a:pt x="1393" y="9788"/>
                    <a:pt x="2887" y="9788"/>
                  </a:cubicBezTo>
                  <a:cubicBezTo>
                    <a:pt x="3065" y="9788"/>
                    <a:pt x="3244" y="9770"/>
                    <a:pt x="3422" y="9731"/>
                  </a:cubicBezTo>
                  <a:cubicBezTo>
                    <a:pt x="3445" y="9723"/>
                    <a:pt x="3470" y="9719"/>
                    <a:pt x="3494" y="9719"/>
                  </a:cubicBezTo>
                  <a:cubicBezTo>
                    <a:pt x="3672" y="9719"/>
                    <a:pt x="3839" y="9921"/>
                    <a:pt x="3722" y="10098"/>
                  </a:cubicBezTo>
                  <a:cubicBezTo>
                    <a:pt x="3221" y="10832"/>
                    <a:pt x="3055" y="11565"/>
                    <a:pt x="3221" y="12366"/>
                  </a:cubicBezTo>
                  <a:cubicBezTo>
                    <a:pt x="3954" y="11911"/>
                    <a:pt x="4804" y="11655"/>
                    <a:pt x="5695" y="11655"/>
                  </a:cubicBezTo>
                  <a:cubicBezTo>
                    <a:pt x="6305" y="11655"/>
                    <a:pt x="6934" y="11775"/>
                    <a:pt x="7558" y="12032"/>
                  </a:cubicBezTo>
                  <a:cubicBezTo>
                    <a:pt x="9626" y="12866"/>
                    <a:pt x="10627" y="14701"/>
                    <a:pt x="10593" y="16636"/>
                  </a:cubicBezTo>
                  <a:cubicBezTo>
                    <a:pt x="10627" y="16669"/>
                    <a:pt x="10627" y="16702"/>
                    <a:pt x="10660" y="16736"/>
                  </a:cubicBezTo>
                  <a:cubicBezTo>
                    <a:pt x="11409" y="17815"/>
                    <a:pt x="12521" y="18181"/>
                    <a:pt x="13689" y="18181"/>
                  </a:cubicBezTo>
                  <a:cubicBezTo>
                    <a:pt x="14290" y="18181"/>
                    <a:pt x="14907" y="18084"/>
                    <a:pt x="15497" y="17937"/>
                  </a:cubicBezTo>
                  <a:cubicBezTo>
                    <a:pt x="17198" y="17536"/>
                    <a:pt x="20033" y="16402"/>
                    <a:pt x="18933" y="14001"/>
                  </a:cubicBezTo>
                  <a:cubicBezTo>
                    <a:pt x="18848" y="13860"/>
                    <a:pt x="18954" y="13719"/>
                    <a:pt x="19090" y="13719"/>
                  </a:cubicBezTo>
                  <a:cubicBezTo>
                    <a:pt x="19115" y="13719"/>
                    <a:pt x="19140" y="13723"/>
                    <a:pt x="19166" y="13734"/>
                  </a:cubicBezTo>
                  <a:cubicBezTo>
                    <a:pt x="19203" y="13622"/>
                    <a:pt x="19313" y="13552"/>
                    <a:pt x="19425" y="13552"/>
                  </a:cubicBezTo>
                  <a:cubicBezTo>
                    <a:pt x="19515" y="13552"/>
                    <a:pt x="19607" y="13597"/>
                    <a:pt x="19667" y="13700"/>
                  </a:cubicBezTo>
                  <a:cubicBezTo>
                    <a:pt x="20641" y="15324"/>
                    <a:pt x="22679" y="16117"/>
                    <a:pt x="24739" y="16117"/>
                  </a:cubicBezTo>
                  <a:cubicBezTo>
                    <a:pt x="27545" y="16117"/>
                    <a:pt x="30391" y="14646"/>
                    <a:pt x="30641" y="11799"/>
                  </a:cubicBezTo>
                  <a:cubicBezTo>
                    <a:pt x="30951" y="8220"/>
                    <a:pt x="27903" y="6450"/>
                    <a:pt x="24838" y="6450"/>
                  </a:cubicBezTo>
                  <a:cubicBezTo>
                    <a:pt x="24275" y="6450"/>
                    <a:pt x="23712" y="6510"/>
                    <a:pt x="23169" y="6629"/>
                  </a:cubicBezTo>
                  <a:cubicBezTo>
                    <a:pt x="23136" y="6762"/>
                    <a:pt x="23069" y="6895"/>
                    <a:pt x="23036" y="6996"/>
                  </a:cubicBezTo>
                  <a:cubicBezTo>
                    <a:pt x="22981" y="7105"/>
                    <a:pt x="22893" y="7150"/>
                    <a:pt x="22803" y="7150"/>
                  </a:cubicBezTo>
                  <a:cubicBezTo>
                    <a:pt x="22619" y="7150"/>
                    <a:pt x="22424" y="6964"/>
                    <a:pt x="22469" y="6762"/>
                  </a:cubicBezTo>
                  <a:cubicBezTo>
                    <a:pt x="22469" y="6762"/>
                    <a:pt x="22469" y="6729"/>
                    <a:pt x="22469" y="6729"/>
                  </a:cubicBezTo>
                  <a:cubicBezTo>
                    <a:pt x="22402" y="6629"/>
                    <a:pt x="22402" y="6495"/>
                    <a:pt x="22502" y="6428"/>
                  </a:cubicBezTo>
                  <a:lnTo>
                    <a:pt x="22535" y="6428"/>
                  </a:lnTo>
                  <a:cubicBezTo>
                    <a:pt x="22735" y="4927"/>
                    <a:pt x="22202" y="3226"/>
                    <a:pt x="20534" y="2726"/>
                  </a:cubicBezTo>
                  <a:cubicBezTo>
                    <a:pt x="20247" y="2630"/>
                    <a:pt x="19961" y="2588"/>
                    <a:pt x="19681" y="2588"/>
                  </a:cubicBezTo>
                  <a:cubicBezTo>
                    <a:pt x="19375" y="2588"/>
                    <a:pt x="19078" y="2639"/>
                    <a:pt x="18799" y="2726"/>
                  </a:cubicBezTo>
                  <a:cubicBezTo>
                    <a:pt x="18775" y="2947"/>
                    <a:pt x="18569" y="3078"/>
                    <a:pt x="18382" y="3078"/>
                  </a:cubicBezTo>
                  <a:cubicBezTo>
                    <a:pt x="18316" y="3078"/>
                    <a:pt x="18251" y="3061"/>
                    <a:pt x="18199" y="3026"/>
                  </a:cubicBezTo>
                  <a:cubicBezTo>
                    <a:pt x="17465" y="3426"/>
                    <a:pt x="16865" y="4127"/>
                    <a:pt x="16564" y="4927"/>
                  </a:cubicBezTo>
                  <a:cubicBezTo>
                    <a:pt x="16523" y="5023"/>
                    <a:pt x="16455" y="5062"/>
                    <a:pt x="16388" y="5062"/>
                  </a:cubicBezTo>
                  <a:cubicBezTo>
                    <a:pt x="16291" y="5062"/>
                    <a:pt x="16197" y="4979"/>
                    <a:pt x="16197" y="4861"/>
                  </a:cubicBezTo>
                  <a:cubicBezTo>
                    <a:pt x="16231" y="4794"/>
                    <a:pt x="16231" y="4761"/>
                    <a:pt x="16231" y="4727"/>
                  </a:cubicBezTo>
                  <a:lnTo>
                    <a:pt x="16131" y="4694"/>
                  </a:lnTo>
                  <a:cubicBezTo>
                    <a:pt x="16084" y="4882"/>
                    <a:pt x="15926" y="4974"/>
                    <a:pt x="15769" y="4974"/>
                  </a:cubicBezTo>
                  <a:cubicBezTo>
                    <a:pt x="15591" y="4974"/>
                    <a:pt x="15414" y="4857"/>
                    <a:pt x="15397" y="4627"/>
                  </a:cubicBezTo>
                  <a:cubicBezTo>
                    <a:pt x="15221" y="1363"/>
                    <a:pt x="12707" y="0"/>
                    <a:pt x="1015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9" name="Google Shape;1919;p69"/>
            <p:cNvSpPr/>
            <p:nvPr/>
          </p:nvSpPr>
          <p:spPr>
            <a:xfrm>
              <a:off x="246900" y="872900"/>
              <a:ext cx="765425" cy="430975"/>
            </a:xfrm>
            <a:custGeom>
              <a:avLst/>
              <a:gdLst/>
              <a:ahLst/>
              <a:cxnLst/>
              <a:rect l="l" t="t" r="r" b="b"/>
              <a:pathLst>
                <a:path w="30617" h="17239" extrusionOk="0">
                  <a:moveTo>
                    <a:pt x="13879" y="0"/>
                  </a:moveTo>
                  <a:cubicBezTo>
                    <a:pt x="13771" y="0"/>
                    <a:pt x="13663" y="3"/>
                    <a:pt x="13554" y="10"/>
                  </a:cubicBezTo>
                  <a:cubicBezTo>
                    <a:pt x="10052" y="177"/>
                    <a:pt x="7750" y="3479"/>
                    <a:pt x="7817" y="6781"/>
                  </a:cubicBezTo>
                  <a:cubicBezTo>
                    <a:pt x="7817" y="6931"/>
                    <a:pt x="7708" y="7006"/>
                    <a:pt x="7596" y="7006"/>
                  </a:cubicBezTo>
                  <a:cubicBezTo>
                    <a:pt x="7483" y="7006"/>
                    <a:pt x="7366" y="6931"/>
                    <a:pt x="7350" y="6781"/>
                  </a:cubicBezTo>
                  <a:lnTo>
                    <a:pt x="7216" y="6781"/>
                  </a:lnTo>
                  <a:cubicBezTo>
                    <a:pt x="7260" y="6935"/>
                    <a:pt x="7130" y="7046"/>
                    <a:pt x="7008" y="7046"/>
                  </a:cubicBezTo>
                  <a:cubicBezTo>
                    <a:pt x="6945" y="7046"/>
                    <a:pt x="6883" y="7016"/>
                    <a:pt x="6849" y="6948"/>
                  </a:cubicBezTo>
                  <a:cubicBezTo>
                    <a:pt x="6180" y="5592"/>
                    <a:pt x="4958" y="4908"/>
                    <a:pt x="3771" y="4908"/>
                  </a:cubicBezTo>
                  <a:cubicBezTo>
                    <a:pt x="2536" y="4908"/>
                    <a:pt x="1339" y="5650"/>
                    <a:pt x="845" y="7148"/>
                  </a:cubicBezTo>
                  <a:cubicBezTo>
                    <a:pt x="1" y="9605"/>
                    <a:pt x="1983" y="11119"/>
                    <a:pt x="4036" y="11119"/>
                  </a:cubicBezTo>
                  <a:cubicBezTo>
                    <a:pt x="4659" y="11119"/>
                    <a:pt x="5289" y="10979"/>
                    <a:pt x="5849" y="10684"/>
                  </a:cubicBezTo>
                  <a:cubicBezTo>
                    <a:pt x="5910" y="10651"/>
                    <a:pt x="5972" y="10636"/>
                    <a:pt x="6030" y="10636"/>
                  </a:cubicBezTo>
                  <a:cubicBezTo>
                    <a:pt x="6320" y="10636"/>
                    <a:pt x="6532" y="11001"/>
                    <a:pt x="6282" y="11251"/>
                  </a:cubicBezTo>
                  <a:cubicBezTo>
                    <a:pt x="3617" y="14048"/>
                    <a:pt x="7217" y="16456"/>
                    <a:pt x="9493" y="16456"/>
                  </a:cubicBezTo>
                  <a:cubicBezTo>
                    <a:pt x="9524" y="16456"/>
                    <a:pt x="9554" y="16456"/>
                    <a:pt x="9585" y="16455"/>
                  </a:cubicBezTo>
                  <a:cubicBezTo>
                    <a:pt x="11519" y="16388"/>
                    <a:pt x="13087" y="15287"/>
                    <a:pt x="13821" y="13486"/>
                  </a:cubicBezTo>
                  <a:cubicBezTo>
                    <a:pt x="13881" y="13336"/>
                    <a:pt x="14022" y="13267"/>
                    <a:pt x="14160" y="13267"/>
                  </a:cubicBezTo>
                  <a:cubicBezTo>
                    <a:pt x="14327" y="13267"/>
                    <a:pt x="14488" y="13369"/>
                    <a:pt x="14488" y="13553"/>
                  </a:cubicBezTo>
                  <a:cubicBezTo>
                    <a:pt x="14688" y="13553"/>
                    <a:pt x="14855" y="13653"/>
                    <a:pt x="14822" y="13886"/>
                  </a:cubicBezTo>
                  <a:cubicBezTo>
                    <a:pt x="14621" y="16214"/>
                    <a:pt x="16373" y="17238"/>
                    <a:pt x="18158" y="17238"/>
                  </a:cubicBezTo>
                  <a:cubicBezTo>
                    <a:pt x="20234" y="17238"/>
                    <a:pt x="22354" y="15852"/>
                    <a:pt x="21493" y="13519"/>
                  </a:cubicBezTo>
                  <a:cubicBezTo>
                    <a:pt x="21398" y="13281"/>
                    <a:pt x="21626" y="13077"/>
                    <a:pt x="21849" y="13077"/>
                  </a:cubicBezTo>
                  <a:cubicBezTo>
                    <a:pt x="21938" y="13077"/>
                    <a:pt x="22027" y="13110"/>
                    <a:pt x="22094" y="13186"/>
                  </a:cubicBezTo>
                  <a:cubicBezTo>
                    <a:pt x="23061" y="14320"/>
                    <a:pt x="24262" y="15020"/>
                    <a:pt x="25796" y="15087"/>
                  </a:cubicBezTo>
                  <a:cubicBezTo>
                    <a:pt x="25856" y="15090"/>
                    <a:pt x="25916" y="15091"/>
                    <a:pt x="25975" y="15091"/>
                  </a:cubicBezTo>
                  <a:cubicBezTo>
                    <a:pt x="26740" y="15091"/>
                    <a:pt x="27450" y="14892"/>
                    <a:pt x="28131" y="14520"/>
                  </a:cubicBezTo>
                  <a:cubicBezTo>
                    <a:pt x="30299" y="13353"/>
                    <a:pt x="30166" y="11818"/>
                    <a:pt x="27731" y="9883"/>
                  </a:cubicBezTo>
                  <a:cubicBezTo>
                    <a:pt x="27497" y="9883"/>
                    <a:pt x="27431" y="9517"/>
                    <a:pt x="27664" y="9483"/>
                  </a:cubicBezTo>
                  <a:cubicBezTo>
                    <a:pt x="27798" y="9450"/>
                    <a:pt x="27931" y="9450"/>
                    <a:pt x="28065" y="9416"/>
                  </a:cubicBezTo>
                  <a:cubicBezTo>
                    <a:pt x="28065" y="9383"/>
                    <a:pt x="28065" y="9316"/>
                    <a:pt x="28131" y="9216"/>
                  </a:cubicBezTo>
                  <a:cubicBezTo>
                    <a:pt x="30617" y="5520"/>
                    <a:pt x="27544" y="2529"/>
                    <a:pt x="24588" y="2529"/>
                  </a:cubicBezTo>
                  <a:cubicBezTo>
                    <a:pt x="22823" y="2529"/>
                    <a:pt x="21100" y="3595"/>
                    <a:pt x="20626" y="6214"/>
                  </a:cubicBezTo>
                  <a:cubicBezTo>
                    <a:pt x="20597" y="6385"/>
                    <a:pt x="20466" y="6458"/>
                    <a:pt x="20322" y="6458"/>
                  </a:cubicBezTo>
                  <a:cubicBezTo>
                    <a:pt x="20128" y="6458"/>
                    <a:pt x="19911" y="6325"/>
                    <a:pt x="19892" y="6114"/>
                  </a:cubicBezTo>
                  <a:cubicBezTo>
                    <a:pt x="19763" y="2916"/>
                    <a:pt x="17163" y="0"/>
                    <a:pt x="13879" y="0"/>
                  </a:cubicBezTo>
                  <a:close/>
                </a:path>
              </a:pathLst>
            </a:custGeom>
            <a:solidFill>
              <a:srgbClr val="B6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0" name="Google Shape;1920;p69"/>
            <p:cNvSpPr/>
            <p:nvPr/>
          </p:nvSpPr>
          <p:spPr>
            <a:xfrm>
              <a:off x="309700" y="315225"/>
              <a:ext cx="863975" cy="727225"/>
            </a:xfrm>
            <a:custGeom>
              <a:avLst/>
              <a:gdLst/>
              <a:ahLst/>
              <a:cxnLst/>
              <a:rect l="l" t="t" r="r" b="b"/>
              <a:pathLst>
                <a:path w="34559" h="29089" extrusionOk="0">
                  <a:moveTo>
                    <a:pt x="16482" y="1"/>
                  </a:moveTo>
                  <a:cubicBezTo>
                    <a:pt x="14659" y="1"/>
                    <a:pt x="12788" y="317"/>
                    <a:pt x="10909" y="1001"/>
                  </a:cubicBezTo>
                  <a:cubicBezTo>
                    <a:pt x="5872" y="2836"/>
                    <a:pt x="1936" y="7006"/>
                    <a:pt x="968" y="12343"/>
                  </a:cubicBezTo>
                  <a:cubicBezTo>
                    <a:pt x="1" y="17680"/>
                    <a:pt x="468" y="24218"/>
                    <a:pt x="4571" y="28188"/>
                  </a:cubicBezTo>
                  <a:cubicBezTo>
                    <a:pt x="4663" y="28311"/>
                    <a:pt x="4556" y="28492"/>
                    <a:pt x="4460" y="28492"/>
                  </a:cubicBezTo>
                  <a:cubicBezTo>
                    <a:pt x="4453" y="28492"/>
                    <a:pt x="4445" y="28490"/>
                    <a:pt x="4437" y="28488"/>
                  </a:cubicBezTo>
                  <a:lnTo>
                    <a:pt x="4437" y="28488"/>
                  </a:lnTo>
                  <a:cubicBezTo>
                    <a:pt x="4538" y="28688"/>
                    <a:pt x="4638" y="28888"/>
                    <a:pt x="4704" y="29088"/>
                  </a:cubicBezTo>
                  <a:lnTo>
                    <a:pt x="4838" y="29088"/>
                  </a:lnTo>
                  <a:cubicBezTo>
                    <a:pt x="4704" y="27621"/>
                    <a:pt x="5071" y="26186"/>
                    <a:pt x="5805" y="24952"/>
                  </a:cubicBezTo>
                  <a:cubicBezTo>
                    <a:pt x="5738" y="24952"/>
                    <a:pt x="5705" y="24919"/>
                    <a:pt x="5638" y="24852"/>
                  </a:cubicBezTo>
                  <a:cubicBezTo>
                    <a:pt x="1135" y="18014"/>
                    <a:pt x="4237" y="8607"/>
                    <a:pt x="11543" y="5238"/>
                  </a:cubicBezTo>
                  <a:cubicBezTo>
                    <a:pt x="13323" y="4423"/>
                    <a:pt x="15233" y="4036"/>
                    <a:pt x="17133" y="4036"/>
                  </a:cubicBezTo>
                  <a:cubicBezTo>
                    <a:pt x="22390" y="4036"/>
                    <a:pt x="27575" y="6996"/>
                    <a:pt x="29756" y="12043"/>
                  </a:cubicBezTo>
                  <a:cubicBezTo>
                    <a:pt x="31457" y="12743"/>
                    <a:pt x="32758" y="14278"/>
                    <a:pt x="32758" y="16846"/>
                  </a:cubicBezTo>
                  <a:cubicBezTo>
                    <a:pt x="32758" y="16880"/>
                    <a:pt x="32758" y="16880"/>
                    <a:pt x="32758" y="16913"/>
                  </a:cubicBezTo>
                  <a:lnTo>
                    <a:pt x="32858" y="16946"/>
                  </a:lnTo>
                  <a:cubicBezTo>
                    <a:pt x="33058" y="15946"/>
                    <a:pt x="33692" y="15178"/>
                    <a:pt x="34559" y="14678"/>
                  </a:cubicBezTo>
                  <a:cubicBezTo>
                    <a:pt x="32070" y="6554"/>
                    <a:pt x="24781" y="1"/>
                    <a:pt x="16482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1" name="Google Shape;1921;p69"/>
            <p:cNvSpPr/>
            <p:nvPr/>
          </p:nvSpPr>
          <p:spPr>
            <a:xfrm>
              <a:off x="375600" y="432750"/>
              <a:ext cx="653825" cy="497950"/>
            </a:xfrm>
            <a:custGeom>
              <a:avLst/>
              <a:gdLst/>
              <a:ahLst/>
              <a:cxnLst/>
              <a:rect l="l" t="t" r="r" b="b"/>
              <a:pathLst>
                <a:path w="26153" h="19918" extrusionOk="0">
                  <a:moveTo>
                    <a:pt x="14511" y="1"/>
                  </a:moveTo>
                  <a:cubicBezTo>
                    <a:pt x="12794" y="1"/>
                    <a:pt x="11027" y="370"/>
                    <a:pt x="9273" y="1171"/>
                  </a:cubicBezTo>
                  <a:cubicBezTo>
                    <a:pt x="1868" y="4540"/>
                    <a:pt x="0" y="12979"/>
                    <a:pt x="3369" y="19917"/>
                  </a:cubicBezTo>
                  <a:cubicBezTo>
                    <a:pt x="3870" y="19184"/>
                    <a:pt x="4470" y="18516"/>
                    <a:pt x="5204" y="18016"/>
                  </a:cubicBezTo>
                  <a:cubicBezTo>
                    <a:pt x="5137" y="18016"/>
                    <a:pt x="5070" y="17949"/>
                    <a:pt x="5070" y="17849"/>
                  </a:cubicBezTo>
                  <a:cubicBezTo>
                    <a:pt x="3703" y="12445"/>
                    <a:pt x="3770" y="7042"/>
                    <a:pt x="9240" y="4106"/>
                  </a:cubicBezTo>
                  <a:cubicBezTo>
                    <a:pt x="10922" y="3199"/>
                    <a:pt x="12758" y="2762"/>
                    <a:pt x="14578" y="2762"/>
                  </a:cubicBezTo>
                  <a:cubicBezTo>
                    <a:pt x="17847" y="2762"/>
                    <a:pt x="21065" y="4173"/>
                    <a:pt x="23250" y="6808"/>
                  </a:cubicBezTo>
                  <a:cubicBezTo>
                    <a:pt x="23283" y="6841"/>
                    <a:pt x="23317" y="6875"/>
                    <a:pt x="23317" y="6908"/>
                  </a:cubicBezTo>
                  <a:cubicBezTo>
                    <a:pt x="23689" y="6857"/>
                    <a:pt x="24062" y="6830"/>
                    <a:pt x="24431" y="6830"/>
                  </a:cubicBezTo>
                  <a:cubicBezTo>
                    <a:pt x="25019" y="6830"/>
                    <a:pt x="25598" y="6898"/>
                    <a:pt x="26152" y="7042"/>
                  </a:cubicBezTo>
                  <a:cubicBezTo>
                    <a:pt x="23560" y="2786"/>
                    <a:pt x="19228" y="1"/>
                    <a:pt x="14511" y="1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2" name="Google Shape;1922;p69"/>
            <p:cNvSpPr/>
            <p:nvPr/>
          </p:nvSpPr>
          <p:spPr>
            <a:xfrm>
              <a:off x="220975" y="297275"/>
              <a:ext cx="1308650" cy="1026550"/>
            </a:xfrm>
            <a:custGeom>
              <a:avLst/>
              <a:gdLst/>
              <a:ahLst/>
              <a:cxnLst/>
              <a:rect l="l" t="t" r="r" b="b"/>
              <a:pathLst>
                <a:path w="52346" h="41062" extrusionOk="0">
                  <a:moveTo>
                    <a:pt x="20624" y="8850"/>
                  </a:moveTo>
                  <a:cubicBezTo>
                    <a:pt x="23622" y="8850"/>
                    <a:pt x="26501" y="10204"/>
                    <a:pt x="28801" y="12461"/>
                  </a:cubicBezTo>
                  <a:cubicBezTo>
                    <a:pt x="28301" y="12561"/>
                    <a:pt x="27801" y="12694"/>
                    <a:pt x="27334" y="12894"/>
                  </a:cubicBezTo>
                  <a:cubicBezTo>
                    <a:pt x="27334" y="12861"/>
                    <a:pt x="27300" y="12827"/>
                    <a:pt x="27267" y="12794"/>
                  </a:cubicBezTo>
                  <a:cubicBezTo>
                    <a:pt x="25741" y="11250"/>
                    <a:pt x="23665" y="10463"/>
                    <a:pt x="21572" y="10463"/>
                  </a:cubicBezTo>
                  <a:cubicBezTo>
                    <a:pt x="19912" y="10463"/>
                    <a:pt x="18242" y="10957"/>
                    <a:pt x="16826" y="11960"/>
                  </a:cubicBezTo>
                  <a:cubicBezTo>
                    <a:pt x="13624" y="14262"/>
                    <a:pt x="12456" y="18798"/>
                    <a:pt x="13724" y="22468"/>
                  </a:cubicBezTo>
                  <a:cubicBezTo>
                    <a:pt x="12990" y="22601"/>
                    <a:pt x="12323" y="22868"/>
                    <a:pt x="11689" y="23268"/>
                  </a:cubicBezTo>
                  <a:cubicBezTo>
                    <a:pt x="11722" y="23235"/>
                    <a:pt x="11722" y="23202"/>
                    <a:pt x="11689" y="23168"/>
                  </a:cubicBezTo>
                  <a:cubicBezTo>
                    <a:pt x="10722" y="18031"/>
                    <a:pt x="10522" y="12894"/>
                    <a:pt x="15759" y="10092"/>
                  </a:cubicBezTo>
                  <a:cubicBezTo>
                    <a:pt x="17367" y="9241"/>
                    <a:pt x="19013" y="8850"/>
                    <a:pt x="20624" y="8850"/>
                  </a:cubicBezTo>
                  <a:close/>
                  <a:moveTo>
                    <a:pt x="20696" y="5420"/>
                  </a:moveTo>
                  <a:cubicBezTo>
                    <a:pt x="25413" y="5420"/>
                    <a:pt x="29745" y="8205"/>
                    <a:pt x="32337" y="12461"/>
                  </a:cubicBezTo>
                  <a:cubicBezTo>
                    <a:pt x="31783" y="12317"/>
                    <a:pt x="31204" y="12249"/>
                    <a:pt x="30616" y="12249"/>
                  </a:cubicBezTo>
                  <a:cubicBezTo>
                    <a:pt x="30247" y="12249"/>
                    <a:pt x="29874" y="12276"/>
                    <a:pt x="29502" y="12327"/>
                  </a:cubicBezTo>
                  <a:cubicBezTo>
                    <a:pt x="29502" y="12294"/>
                    <a:pt x="29468" y="12260"/>
                    <a:pt x="29435" y="12227"/>
                  </a:cubicBezTo>
                  <a:cubicBezTo>
                    <a:pt x="27250" y="9592"/>
                    <a:pt x="24032" y="8181"/>
                    <a:pt x="20763" y="8181"/>
                  </a:cubicBezTo>
                  <a:cubicBezTo>
                    <a:pt x="18943" y="8181"/>
                    <a:pt x="17107" y="8618"/>
                    <a:pt x="15425" y="9525"/>
                  </a:cubicBezTo>
                  <a:cubicBezTo>
                    <a:pt x="9955" y="12461"/>
                    <a:pt x="9888" y="17864"/>
                    <a:pt x="11255" y="23268"/>
                  </a:cubicBezTo>
                  <a:cubicBezTo>
                    <a:pt x="11255" y="23368"/>
                    <a:pt x="11322" y="23435"/>
                    <a:pt x="11389" y="23435"/>
                  </a:cubicBezTo>
                  <a:cubicBezTo>
                    <a:pt x="10655" y="23935"/>
                    <a:pt x="10055" y="24603"/>
                    <a:pt x="9554" y="25336"/>
                  </a:cubicBezTo>
                  <a:cubicBezTo>
                    <a:pt x="6185" y="18398"/>
                    <a:pt x="8053" y="9959"/>
                    <a:pt x="15458" y="6590"/>
                  </a:cubicBezTo>
                  <a:cubicBezTo>
                    <a:pt x="17212" y="5789"/>
                    <a:pt x="18979" y="5420"/>
                    <a:pt x="20696" y="5420"/>
                  </a:cubicBezTo>
                  <a:close/>
                  <a:moveTo>
                    <a:pt x="21540" y="11079"/>
                  </a:moveTo>
                  <a:cubicBezTo>
                    <a:pt x="23432" y="11079"/>
                    <a:pt x="25319" y="11785"/>
                    <a:pt x="26767" y="13161"/>
                  </a:cubicBezTo>
                  <a:cubicBezTo>
                    <a:pt x="24698" y="14195"/>
                    <a:pt x="23397" y="16096"/>
                    <a:pt x="24532" y="18331"/>
                  </a:cubicBezTo>
                  <a:cubicBezTo>
                    <a:pt x="24005" y="17977"/>
                    <a:pt x="23396" y="17798"/>
                    <a:pt x="22800" y="17798"/>
                  </a:cubicBezTo>
                  <a:cubicBezTo>
                    <a:pt x="21660" y="17798"/>
                    <a:pt x="20568" y="18451"/>
                    <a:pt x="20195" y="19766"/>
                  </a:cubicBezTo>
                  <a:cubicBezTo>
                    <a:pt x="19645" y="21739"/>
                    <a:pt x="21197" y="23273"/>
                    <a:pt x="22995" y="23273"/>
                  </a:cubicBezTo>
                  <a:cubicBezTo>
                    <a:pt x="23051" y="23273"/>
                    <a:pt x="23107" y="23271"/>
                    <a:pt x="23164" y="23268"/>
                  </a:cubicBezTo>
                  <a:lnTo>
                    <a:pt x="23164" y="23268"/>
                  </a:lnTo>
                  <a:cubicBezTo>
                    <a:pt x="22797" y="24002"/>
                    <a:pt x="22730" y="24803"/>
                    <a:pt x="23031" y="25570"/>
                  </a:cubicBezTo>
                  <a:cubicBezTo>
                    <a:pt x="22363" y="26070"/>
                    <a:pt x="21796" y="26771"/>
                    <a:pt x="21396" y="27605"/>
                  </a:cubicBezTo>
                  <a:cubicBezTo>
                    <a:pt x="20584" y="24682"/>
                    <a:pt x="18034" y="22329"/>
                    <a:pt x="14853" y="22329"/>
                  </a:cubicBezTo>
                  <a:cubicBezTo>
                    <a:pt x="14766" y="22329"/>
                    <a:pt x="14679" y="22331"/>
                    <a:pt x="14591" y="22334"/>
                  </a:cubicBezTo>
                  <a:cubicBezTo>
                    <a:pt x="14458" y="22334"/>
                    <a:pt x="14324" y="22368"/>
                    <a:pt x="14158" y="22401"/>
                  </a:cubicBezTo>
                  <a:cubicBezTo>
                    <a:pt x="13424" y="18865"/>
                    <a:pt x="13924" y="15096"/>
                    <a:pt x="16893" y="12694"/>
                  </a:cubicBezTo>
                  <a:cubicBezTo>
                    <a:pt x="18256" y="11610"/>
                    <a:pt x="19899" y="11079"/>
                    <a:pt x="21540" y="11079"/>
                  </a:cubicBezTo>
                  <a:close/>
                  <a:moveTo>
                    <a:pt x="20031" y="719"/>
                  </a:moveTo>
                  <a:cubicBezTo>
                    <a:pt x="28330" y="719"/>
                    <a:pt x="35619" y="7272"/>
                    <a:pt x="38108" y="15396"/>
                  </a:cubicBezTo>
                  <a:cubicBezTo>
                    <a:pt x="37241" y="15896"/>
                    <a:pt x="36607" y="16664"/>
                    <a:pt x="36407" y="17664"/>
                  </a:cubicBezTo>
                  <a:cubicBezTo>
                    <a:pt x="36407" y="17698"/>
                    <a:pt x="36407" y="17731"/>
                    <a:pt x="36407" y="17798"/>
                  </a:cubicBezTo>
                  <a:cubicBezTo>
                    <a:pt x="36387" y="17916"/>
                    <a:pt x="36472" y="17999"/>
                    <a:pt x="36566" y="17999"/>
                  </a:cubicBezTo>
                  <a:cubicBezTo>
                    <a:pt x="36631" y="17999"/>
                    <a:pt x="36699" y="17960"/>
                    <a:pt x="36740" y="17864"/>
                  </a:cubicBezTo>
                  <a:cubicBezTo>
                    <a:pt x="37041" y="17064"/>
                    <a:pt x="37641" y="16363"/>
                    <a:pt x="38375" y="15963"/>
                  </a:cubicBezTo>
                  <a:cubicBezTo>
                    <a:pt x="38427" y="15998"/>
                    <a:pt x="38492" y="16015"/>
                    <a:pt x="38558" y="16015"/>
                  </a:cubicBezTo>
                  <a:cubicBezTo>
                    <a:pt x="38745" y="16015"/>
                    <a:pt x="38951" y="15884"/>
                    <a:pt x="38975" y="15663"/>
                  </a:cubicBezTo>
                  <a:cubicBezTo>
                    <a:pt x="39254" y="15576"/>
                    <a:pt x="39551" y="15525"/>
                    <a:pt x="39857" y="15525"/>
                  </a:cubicBezTo>
                  <a:cubicBezTo>
                    <a:pt x="40137" y="15525"/>
                    <a:pt x="40423" y="15567"/>
                    <a:pt x="40710" y="15663"/>
                  </a:cubicBezTo>
                  <a:cubicBezTo>
                    <a:pt x="42378" y="16163"/>
                    <a:pt x="42911" y="17864"/>
                    <a:pt x="42711" y="19365"/>
                  </a:cubicBezTo>
                  <a:lnTo>
                    <a:pt x="42678" y="19365"/>
                  </a:lnTo>
                  <a:cubicBezTo>
                    <a:pt x="42578" y="19432"/>
                    <a:pt x="42578" y="19566"/>
                    <a:pt x="42645" y="19666"/>
                  </a:cubicBezTo>
                  <a:cubicBezTo>
                    <a:pt x="42645" y="19666"/>
                    <a:pt x="42645" y="19699"/>
                    <a:pt x="42645" y="19699"/>
                  </a:cubicBezTo>
                  <a:cubicBezTo>
                    <a:pt x="42600" y="19901"/>
                    <a:pt x="42795" y="20087"/>
                    <a:pt x="42979" y="20087"/>
                  </a:cubicBezTo>
                  <a:cubicBezTo>
                    <a:pt x="43069" y="20087"/>
                    <a:pt x="43157" y="20042"/>
                    <a:pt x="43212" y="19933"/>
                  </a:cubicBezTo>
                  <a:cubicBezTo>
                    <a:pt x="43245" y="19832"/>
                    <a:pt x="43312" y="19699"/>
                    <a:pt x="43345" y="19566"/>
                  </a:cubicBezTo>
                  <a:cubicBezTo>
                    <a:pt x="43888" y="19447"/>
                    <a:pt x="44451" y="19387"/>
                    <a:pt x="45014" y="19387"/>
                  </a:cubicBezTo>
                  <a:cubicBezTo>
                    <a:pt x="48079" y="19387"/>
                    <a:pt x="51127" y="21157"/>
                    <a:pt x="50817" y="24736"/>
                  </a:cubicBezTo>
                  <a:cubicBezTo>
                    <a:pt x="50567" y="27583"/>
                    <a:pt x="47721" y="29054"/>
                    <a:pt x="44915" y="29054"/>
                  </a:cubicBezTo>
                  <a:cubicBezTo>
                    <a:pt x="42855" y="29054"/>
                    <a:pt x="40817" y="28261"/>
                    <a:pt x="39843" y="26637"/>
                  </a:cubicBezTo>
                  <a:cubicBezTo>
                    <a:pt x="39783" y="26534"/>
                    <a:pt x="39698" y="26489"/>
                    <a:pt x="39612" y="26489"/>
                  </a:cubicBezTo>
                  <a:cubicBezTo>
                    <a:pt x="39505" y="26489"/>
                    <a:pt x="39398" y="26559"/>
                    <a:pt x="39342" y="26671"/>
                  </a:cubicBezTo>
                  <a:cubicBezTo>
                    <a:pt x="39316" y="26660"/>
                    <a:pt x="39291" y="26656"/>
                    <a:pt x="39266" y="26656"/>
                  </a:cubicBezTo>
                  <a:cubicBezTo>
                    <a:pt x="39130" y="26656"/>
                    <a:pt x="39024" y="26797"/>
                    <a:pt x="39109" y="26938"/>
                  </a:cubicBezTo>
                  <a:cubicBezTo>
                    <a:pt x="40209" y="29339"/>
                    <a:pt x="37374" y="30473"/>
                    <a:pt x="35673" y="30874"/>
                  </a:cubicBezTo>
                  <a:cubicBezTo>
                    <a:pt x="35083" y="31021"/>
                    <a:pt x="34466" y="31118"/>
                    <a:pt x="33865" y="31118"/>
                  </a:cubicBezTo>
                  <a:cubicBezTo>
                    <a:pt x="32697" y="31118"/>
                    <a:pt x="31585" y="30752"/>
                    <a:pt x="30836" y="29673"/>
                  </a:cubicBezTo>
                  <a:cubicBezTo>
                    <a:pt x="30803" y="29639"/>
                    <a:pt x="30803" y="29606"/>
                    <a:pt x="30769" y="29573"/>
                  </a:cubicBezTo>
                  <a:cubicBezTo>
                    <a:pt x="30803" y="27638"/>
                    <a:pt x="29802" y="25803"/>
                    <a:pt x="27767" y="24969"/>
                  </a:cubicBezTo>
                  <a:cubicBezTo>
                    <a:pt x="27130" y="24712"/>
                    <a:pt x="26493" y="24592"/>
                    <a:pt x="25878" y="24592"/>
                  </a:cubicBezTo>
                  <a:cubicBezTo>
                    <a:pt x="24980" y="24592"/>
                    <a:pt x="24130" y="24848"/>
                    <a:pt x="23397" y="25303"/>
                  </a:cubicBezTo>
                  <a:cubicBezTo>
                    <a:pt x="23231" y="24502"/>
                    <a:pt x="23397" y="23769"/>
                    <a:pt x="23898" y="23035"/>
                  </a:cubicBezTo>
                  <a:cubicBezTo>
                    <a:pt x="24015" y="22858"/>
                    <a:pt x="23848" y="22656"/>
                    <a:pt x="23670" y="22656"/>
                  </a:cubicBezTo>
                  <a:cubicBezTo>
                    <a:pt x="23646" y="22656"/>
                    <a:pt x="23621" y="22660"/>
                    <a:pt x="23598" y="22668"/>
                  </a:cubicBezTo>
                  <a:cubicBezTo>
                    <a:pt x="23420" y="22707"/>
                    <a:pt x="23241" y="22725"/>
                    <a:pt x="23063" y="22725"/>
                  </a:cubicBezTo>
                  <a:cubicBezTo>
                    <a:pt x="21569" y="22725"/>
                    <a:pt x="20177" y="21409"/>
                    <a:pt x="20862" y="19799"/>
                  </a:cubicBezTo>
                  <a:cubicBezTo>
                    <a:pt x="21244" y="18884"/>
                    <a:pt x="22028" y="18427"/>
                    <a:pt x="22848" y="18427"/>
                  </a:cubicBezTo>
                  <a:cubicBezTo>
                    <a:pt x="23463" y="18427"/>
                    <a:pt x="24098" y="18684"/>
                    <a:pt x="24598" y="19199"/>
                  </a:cubicBezTo>
                  <a:cubicBezTo>
                    <a:pt x="24665" y="19274"/>
                    <a:pt x="24740" y="19305"/>
                    <a:pt x="24812" y="19305"/>
                  </a:cubicBezTo>
                  <a:cubicBezTo>
                    <a:pt x="25028" y="19305"/>
                    <a:pt x="25215" y="19024"/>
                    <a:pt x="25065" y="18798"/>
                  </a:cubicBezTo>
                  <a:cubicBezTo>
                    <a:pt x="25165" y="18732"/>
                    <a:pt x="25232" y="18632"/>
                    <a:pt x="25165" y="18498"/>
                  </a:cubicBezTo>
                  <a:cubicBezTo>
                    <a:pt x="23743" y="15166"/>
                    <a:pt x="27068" y="12937"/>
                    <a:pt x="30332" y="12937"/>
                  </a:cubicBezTo>
                  <a:cubicBezTo>
                    <a:pt x="32883" y="12937"/>
                    <a:pt x="35397" y="14300"/>
                    <a:pt x="35573" y="17564"/>
                  </a:cubicBezTo>
                  <a:cubicBezTo>
                    <a:pt x="35590" y="17794"/>
                    <a:pt x="35767" y="17911"/>
                    <a:pt x="35945" y="17911"/>
                  </a:cubicBezTo>
                  <a:cubicBezTo>
                    <a:pt x="36102" y="17911"/>
                    <a:pt x="36260" y="17819"/>
                    <a:pt x="36307" y="17631"/>
                  </a:cubicBezTo>
                  <a:cubicBezTo>
                    <a:pt x="36307" y="17598"/>
                    <a:pt x="36307" y="17598"/>
                    <a:pt x="36307" y="17564"/>
                  </a:cubicBezTo>
                  <a:cubicBezTo>
                    <a:pt x="36307" y="14996"/>
                    <a:pt x="35006" y="13461"/>
                    <a:pt x="33305" y="12761"/>
                  </a:cubicBezTo>
                  <a:cubicBezTo>
                    <a:pt x="31124" y="7714"/>
                    <a:pt x="25939" y="4754"/>
                    <a:pt x="20682" y="4754"/>
                  </a:cubicBezTo>
                  <a:cubicBezTo>
                    <a:pt x="18782" y="4754"/>
                    <a:pt x="16872" y="5141"/>
                    <a:pt x="15092" y="5956"/>
                  </a:cubicBezTo>
                  <a:cubicBezTo>
                    <a:pt x="7786" y="9325"/>
                    <a:pt x="4684" y="18732"/>
                    <a:pt x="9187" y="25570"/>
                  </a:cubicBezTo>
                  <a:cubicBezTo>
                    <a:pt x="9221" y="25637"/>
                    <a:pt x="9287" y="25670"/>
                    <a:pt x="9354" y="25670"/>
                  </a:cubicBezTo>
                  <a:cubicBezTo>
                    <a:pt x="8620" y="26904"/>
                    <a:pt x="8253" y="28339"/>
                    <a:pt x="8387" y="29806"/>
                  </a:cubicBezTo>
                  <a:cubicBezTo>
                    <a:pt x="8403" y="29956"/>
                    <a:pt x="8520" y="30031"/>
                    <a:pt x="8633" y="30031"/>
                  </a:cubicBezTo>
                  <a:cubicBezTo>
                    <a:pt x="8745" y="30031"/>
                    <a:pt x="8854" y="29956"/>
                    <a:pt x="8854" y="29806"/>
                  </a:cubicBezTo>
                  <a:cubicBezTo>
                    <a:pt x="8787" y="26504"/>
                    <a:pt x="11089" y="23202"/>
                    <a:pt x="14591" y="23035"/>
                  </a:cubicBezTo>
                  <a:cubicBezTo>
                    <a:pt x="14700" y="23028"/>
                    <a:pt x="14808" y="23025"/>
                    <a:pt x="14916" y="23025"/>
                  </a:cubicBezTo>
                  <a:cubicBezTo>
                    <a:pt x="18200" y="23025"/>
                    <a:pt x="20800" y="25941"/>
                    <a:pt x="20929" y="29139"/>
                  </a:cubicBezTo>
                  <a:cubicBezTo>
                    <a:pt x="20948" y="29350"/>
                    <a:pt x="21165" y="29483"/>
                    <a:pt x="21359" y="29483"/>
                  </a:cubicBezTo>
                  <a:cubicBezTo>
                    <a:pt x="21503" y="29483"/>
                    <a:pt x="21634" y="29410"/>
                    <a:pt x="21663" y="29239"/>
                  </a:cubicBezTo>
                  <a:cubicBezTo>
                    <a:pt x="22137" y="26620"/>
                    <a:pt x="23860" y="25554"/>
                    <a:pt x="25625" y="25554"/>
                  </a:cubicBezTo>
                  <a:cubicBezTo>
                    <a:pt x="28581" y="25554"/>
                    <a:pt x="31654" y="28545"/>
                    <a:pt x="29168" y="32241"/>
                  </a:cubicBezTo>
                  <a:cubicBezTo>
                    <a:pt x="29102" y="32341"/>
                    <a:pt x="29102" y="32375"/>
                    <a:pt x="29102" y="32441"/>
                  </a:cubicBezTo>
                  <a:cubicBezTo>
                    <a:pt x="28968" y="32475"/>
                    <a:pt x="28835" y="32475"/>
                    <a:pt x="28701" y="32508"/>
                  </a:cubicBezTo>
                  <a:cubicBezTo>
                    <a:pt x="28468" y="32542"/>
                    <a:pt x="28534" y="32908"/>
                    <a:pt x="28768" y="32908"/>
                  </a:cubicBezTo>
                  <a:cubicBezTo>
                    <a:pt x="31203" y="34843"/>
                    <a:pt x="31336" y="36378"/>
                    <a:pt x="29168" y="37545"/>
                  </a:cubicBezTo>
                  <a:cubicBezTo>
                    <a:pt x="28487" y="37917"/>
                    <a:pt x="27777" y="38116"/>
                    <a:pt x="27012" y="38116"/>
                  </a:cubicBezTo>
                  <a:cubicBezTo>
                    <a:pt x="26953" y="38116"/>
                    <a:pt x="26893" y="38115"/>
                    <a:pt x="26833" y="38112"/>
                  </a:cubicBezTo>
                  <a:cubicBezTo>
                    <a:pt x="25299" y="38045"/>
                    <a:pt x="24098" y="37345"/>
                    <a:pt x="23131" y="36211"/>
                  </a:cubicBezTo>
                  <a:cubicBezTo>
                    <a:pt x="23064" y="36135"/>
                    <a:pt x="22975" y="36102"/>
                    <a:pt x="22886" y="36102"/>
                  </a:cubicBezTo>
                  <a:cubicBezTo>
                    <a:pt x="22663" y="36102"/>
                    <a:pt x="22435" y="36306"/>
                    <a:pt x="22530" y="36544"/>
                  </a:cubicBezTo>
                  <a:cubicBezTo>
                    <a:pt x="23391" y="38877"/>
                    <a:pt x="21271" y="40263"/>
                    <a:pt x="19195" y="40263"/>
                  </a:cubicBezTo>
                  <a:cubicBezTo>
                    <a:pt x="17410" y="40263"/>
                    <a:pt x="15658" y="39239"/>
                    <a:pt x="15859" y="36911"/>
                  </a:cubicBezTo>
                  <a:cubicBezTo>
                    <a:pt x="15892" y="36678"/>
                    <a:pt x="15725" y="36578"/>
                    <a:pt x="15525" y="36578"/>
                  </a:cubicBezTo>
                  <a:cubicBezTo>
                    <a:pt x="15525" y="36394"/>
                    <a:pt x="15364" y="36292"/>
                    <a:pt x="15197" y="36292"/>
                  </a:cubicBezTo>
                  <a:cubicBezTo>
                    <a:pt x="15059" y="36292"/>
                    <a:pt x="14918" y="36361"/>
                    <a:pt x="14858" y="36511"/>
                  </a:cubicBezTo>
                  <a:cubicBezTo>
                    <a:pt x="14124" y="38312"/>
                    <a:pt x="12556" y="39413"/>
                    <a:pt x="10622" y="39480"/>
                  </a:cubicBezTo>
                  <a:cubicBezTo>
                    <a:pt x="10591" y="39481"/>
                    <a:pt x="10561" y="39481"/>
                    <a:pt x="10530" y="39481"/>
                  </a:cubicBezTo>
                  <a:cubicBezTo>
                    <a:pt x="8254" y="39481"/>
                    <a:pt x="4654" y="37073"/>
                    <a:pt x="7319" y="34276"/>
                  </a:cubicBezTo>
                  <a:cubicBezTo>
                    <a:pt x="7569" y="34026"/>
                    <a:pt x="7357" y="33661"/>
                    <a:pt x="7067" y="33661"/>
                  </a:cubicBezTo>
                  <a:cubicBezTo>
                    <a:pt x="7009" y="33661"/>
                    <a:pt x="6947" y="33676"/>
                    <a:pt x="6886" y="33709"/>
                  </a:cubicBezTo>
                  <a:cubicBezTo>
                    <a:pt x="6326" y="34004"/>
                    <a:pt x="5696" y="34144"/>
                    <a:pt x="5073" y="34144"/>
                  </a:cubicBezTo>
                  <a:cubicBezTo>
                    <a:pt x="3020" y="34144"/>
                    <a:pt x="1038" y="32630"/>
                    <a:pt x="1882" y="30173"/>
                  </a:cubicBezTo>
                  <a:cubicBezTo>
                    <a:pt x="2376" y="28675"/>
                    <a:pt x="3573" y="27933"/>
                    <a:pt x="4808" y="27933"/>
                  </a:cubicBezTo>
                  <a:cubicBezTo>
                    <a:pt x="5995" y="27933"/>
                    <a:pt x="7217" y="28617"/>
                    <a:pt x="7886" y="29973"/>
                  </a:cubicBezTo>
                  <a:cubicBezTo>
                    <a:pt x="7920" y="30041"/>
                    <a:pt x="7982" y="30071"/>
                    <a:pt x="8045" y="30071"/>
                  </a:cubicBezTo>
                  <a:cubicBezTo>
                    <a:pt x="8167" y="30071"/>
                    <a:pt x="8297" y="29960"/>
                    <a:pt x="8253" y="29806"/>
                  </a:cubicBezTo>
                  <a:cubicBezTo>
                    <a:pt x="8187" y="29606"/>
                    <a:pt x="8087" y="29406"/>
                    <a:pt x="7986" y="29206"/>
                  </a:cubicBezTo>
                  <a:lnTo>
                    <a:pt x="7986" y="29206"/>
                  </a:lnTo>
                  <a:cubicBezTo>
                    <a:pt x="7994" y="29208"/>
                    <a:pt x="8002" y="29210"/>
                    <a:pt x="8009" y="29210"/>
                  </a:cubicBezTo>
                  <a:cubicBezTo>
                    <a:pt x="8105" y="29210"/>
                    <a:pt x="8212" y="29029"/>
                    <a:pt x="8120" y="28906"/>
                  </a:cubicBezTo>
                  <a:cubicBezTo>
                    <a:pt x="4017" y="24936"/>
                    <a:pt x="3550" y="18398"/>
                    <a:pt x="4517" y="13061"/>
                  </a:cubicBezTo>
                  <a:cubicBezTo>
                    <a:pt x="5485" y="7724"/>
                    <a:pt x="9421" y="3554"/>
                    <a:pt x="14458" y="1719"/>
                  </a:cubicBezTo>
                  <a:cubicBezTo>
                    <a:pt x="16337" y="1035"/>
                    <a:pt x="18208" y="719"/>
                    <a:pt x="20031" y="719"/>
                  </a:cubicBezTo>
                  <a:close/>
                  <a:moveTo>
                    <a:pt x="20041" y="0"/>
                  </a:moveTo>
                  <a:cubicBezTo>
                    <a:pt x="17783" y="0"/>
                    <a:pt x="15462" y="466"/>
                    <a:pt x="13157" y="1486"/>
                  </a:cubicBezTo>
                  <a:cubicBezTo>
                    <a:pt x="7853" y="3854"/>
                    <a:pt x="4351" y="8458"/>
                    <a:pt x="3650" y="14228"/>
                  </a:cubicBezTo>
                  <a:cubicBezTo>
                    <a:pt x="3116" y="18565"/>
                    <a:pt x="3383" y="24002"/>
                    <a:pt x="6285" y="27571"/>
                  </a:cubicBezTo>
                  <a:cubicBezTo>
                    <a:pt x="5737" y="27307"/>
                    <a:pt x="5141" y="27172"/>
                    <a:pt x="4549" y="27172"/>
                  </a:cubicBezTo>
                  <a:cubicBezTo>
                    <a:pt x="3124" y="27172"/>
                    <a:pt x="1728" y="27956"/>
                    <a:pt x="1115" y="29606"/>
                  </a:cubicBezTo>
                  <a:cubicBezTo>
                    <a:pt x="0" y="32657"/>
                    <a:pt x="2393" y="34907"/>
                    <a:pt x="5028" y="34907"/>
                  </a:cubicBezTo>
                  <a:cubicBezTo>
                    <a:pt x="5390" y="34907"/>
                    <a:pt x="5756" y="34865"/>
                    <a:pt x="6118" y="34776"/>
                  </a:cubicBezTo>
                  <a:lnTo>
                    <a:pt x="6118" y="34776"/>
                  </a:lnTo>
                  <a:cubicBezTo>
                    <a:pt x="5218" y="36745"/>
                    <a:pt x="6385" y="38979"/>
                    <a:pt x="8554" y="39847"/>
                  </a:cubicBezTo>
                  <a:cubicBezTo>
                    <a:pt x="9176" y="40096"/>
                    <a:pt x="9820" y="40213"/>
                    <a:pt x="10454" y="40213"/>
                  </a:cubicBezTo>
                  <a:cubicBezTo>
                    <a:pt x="12370" y="40213"/>
                    <a:pt x="14206" y="39149"/>
                    <a:pt x="15158" y="37445"/>
                  </a:cubicBezTo>
                  <a:cubicBezTo>
                    <a:pt x="15224" y="39907"/>
                    <a:pt x="17301" y="41061"/>
                    <a:pt x="19362" y="41061"/>
                  </a:cubicBezTo>
                  <a:cubicBezTo>
                    <a:pt x="21489" y="41061"/>
                    <a:pt x="23600" y="39832"/>
                    <a:pt x="23464" y="37545"/>
                  </a:cubicBezTo>
                  <a:lnTo>
                    <a:pt x="23464" y="37545"/>
                  </a:lnTo>
                  <a:cubicBezTo>
                    <a:pt x="24489" y="38372"/>
                    <a:pt x="25801" y="38838"/>
                    <a:pt x="27099" y="38838"/>
                  </a:cubicBezTo>
                  <a:cubicBezTo>
                    <a:pt x="28420" y="38838"/>
                    <a:pt x="29727" y="38355"/>
                    <a:pt x="30703" y="37278"/>
                  </a:cubicBezTo>
                  <a:cubicBezTo>
                    <a:pt x="32170" y="35644"/>
                    <a:pt x="31803" y="32942"/>
                    <a:pt x="29869" y="32508"/>
                  </a:cubicBezTo>
                  <a:cubicBezTo>
                    <a:pt x="30269" y="31874"/>
                    <a:pt x="30536" y="31207"/>
                    <a:pt x="30669" y="30540"/>
                  </a:cubicBezTo>
                  <a:cubicBezTo>
                    <a:pt x="31541" y="31466"/>
                    <a:pt x="32699" y="31819"/>
                    <a:pt x="33918" y="31819"/>
                  </a:cubicBezTo>
                  <a:cubicBezTo>
                    <a:pt x="34939" y="31819"/>
                    <a:pt x="36001" y="31572"/>
                    <a:pt x="36974" y="31207"/>
                  </a:cubicBezTo>
                  <a:cubicBezTo>
                    <a:pt x="38475" y="30640"/>
                    <a:pt x="40043" y="29339"/>
                    <a:pt x="39809" y="27771"/>
                  </a:cubicBezTo>
                  <a:lnTo>
                    <a:pt x="39809" y="27771"/>
                  </a:lnTo>
                  <a:cubicBezTo>
                    <a:pt x="40876" y="29180"/>
                    <a:pt x="42743" y="29836"/>
                    <a:pt x="44676" y="29836"/>
                  </a:cubicBezTo>
                  <a:cubicBezTo>
                    <a:pt x="47640" y="29836"/>
                    <a:pt x="50758" y="28295"/>
                    <a:pt x="51384" y="25570"/>
                  </a:cubicBezTo>
                  <a:cubicBezTo>
                    <a:pt x="52345" y="21472"/>
                    <a:pt x="48948" y="18835"/>
                    <a:pt x="45372" y="18835"/>
                  </a:cubicBezTo>
                  <a:cubicBezTo>
                    <a:pt x="44727" y="18835"/>
                    <a:pt x="44077" y="18920"/>
                    <a:pt x="43445" y="19099"/>
                  </a:cubicBezTo>
                  <a:cubicBezTo>
                    <a:pt x="43712" y="17464"/>
                    <a:pt x="42645" y="15629"/>
                    <a:pt x="41043" y="15062"/>
                  </a:cubicBezTo>
                  <a:cubicBezTo>
                    <a:pt x="40703" y="14954"/>
                    <a:pt x="40354" y="14903"/>
                    <a:pt x="40006" y="14903"/>
                  </a:cubicBezTo>
                  <a:cubicBezTo>
                    <a:pt x="39604" y="14903"/>
                    <a:pt x="39201" y="14971"/>
                    <a:pt x="38808" y="15096"/>
                  </a:cubicBezTo>
                  <a:cubicBezTo>
                    <a:pt x="36198" y="6631"/>
                    <a:pt x="28563" y="0"/>
                    <a:pt x="200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3" name="Google Shape;1923;p69"/>
            <p:cNvSpPr/>
            <p:nvPr/>
          </p:nvSpPr>
          <p:spPr>
            <a:xfrm>
              <a:off x="483175" y="518525"/>
              <a:ext cx="457850" cy="360475"/>
            </a:xfrm>
            <a:custGeom>
              <a:avLst/>
              <a:gdLst/>
              <a:ahLst/>
              <a:cxnLst/>
              <a:rect l="l" t="t" r="r" b="b"/>
              <a:pathLst>
                <a:path w="18314" h="14419" extrusionOk="0">
                  <a:moveTo>
                    <a:pt x="10136" y="0"/>
                  </a:moveTo>
                  <a:cubicBezTo>
                    <a:pt x="8525" y="0"/>
                    <a:pt x="6879" y="391"/>
                    <a:pt x="5271" y="1242"/>
                  </a:cubicBezTo>
                  <a:cubicBezTo>
                    <a:pt x="0" y="4044"/>
                    <a:pt x="234" y="9181"/>
                    <a:pt x="1201" y="14318"/>
                  </a:cubicBezTo>
                  <a:cubicBezTo>
                    <a:pt x="1234" y="14352"/>
                    <a:pt x="1234" y="14385"/>
                    <a:pt x="1201" y="14418"/>
                  </a:cubicBezTo>
                  <a:cubicBezTo>
                    <a:pt x="1835" y="14018"/>
                    <a:pt x="2502" y="13751"/>
                    <a:pt x="3236" y="13618"/>
                  </a:cubicBezTo>
                  <a:cubicBezTo>
                    <a:pt x="1968" y="9948"/>
                    <a:pt x="3136" y="5412"/>
                    <a:pt x="6338" y="3110"/>
                  </a:cubicBezTo>
                  <a:cubicBezTo>
                    <a:pt x="7754" y="2107"/>
                    <a:pt x="9424" y="1613"/>
                    <a:pt x="11084" y="1613"/>
                  </a:cubicBezTo>
                  <a:cubicBezTo>
                    <a:pt x="13177" y="1613"/>
                    <a:pt x="15253" y="2400"/>
                    <a:pt x="16779" y="3944"/>
                  </a:cubicBezTo>
                  <a:cubicBezTo>
                    <a:pt x="16812" y="3977"/>
                    <a:pt x="16846" y="4011"/>
                    <a:pt x="16846" y="4044"/>
                  </a:cubicBezTo>
                  <a:cubicBezTo>
                    <a:pt x="17313" y="3844"/>
                    <a:pt x="17813" y="3711"/>
                    <a:pt x="18313" y="3611"/>
                  </a:cubicBezTo>
                  <a:cubicBezTo>
                    <a:pt x="16013" y="1354"/>
                    <a:pt x="13134" y="0"/>
                    <a:pt x="10136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4" name="Google Shape;1924;p69"/>
            <p:cNvSpPr/>
            <p:nvPr/>
          </p:nvSpPr>
          <p:spPr>
            <a:xfrm>
              <a:off x="308875" y="463225"/>
              <a:ext cx="233800" cy="484150"/>
            </a:xfrm>
            <a:custGeom>
              <a:avLst/>
              <a:gdLst/>
              <a:ahLst/>
              <a:cxnLst/>
              <a:rect l="l" t="t" r="r" b="b"/>
              <a:pathLst>
                <a:path w="9352" h="19366" extrusionOk="0">
                  <a:moveTo>
                    <a:pt x="7420" y="0"/>
                  </a:moveTo>
                  <a:cubicBezTo>
                    <a:pt x="7120" y="0"/>
                    <a:pt x="6795" y="105"/>
                    <a:pt x="6472" y="352"/>
                  </a:cubicBezTo>
                  <a:cubicBezTo>
                    <a:pt x="568" y="4989"/>
                    <a:pt x="1" y="13528"/>
                    <a:pt x="4604" y="19232"/>
                  </a:cubicBezTo>
                  <a:cubicBezTo>
                    <a:pt x="4680" y="19326"/>
                    <a:pt x="4777" y="19365"/>
                    <a:pt x="4873" y="19365"/>
                  </a:cubicBezTo>
                  <a:cubicBezTo>
                    <a:pt x="5156" y="19365"/>
                    <a:pt x="5445" y="19030"/>
                    <a:pt x="5271" y="18732"/>
                  </a:cubicBezTo>
                  <a:cubicBezTo>
                    <a:pt x="1602" y="13161"/>
                    <a:pt x="2836" y="6423"/>
                    <a:pt x="8106" y="2453"/>
                  </a:cubicBezTo>
                  <a:cubicBezTo>
                    <a:pt x="9351" y="1553"/>
                    <a:pt x="8577" y="0"/>
                    <a:pt x="7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5" name="Google Shape;1925;p69"/>
            <p:cNvSpPr/>
            <p:nvPr/>
          </p:nvSpPr>
          <p:spPr>
            <a:xfrm>
              <a:off x="397275" y="1134150"/>
              <a:ext cx="95100" cy="124275"/>
            </a:xfrm>
            <a:custGeom>
              <a:avLst/>
              <a:gdLst/>
              <a:ahLst/>
              <a:cxnLst/>
              <a:rect l="l" t="t" r="r" b="b"/>
              <a:pathLst>
                <a:path w="3804" h="4971" extrusionOk="0">
                  <a:moveTo>
                    <a:pt x="1474" y="0"/>
                  </a:moveTo>
                  <a:cubicBezTo>
                    <a:pt x="1227" y="0"/>
                    <a:pt x="992" y="118"/>
                    <a:pt x="868" y="401"/>
                  </a:cubicBezTo>
                  <a:cubicBezTo>
                    <a:pt x="0" y="2369"/>
                    <a:pt x="1135" y="4904"/>
                    <a:pt x="3436" y="4971"/>
                  </a:cubicBezTo>
                  <a:cubicBezTo>
                    <a:pt x="3736" y="4971"/>
                    <a:pt x="3803" y="4604"/>
                    <a:pt x="3570" y="4470"/>
                  </a:cubicBezTo>
                  <a:cubicBezTo>
                    <a:pt x="2436" y="3737"/>
                    <a:pt x="1902" y="2269"/>
                    <a:pt x="2302" y="1001"/>
                  </a:cubicBezTo>
                  <a:cubicBezTo>
                    <a:pt x="2479" y="450"/>
                    <a:pt x="1955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6" name="Google Shape;1926;p69"/>
            <p:cNvSpPr/>
            <p:nvPr/>
          </p:nvSpPr>
          <p:spPr>
            <a:xfrm>
              <a:off x="749200" y="778625"/>
              <a:ext cx="43700" cy="58900"/>
            </a:xfrm>
            <a:custGeom>
              <a:avLst/>
              <a:gdLst/>
              <a:ahLst/>
              <a:cxnLst/>
              <a:rect l="l" t="t" r="r" b="b"/>
              <a:pathLst>
                <a:path w="1748" h="2356" extrusionOk="0">
                  <a:moveTo>
                    <a:pt x="619" y="1"/>
                  </a:moveTo>
                  <a:cubicBezTo>
                    <a:pt x="379" y="1"/>
                    <a:pt x="152" y="124"/>
                    <a:pt x="100" y="412"/>
                  </a:cubicBezTo>
                  <a:cubicBezTo>
                    <a:pt x="0" y="912"/>
                    <a:pt x="67" y="1346"/>
                    <a:pt x="367" y="1746"/>
                  </a:cubicBezTo>
                  <a:cubicBezTo>
                    <a:pt x="634" y="2113"/>
                    <a:pt x="934" y="2246"/>
                    <a:pt x="1368" y="2346"/>
                  </a:cubicBezTo>
                  <a:cubicBezTo>
                    <a:pt x="1389" y="2352"/>
                    <a:pt x="1409" y="2355"/>
                    <a:pt x="1429" y="2355"/>
                  </a:cubicBezTo>
                  <a:cubicBezTo>
                    <a:pt x="1628" y="2355"/>
                    <a:pt x="1747" y="2068"/>
                    <a:pt x="1535" y="1946"/>
                  </a:cubicBezTo>
                  <a:cubicBezTo>
                    <a:pt x="1168" y="1746"/>
                    <a:pt x="1068" y="1146"/>
                    <a:pt x="1234" y="745"/>
                  </a:cubicBezTo>
                  <a:cubicBezTo>
                    <a:pt x="1397" y="299"/>
                    <a:pt x="991" y="1"/>
                    <a:pt x="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27" name="Google Shape;1927;p69"/>
          <p:cNvGrpSpPr/>
          <p:nvPr/>
        </p:nvGrpSpPr>
        <p:grpSpPr>
          <a:xfrm rot="2700000">
            <a:off x="465637" y="644864"/>
            <a:ext cx="1029365" cy="1053327"/>
            <a:chOff x="2741400" y="3123300"/>
            <a:chExt cx="1029375" cy="1053338"/>
          </a:xfrm>
        </p:grpSpPr>
        <p:sp>
          <p:nvSpPr>
            <p:cNvPr id="1928" name="Google Shape;1928;p69"/>
            <p:cNvSpPr/>
            <p:nvPr/>
          </p:nvSpPr>
          <p:spPr>
            <a:xfrm>
              <a:off x="3295600" y="3977488"/>
              <a:ext cx="196650" cy="199150"/>
            </a:xfrm>
            <a:custGeom>
              <a:avLst/>
              <a:gdLst/>
              <a:ahLst/>
              <a:cxnLst/>
              <a:rect l="l" t="t" r="r" b="b"/>
              <a:pathLst>
                <a:path w="7866" h="796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6" y="1375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3"/>
                    <a:pt x="6464" y="3343"/>
                    <a:pt x="7198" y="3643"/>
                  </a:cubicBezTo>
                  <a:cubicBezTo>
                    <a:pt x="6598" y="4177"/>
                    <a:pt x="5964" y="4510"/>
                    <a:pt x="5197" y="4644"/>
                  </a:cubicBezTo>
                  <a:cubicBezTo>
                    <a:pt x="5147" y="4614"/>
                    <a:pt x="5088" y="4599"/>
                    <a:pt x="5029" y="4599"/>
                  </a:cubicBezTo>
                  <a:cubicBezTo>
                    <a:pt x="4894" y="4599"/>
                    <a:pt x="4763" y="4680"/>
                    <a:pt x="4763" y="4844"/>
                  </a:cubicBezTo>
                  <a:cubicBezTo>
                    <a:pt x="4830" y="5644"/>
                    <a:pt x="4730" y="6412"/>
                    <a:pt x="4529" y="7145"/>
                  </a:cubicBezTo>
                  <a:cubicBezTo>
                    <a:pt x="4062" y="6545"/>
                    <a:pt x="3696" y="5911"/>
                    <a:pt x="3295" y="5244"/>
                  </a:cubicBezTo>
                  <a:cubicBezTo>
                    <a:pt x="3271" y="5195"/>
                    <a:pt x="3229" y="5164"/>
                    <a:pt x="3181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80" y="5029"/>
                    <a:pt x="2876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78"/>
                    <a:pt x="1727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0" y="2576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6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62" y="1808"/>
                    <a:pt x="4496" y="1275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3"/>
                    <a:pt x="5330" y="40"/>
                  </a:cubicBezTo>
                  <a:cubicBezTo>
                    <a:pt x="4563" y="641"/>
                    <a:pt x="3862" y="1308"/>
                    <a:pt x="3295" y="2109"/>
                  </a:cubicBezTo>
                  <a:cubicBezTo>
                    <a:pt x="3295" y="2109"/>
                    <a:pt x="3295" y="2109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9"/>
                    <a:pt x="359" y="1238"/>
                    <a:pt x="343" y="1238"/>
                  </a:cubicBezTo>
                  <a:cubicBezTo>
                    <a:pt x="137" y="1238"/>
                    <a:pt x="0" y="1425"/>
                    <a:pt x="93" y="1642"/>
                  </a:cubicBezTo>
                  <a:cubicBezTo>
                    <a:pt x="527" y="2475"/>
                    <a:pt x="960" y="3343"/>
                    <a:pt x="1461" y="4143"/>
                  </a:cubicBezTo>
                  <a:cubicBezTo>
                    <a:pt x="1227" y="4944"/>
                    <a:pt x="894" y="5678"/>
                    <a:pt x="393" y="6312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3" y="6678"/>
                  </a:cubicBezTo>
                  <a:cubicBezTo>
                    <a:pt x="1561" y="6445"/>
                    <a:pt x="2361" y="6045"/>
                    <a:pt x="3062" y="5478"/>
                  </a:cubicBezTo>
                  <a:cubicBezTo>
                    <a:pt x="3295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76"/>
                    <a:pt x="7732" y="3376"/>
                  </a:cubicBezTo>
                  <a:cubicBezTo>
                    <a:pt x="7031" y="3043"/>
                    <a:pt x="6264" y="2776"/>
                    <a:pt x="5497" y="2609"/>
                  </a:cubicBezTo>
                  <a:cubicBezTo>
                    <a:pt x="5497" y="2576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9" name="Google Shape;1929;p69"/>
            <p:cNvSpPr/>
            <p:nvPr/>
          </p:nvSpPr>
          <p:spPr>
            <a:xfrm>
              <a:off x="3316250" y="3996838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501"/>
                    <a:pt x="3136" y="1034"/>
                    <a:pt x="2669" y="1601"/>
                  </a:cubicBezTo>
                  <a:cubicBezTo>
                    <a:pt x="2636" y="1668"/>
                    <a:pt x="2603" y="1668"/>
                    <a:pt x="2536" y="1668"/>
                  </a:cubicBezTo>
                  <a:cubicBezTo>
                    <a:pt x="2509" y="1750"/>
                    <a:pt x="2436" y="1810"/>
                    <a:pt x="2337" y="1810"/>
                  </a:cubicBezTo>
                  <a:cubicBezTo>
                    <a:pt x="2315" y="1810"/>
                    <a:pt x="2293" y="1807"/>
                    <a:pt x="2269" y="1802"/>
                  </a:cubicBezTo>
                  <a:cubicBezTo>
                    <a:pt x="1535" y="1468"/>
                    <a:pt x="768" y="1268"/>
                    <a:pt x="1" y="1101"/>
                  </a:cubicBezTo>
                  <a:lnTo>
                    <a:pt x="1" y="1101"/>
                  </a:lnTo>
                  <a:cubicBezTo>
                    <a:pt x="334" y="1802"/>
                    <a:pt x="701" y="2502"/>
                    <a:pt x="1002" y="3269"/>
                  </a:cubicBezTo>
                  <a:cubicBezTo>
                    <a:pt x="1068" y="3369"/>
                    <a:pt x="1002" y="3436"/>
                    <a:pt x="901" y="3469"/>
                  </a:cubicBezTo>
                  <a:cubicBezTo>
                    <a:pt x="835" y="4103"/>
                    <a:pt x="668" y="4670"/>
                    <a:pt x="368" y="5204"/>
                  </a:cubicBezTo>
                  <a:cubicBezTo>
                    <a:pt x="901" y="4970"/>
                    <a:pt x="1435" y="4704"/>
                    <a:pt x="1902" y="4303"/>
                  </a:cubicBezTo>
                  <a:cubicBezTo>
                    <a:pt x="1947" y="4270"/>
                    <a:pt x="1999" y="4255"/>
                    <a:pt x="2050" y="4255"/>
                  </a:cubicBezTo>
                  <a:cubicBezTo>
                    <a:pt x="2154" y="4255"/>
                    <a:pt x="2258" y="4314"/>
                    <a:pt x="2302" y="4403"/>
                  </a:cubicBezTo>
                  <a:cubicBezTo>
                    <a:pt x="2320" y="4394"/>
                    <a:pt x="2338" y="4390"/>
                    <a:pt x="2355" y="4390"/>
                  </a:cubicBezTo>
                  <a:cubicBezTo>
                    <a:pt x="2403" y="4390"/>
                    <a:pt x="2445" y="4421"/>
                    <a:pt x="2469" y="4470"/>
                  </a:cubicBezTo>
                  <a:cubicBezTo>
                    <a:pt x="2870" y="5137"/>
                    <a:pt x="3236" y="5771"/>
                    <a:pt x="3703" y="6371"/>
                  </a:cubicBezTo>
                  <a:cubicBezTo>
                    <a:pt x="3904" y="5638"/>
                    <a:pt x="4004" y="4870"/>
                    <a:pt x="3937" y="4070"/>
                  </a:cubicBezTo>
                  <a:cubicBezTo>
                    <a:pt x="3937" y="3906"/>
                    <a:pt x="4068" y="3825"/>
                    <a:pt x="4203" y="3825"/>
                  </a:cubicBezTo>
                  <a:cubicBezTo>
                    <a:pt x="4262" y="3825"/>
                    <a:pt x="4321" y="3840"/>
                    <a:pt x="4371" y="3870"/>
                  </a:cubicBezTo>
                  <a:cubicBezTo>
                    <a:pt x="5138" y="3736"/>
                    <a:pt x="5772" y="3403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68"/>
                    <a:pt x="4237" y="1768"/>
                  </a:cubicBezTo>
                  <a:cubicBezTo>
                    <a:pt x="4137" y="1201"/>
                    <a:pt x="4170" y="601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0" name="Google Shape;1930;p69"/>
            <p:cNvSpPr/>
            <p:nvPr/>
          </p:nvSpPr>
          <p:spPr>
            <a:xfrm>
              <a:off x="2989925" y="3766600"/>
              <a:ext cx="197425" cy="198800"/>
            </a:xfrm>
            <a:custGeom>
              <a:avLst/>
              <a:gdLst/>
              <a:ahLst/>
              <a:cxnLst/>
              <a:rect l="l" t="t" r="r" b="b"/>
              <a:pathLst>
                <a:path w="7897" h="7952" extrusionOk="0">
                  <a:moveTo>
                    <a:pt x="5095" y="794"/>
                  </a:moveTo>
                  <a:cubicBezTo>
                    <a:pt x="4995" y="1361"/>
                    <a:pt x="4995" y="1962"/>
                    <a:pt x="5061" y="2529"/>
                  </a:cubicBezTo>
                  <a:cubicBezTo>
                    <a:pt x="4795" y="2529"/>
                    <a:pt x="4694" y="2962"/>
                    <a:pt x="4995" y="2996"/>
                  </a:cubicBezTo>
                  <a:cubicBezTo>
                    <a:pt x="5762" y="3163"/>
                    <a:pt x="6496" y="3363"/>
                    <a:pt x="7196" y="3663"/>
                  </a:cubicBezTo>
                  <a:cubicBezTo>
                    <a:pt x="6629" y="4163"/>
                    <a:pt x="5962" y="4497"/>
                    <a:pt x="5228" y="4664"/>
                  </a:cubicBezTo>
                  <a:cubicBezTo>
                    <a:pt x="5171" y="4618"/>
                    <a:pt x="5098" y="4596"/>
                    <a:pt x="5028" y="4596"/>
                  </a:cubicBezTo>
                  <a:cubicBezTo>
                    <a:pt x="4895" y="4596"/>
                    <a:pt x="4773" y="4677"/>
                    <a:pt x="4795" y="4830"/>
                  </a:cubicBezTo>
                  <a:cubicBezTo>
                    <a:pt x="4828" y="5631"/>
                    <a:pt x="4761" y="6398"/>
                    <a:pt x="4528" y="7132"/>
                  </a:cubicBezTo>
                  <a:cubicBezTo>
                    <a:pt x="4061" y="6532"/>
                    <a:pt x="3727" y="5898"/>
                    <a:pt x="3327" y="5231"/>
                  </a:cubicBezTo>
                  <a:cubicBezTo>
                    <a:pt x="3293" y="5164"/>
                    <a:pt x="3227" y="5164"/>
                    <a:pt x="3160" y="5164"/>
                  </a:cubicBezTo>
                  <a:cubicBezTo>
                    <a:pt x="3119" y="5082"/>
                    <a:pt x="3027" y="5025"/>
                    <a:pt x="2923" y="5025"/>
                  </a:cubicBezTo>
                  <a:cubicBezTo>
                    <a:pt x="2859" y="5025"/>
                    <a:pt x="2790" y="5046"/>
                    <a:pt x="2726" y="5097"/>
                  </a:cubicBezTo>
                  <a:cubicBezTo>
                    <a:pt x="2259" y="5464"/>
                    <a:pt x="1759" y="5764"/>
                    <a:pt x="1225" y="5965"/>
                  </a:cubicBezTo>
                  <a:cubicBezTo>
                    <a:pt x="1492" y="5431"/>
                    <a:pt x="1692" y="4864"/>
                    <a:pt x="1759" y="4230"/>
                  </a:cubicBezTo>
                  <a:cubicBezTo>
                    <a:pt x="1826" y="4197"/>
                    <a:pt x="1892" y="4130"/>
                    <a:pt x="1859" y="4030"/>
                  </a:cubicBezTo>
                  <a:cubicBezTo>
                    <a:pt x="1559" y="3296"/>
                    <a:pt x="1192" y="2562"/>
                    <a:pt x="825" y="1862"/>
                  </a:cubicBezTo>
                  <a:lnTo>
                    <a:pt x="825" y="1862"/>
                  </a:lnTo>
                  <a:cubicBezTo>
                    <a:pt x="1626" y="2028"/>
                    <a:pt x="2359" y="2262"/>
                    <a:pt x="3127" y="2562"/>
                  </a:cubicBezTo>
                  <a:cubicBezTo>
                    <a:pt x="3144" y="2568"/>
                    <a:pt x="3162" y="2571"/>
                    <a:pt x="3180" y="2571"/>
                  </a:cubicBezTo>
                  <a:cubicBezTo>
                    <a:pt x="3261" y="2571"/>
                    <a:pt x="3339" y="2511"/>
                    <a:pt x="3394" y="2429"/>
                  </a:cubicBezTo>
                  <a:cubicBezTo>
                    <a:pt x="3427" y="2429"/>
                    <a:pt x="3494" y="2429"/>
                    <a:pt x="3527" y="2395"/>
                  </a:cubicBezTo>
                  <a:cubicBezTo>
                    <a:pt x="3994" y="1795"/>
                    <a:pt x="4528" y="1261"/>
                    <a:pt x="5095" y="794"/>
                  </a:cubicBezTo>
                  <a:close/>
                  <a:moveTo>
                    <a:pt x="5423" y="0"/>
                  </a:moveTo>
                  <a:cubicBezTo>
                    <a:pt x="5391" y="0"/>
                    <a:pt x="5359" y="8"/>
                    <a:pt x="5328" y="27"/>
                  </a:cubicBezTo>
                  <a:cubicBezTo>
                    <a:pt x="4561" y="627"/>
                    <a:pt x="3894" y="1295"/>
                    <a:pt x="3327" y="2095"/>
                  </a:cubicBezTo>
                  <a:cubicBezTo>
                    <a:pt x="2393" y="1695"/>
                    <a:pt x="1425" y="1395"/>
                    <a:pt x="425" y="1228"/>
                  </a:cubicBezTo>
                  <a:cubicBezTo>
                    <a:pt x="408" y="1225"/>
                    <a:pt x="390" y="1224"/>
                    <a:pt x="374" y="1224"/>
                  </a:cubicBezTo>
                  <a:cubicBezTo>
                    <a:pt x="164" y="1224"/>
                    <a:pt x="1" y="1412"/>
                    <a:pt x="125" y="1628"/>
                  </a:cubicBezTo>
                  <a:cubicBezTo>
                    <a:pt x="558" y="2462"/>
                    <a:pt x="992" y="3329"/>
                    <a:pt x="1492" y="4130"/>
                  </a:cubicBezTo>
                  <a:cubicBezTo>
                    <a:pt x="1259" y="4931"/>
                    <a:pt x="925" y="5664"/>
                    <a:pt x="425" y="6332"/>
                  </a:cubicBezTo>
                  <a:cubicBezTo>
                    <a:pt x="300" y="6487"/>
                    <a:pt x="496" y="6702"/>
                    <a:pt x="686" y="6702"/>
                  </a:cubicBezTo>
                  <a:cubicBezTo>
                    <a:pt x="699" y="6702"/>
                    <a:pt x="712" y="6701"/>
                    <a:pt x="725" y="6698"/>
                  </a:cubicBezTo>
                  <a:cubicBezTo>
                    <a:pt x="1592" y="6465"/>
                    <a:pt x="2393" y="6031"/>
                    <a:pt x="3093" y="5464"/>
                  </a:cubicBezTo>
                  <a:cubicBezTo>
                    <a:pt x="3327" y="6365"/>
                    <a:pt x="3861" y="7165"/>
                    <a:pt x="4461" y="7866"/>
                  </a:cubicBezTo>
                  <a:cubicBezTo>
                    <a:pt x="4509" y="7926"/>
                    <a:pt x="4570" y="7952"/>
                    <a:pt x="4632" y="7952"/>
                  </a:cubicBezTo>
                  <a:cubicBezTo>
                    <a:pt x="4741" y="7952"/>
                    <a:pt x="4852" y="7872"/>
                    <a:pt x="4895" y="7766"/>
                  </a:cubicBezTo>
                  <a:cubicBezTo>
                    <a:pt x="5228" y="6865"/>
                    <a:pt x="5362" y="5898"/>
                    <a:pt x="5328" y="4964"/>
                  </a:cubicBezTo>
                  <a:cubicBezTo>
                    <a:pt x="6262" y="4864"/>
                    <a:pt x="7130" y="4430"/>
                    <a:pt x="7797" y="3763"/>
                  </a:cubicBezTo>
                  <a:cubicBezTo>
                    <a:pt x="7897" y="3663"/>
                    <a:pt x="7897" y="3463"/>
                    <a:pt x="7763" y="3396"/>
                  </a:cubicBezTo>
                  <a:cubicBezTo>
                    <a:pt x="7029" y="3029"/>
                    <a:pt x="6296" y="2762"/>
                    <a:pt x="5495" y="2596"/>
                  </a:cubicBezTo>
                  <a:cubicBezTo>
                    <a:pt x="5528" y="2562"/>
                    <a:pt x="5528" y="2562"/>
                    <a:pt x="5528" y="2529"/>
                  </a:cubicBezTo>
                  <a:cubicBezTo>
                    <a:pt x="5528" y="1762"/>
                    <a:pt x="5495" y="1061"/>
                    <a:pt x="5662" y="294"/>
                  </a:cubicBezTo>
                  <a:cubicBezTo>
                    <a:pt x="5689" y="158"/>
                    <a:pt x="5561" y="0"/>
                    <a:pt x="54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1" name="Google Shape;1931;p69"/>
            <p:cNvSpPr/>
            <p:nvPr/>
          </p:nvSpPr>
          <p:spPr>
            <a:xfrm>
              <a:off x="3010550" y="37864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lnTo>
                    <a:pt x="4270" y="0"/>
                  </a:lnTo>
                  <a:cubicBezTo>
                    <a:pt x="3703" y="467"/>
                    <a:pt x="3169" y="1001"/>
                    <a:pt x="2702" y="1601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55" y="1777"/>
                  </a:cubicBezTo>
                  <a:cubicBezTo>
                    <a:pt x="2337" y="1777"/>
                    <a:pt x="2319" y="1774"/>
                    <a:pt x="2302" y="1768"/>
                  </a:cubicBezTo>
                  <a:cubicBezTo>
                    <a:pt x="1534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34" y="2502"/>
                    <a:pt x="1034" y="3236"/>
                  </a:cubicBezTo>
                  <a:cubicBezTo>
                    <a:pt x="1067" y="3336"/>
                    <a:pt x="1001" y="3403"/>
                    <a:pt x="934" y="3436"/>
                  </a:cubicBezTo>
                  <a:cubicBezTo>
                    <a:pt x="867" y="4070"/>
                    <a:pt x="667" y="4637"/>
                    <a:pt x="400" y="5171"/>
                  </a:cubicBezTo>
                  <a:cubicBezTo>
                    <a:pt x="934" y="4970"/>
                    <a:pt x="1434" y="4670"/>
                    <a:pt x="1901" y="4303"/>
                  </a:cubicBezTo>
                  <a:cubicBezTo>
                    <a:pt x="1965" y="4252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0"/>
                  </a:cubicBezTo>
                  <a:cubicBezTo>
                    <a:pt x="2402" y="4370"/>
                    <a:pt x="2468" y="4370"/>
                    <a:pt x="2502" y="4437"/>
                  </a:cubicBezTo>
                  <a:cubicBezTo>
                    <a:pt x="2902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70" y="4036"/>
                  </a:cubicBezTo>
                  <a:cubicBezTo>
                    <a:pt x="3948" y="3883"/>
                    <a:pt x="4070" y="3802"/>
                    <a:pt x="4203" y="3802"/>
                  </a:cubicBezTo>
                  <a:cubicBezTo>
                    <a:pt x="4273" y="3802"/>
                    <a:pt x="4346" y="3824"/>
                    <a:pt x="4403" y="3870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71" y="2569"/>
                    <a:pt x="4937" y="2369"/>
                    <a:pt x="4170" y="2202"/>
                  </a:cubicBezTo>
                  <a:cubicBezTo>
                    <a:pt x="3869" y="2168"/>
                    <a:pt x="3970" y="1735"/>
                    <a:pt x="4236" y="1735"/>
                  </a:cubicBezTo>
                  <a:cubicBezTo>
                    <a:pt x="4170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2" name="Google Shape;1932;p69"/>
            <p:cNvSpPr/>
            <p:nvPr/>
          </p:nvSpPr>
          <p:spPr>
            <a:xfrm>
              <a:off x="3486700" y="3658625"/>
              <a:ext cx="284075" cy="277975"/>
            </a:xfrm>
            <a:custGeom>
              <a:avLst/>
              <a:gdLst/>
              <a:ahLst/>
              <a:cxnLst/>
              <a:rect l="l" t="t" r="r" b="b"/>
              <a:pathLst>
                <a:path w="11363" h="11119" extrusionOk="0">
                  <a:moveTo>
                    <a:pt x="4804" y="877"/>
                  </a:moveTo>
                  <a:cubicBezTo>
                    <a:pt x="5472" y="1711"/>
                    <a:pt x="6139" y="2511"/>
                    <a:pt x="6839" y="3312"/>
                  </a:cubicBezTo>
                  <a:cubicBezTo>
                    <a:pt x="6888" y="3361"/>
                    <a:pt x="6955" y="3392"/>
                    <a:pt x="7013" y="3392"/>
                  </a:cubicBezTo>
                  <a:cubicBezTo>
                    <a:pt x="7035" y="3392"/>
                    <a:pt x="7055" y="3388"/>
                    <a:pt x="7073" y="3379"/>
                  </a:cubicBezTo>
                  <a:lnTo>
                    <a:pt x="7073" y="3379"/>
                  </a:lnTo>
                  <a:cubicBezTo>
                    <a:pt x="6951" y="3561"/>
                    <a:pt x="7079" y="3854"/>
                    <a:pt x="7279" y="3854"/>
                  </a:cubicBezTo>
                  <a:cubicBezTo>
                    <a:pt x="7299" y="3854"/>
                    <a:pt x="7319" y="3852"/>
                    <a:pt x="7340" y="3846"/>
                  </a:cubicBezTo>
                  <a:cubicBezTo>
                    <a:pt x="8340" y="3612"/>
                    <a:pt x="9341" y="3279"/>
                    <a:pt x="10308" y="2945"/>
                  </a:cubicBezTo>
                  <a:lnTo>
                    <a:pt x="10308" y="2945"/>
                  </a:lnTo>
                  <a:cubicBezTo>
                    <a:pt x="9841" y="3646"/>
                    <a:pt x="9408" y="4346"/>
                    <a:pt x="9007" y="5113"/>
                  </a:cubicBezTo>
                  <a:cubicBezTo>
                    <a:pt x="8974" y="5147"/>
                    <a:pt x="8974" y="5213"/>
                    <a:pt x="9007" y="5247"/>
                  </a:cubicBezTo>
                  <a:cubicBezTo>
                    <a:pt x="8941" y="5313"/>
                    <a:pt x="8941" y="5413"/>
                    <a:pt x="8974" y="5514"/>
                  </a:cubicBezTo>
                  <a:cubicBezTo>
                    <a:pt x="9441" y="6481"/>
                    <a:pt x="9808" y="7482"/>
                    <a:pt x="10108" y="8516"/>
                  </a:cubicBezTo>
                  <a:cubicBezTo>
                    <a:pt x="9107" y="8015"/>
                    <a:pt x="8107" y="7548"/>
                    <a:pt x="7106" y="7081"/>
                  </a:cubicBezTo>
                  <a:cubicBezTo>
                    <a:pt x="7039" y="7081"/>
                    <a:pt x="7006" y="7081"/>
                    <a:pt x="6973" y="7115"/>
                  </a:cubicBezTo>
                  <a:cubicBezTo>
                    <a:pt x="6930" y="7094"/>
                    <a:pt x="6881" y="7082"/>
                    <a:pt x="6832" y="7082"/>
                  </a:cubicBezTo>
                  <a:cubicBezTo>
                    <a:pt x="6726" y="7082"/>
                    <a:pt x="6618" y="7134"/>
                    <a:pt x="6572" y="7248"/>
                  </a:cubicBezTo>
                  <a:cubicBezTo>
                    <a:pt x="6005" y="8382"/>
                    <a:pt x="5271" y="9383"/>
                    <a:pt x="4337" y="10217"/>
                  </a:cubicBezTo>
                  <a:cubicBezTo>
                    <a:pt x="4237" y="9250"/>
                    <a:pt x="4204" y="8249"/>
                    <a:pt x="4171" y="7248"/>
                  </a:cubicBezTo>
                  <a:cubicBezTo>
                    <a:pt x="4171" y="7115"/>
                    <a:pt x="4071" y="7048"/>
                    <a:pt x="3970" y="7048"/>
                  </a:cubicBezTo>
                  <a:cubicBezTo>
                    <a:pt x="3970" y="7048"/>
                    <a:pt x="3937" y="7015"/>
                    <a:pt x="3937" y="7015"/>
                  </a:cubicBezTo>
                  <a:cubicBezTo>
                    <a:pt x="3070" y="6314"/>
                    <a:pt x="2169" y="5747"/>
                    <a:pt x="1202" y="5213"/>
                  </a:cubicBezTo>
                  <a:cubicBezTo>
                    <a:pt x="2136" y="4946"/>
                    <a:pt x="3103" y="4713"/>
                    <a:pt x="4037" y="4479"/>
                  </a:cubicBezTo>
                  <a:cubicBezTo>
                    <a:pt x="4137" y="4446"/>
                    <a:pt x="4204" y="4413"/>
                    <a:pt x="4237" y="4346"/>
                  </a:cubicBezTo>
                  <a:cubicBezTo>
                    <a:pt x="4304" y="4346"/>
                    <a:pt x="4404" y="4313"/>
                    <a:pt x="4404" y="4213"/>
                  </a:cubicBezTo>
                  <a:cubicBezTo>
                    <a:pt x="4504" y="3078"/>
                    <a:pt x="4604" y="1978"/>
                    <a:pt x="4804" y="877"/>
                  </a:cubicBezTo>
                  <a:close/>
                  <a:moveTo>
                    <a:pt x="4693" y="1"/>
                  </a:moveTo>
                  <a:cubicBezTo>
                    <a:pt x="4559" y="1"/>
                    <a:pt x="4427" y="106"/>
                    <a:pt x="4404" y="243"/>
                  </a:cubicBezTo>
                  <a:cubicBezTo>
                    <a:pt x="4171" y="1444"/>
                    <a:pt x="4037" y="2678"/>
                    <a:pt x="4104" y="3912"/>
                  </a:cubicBezTo>
                  <a:cubicBezTo>
                    <a:pt x="4087" y="3896"/>
                    <a:pt x="4062" y="3887"/>
                    <a:pt x="4029" y="3887"/>
                  </a:cubicBezTo>
                  <a:cubicBezTo>
                    <a:pt x="3995" y="3887"/>
                    <a:pt x="3954" y="3896"/>
                    <a:pt x="3904" y="3912"/>
                  </a:cubicBezTo>
                  <a:cubicBezTo>
                    <a:pt x="2736" y="4213"/>
                    <a:pt x="1535" y="4513"/>
                    <a:pt x="368" y="4813"/>
                  </a:cubicBezTo>
                  <a:cubicBezTo>
                    <a:pt x="134" y="4880"/>
                    <a:pt x="1" y="5213"/>
                    <a:pt x="234" y="5347"/>
                  </a:cubicBezTo>
                  <a:cubicBezTo>
                    <a:pt x="1435" y="5947"/>
                    <a:pt x="2603" y="6614"/>
                    <a:pt x="3737" y="7281"/>
                  </a:cubicBezTo>
                  <a:cubicBezTo>
                    <a:pt x="3770" y="7315"/>
                    <a:pt x="3804" y="7315"/>
                    <a:pt x="3837" y="7315"/>
                  </a:cubicBezTo>
                  <a:cubicBezTo>
                    <a:pt x="3670" y="8516"/>
                    <a:pt x="3670" y="9683"/>
                    <a:pt x="3804" y="10884"/>
                  </a:cubicBezTo>
                  <a:cubicBezTo>
                    <a:pt x="3826" y="11037"/>
                    <a:pt x="3963" y="11119"/>
                    <a:pt x="4101" y="11119"/>
                  </a:cubicBezTo>
                  <a:cubicBezTo>
                    <a:pt x="4174" y="11119"/>
                    <a:pt x="4247" y="11097"/>
                    <a:pt x="4304" y="11051"/>
                  </a:cubicBezTo>
                  <a:cubicBezTo>
                    <a:pt x="5505" y="10083"/>
                    <a:pt x="6439" y="8849"/>
                    <a:pt x="7106" y="7448"/>
                  </a:cubicBezTo>
                  <a:cubicBezTo>
                    <a:pt x="8173" y="8082"/>
                    <a:pt x="9274" y="8716"/>
                    <a:pt x="10375" y="9283"/>
                  </a:cubicBezTo>
                  <a:cubicBezTo>
                    <a:pt x="10420" y="9305"/>
                    <a:pt x="10470" y="9316"/>
                    <a:pt x="10520" y="9316"/>
                  </a:cubicBezTo>
                  <a:cubicBezTo>
                    <a:pt x="10692" y="9316"/>
                    <a:pt x="10860" y="9189"/>
                    <a:pt x="10809" y="8983"/>
                  </a:cubicBezTo>
                  <a:cubicBezTo>
                    <a:pt x="10508" y="7715"/>
                    <a:pt x="10108" y="6448"/>
                    <a:pt x="9508" y="5280"/>
                  </a:cubicBezTo>
                  <a:cubicBezTo>
                    <a:pt x="9508" y="5213"/>
                    <a:pt x="9441" y="5180"/>
                    <a:pt x="9408" y="5147"/>
                  </a:cubicBezTo>
                  <a:cubicBezTo>
                    <a:pt x="10008" y="4279"/>
                    <a:pt x="10609" y="3412"/>
                    <a:pt x="11242" y="2578"/>
                  </a:cubicBezTo>
                  <a:cubicBezTo>
                    <a:pt x="11363" y="2428"/>
                    <a:pt x="11211" y="2168"/>
                    <a:pt x="11009" y="2168"/>
                  </a:cubicBezTo>
                  <a:cubicBezTo>
                    <a:pt x="10987" y="2168"/>
                    <a:pt x="10965" y="2171"/>
                    <a:pt x="10942" y="2178"/>
                  </a:cubicBezTo>
                  <a:cubicBezTo>
                    <a:pt x="9741" y="2511"/>
                    <a:pt x="8474" y="2845"/>
                    <a:pt x="7273" y="3279"/>
                  </a:cubicBezTo>
                  <a:cubicBezTo>
                    <a:pt x="7373" y="3179"/>
                    <a:pt x="7406" y="3045"/>
                    <a:pt x="7306" y="2912"/>
                  </a:cubicBezTo>
                  <a:cubicBezTo>
                    <a:pt x="6506" y="1944"/>
                    <a:pt x="5705" y="1010"/>
                    <a:pt x="4871" y="76"/>
                  </a:cubicBezTo>
                  <a:cubicBezTo>
                    <a:pt x="4818" y="23"/>
                    <a:pt x="4755" y="1"/>
                    <a:pt x="46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3" name="Google Shape;1933;p69"/>
            <p:cNvSpPr/>
            <p:nvPr/>
          </p:nvSpPr>
          <p:spPr>
            <a:xfrm>
              <a:off x="3516725" y="3680525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1"/>
                  </a:moveTo>
                  <a:cubicBezTo>
                    <a:pt x="3403" y="1102"/>
                    <a:pt x="3303" y="2202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37"/>
                  </a:cubicBezTo>
                  <a:cubicBezTo>
                    <a:pt x="968" y="4871"/>
                    <a:pt x="1869" y="5438"/>
                    <a:pt x="2736" y="6139"/>
                  </a:cubicBezTo>
                  <a:cubicBezTo>
                    <a:pt x="2736" y="6139"/>
                    <a:pt x="2769" y="6172"/>
                    <a:pt x="2769" y="6172"/>
                  </a:cubicBezTo>
                  <a:cubicBezTo>
                    <a:pt x="2870" y="6172"/>
                    <a:pt x="2970" y="6239"/>
                    <a:pt x="2970" y="6372"/>
                  </a:cubicBezTo>
                  <a:cubicBezTo>
                    <a:pt x="3003" y="7373"/>
                    <a:pt x="3036" y="8374"/>
                    <a:pt x="3136" y="9341"/>
                  </a:cubicBezTo>
                  <a:cubicBezTo>
                    <a:pt x="4070" y="8507"/>
                    <a:pt x="4804" y="7506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8"/>
                    <a:pt x="5772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6" y="6672"/>
                    <a:pt x="7906" y="7139"/>
                    <a:pt x="8874" y="7640"/>
                  </a:cubicBezTo>
                  <a:cubicBezTo>
                    <a:pt x="8607" y="6606"/>
                    <a:pt x="8240" y="5605"/>
                    <a:pt x="7773" y="4638"/>
                  </a:cubicBezTo>
                  <a:cubicBezTo>
                    <a:pt x="7740" y="4537"/>
                    <a:pt x="7740" y="4437"/>
                    <a:pt x="7806" y="4371"/>
                  </a:cubicBezTo>
                  <a:cubicBezTo>
                    <a:pt x="7773" y="4337"/>
                    <a:pt x="7773" y="4271"/>
                    <a:pt x="7806" y="4237"/>
                  </a:cubicBezTo>
                  <a:cubicBezTo>
                    <a:pt x="8207" y="3470"/>
                    <a:pt x="8640" y="2770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9" y="2970"/>
                  </a:cubicBezTo>
                  <a:cubicBezTo>
                    <a:pt x="6118" y="2976"/>
                    <a:pt x="6098" y="2978"/>
                    <a:pt x="6078" y="2978"/>
                  </a:cubicBezTo>
                  <a:cubicBezTo>
                    <a:pt x="5878" y="2978"/>
                    <a:pt x="5750" y="2685"/>
                    <a:pt x="5872" y="2503"/>
                  </a:cubicBezTo>
                  <a:lnTo>
                    <a:pt x="5872" y="2503"/>
                  </a:lnTo>
                  <a:cubicBezTo>
                    <a:pt x="5854" y="2512"/>
                    <a:pt x="5834" y="2516"/>
                    <a:pt x="5812" y="2516"/>
                  </a:cubicBezTo>
                  <a:cubicBezTo>
                    <a:pt x="5754" y="2516"/>
                    <a:pt x="5687" y="2485"/>
                    <a:pt x="5638" y="2436"/>
                  </a:cubicBezTo>
                  <a:cubicBezTo>
                    <a:pt x="4938" y="1635"/>
                    <a:pt x="4271" y="801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4" name="Google Shape;1934;p69"/>
            <p:cNvSpPr/>
            <p:nvPr/>
          </p:nvSpPr>
          <p:spPr>
            <a:xfrm>
              <a:off x="2741400" y="3435950"/>
              <a:ext cx="280000" cy="277500"/>
            </a:xfrm>
            <a:custGeom>
              <a:avLst/>
              <a:gdLst/>
              <a:ahLst/>
              <a:cxnLst/>
              <a:rect l="l" t="t" r="r" b="b"/>
              <a:pathLst>
                <a:path w="11200" h="11100" extrusionOk="0">
                  <a:moveTo>
                    <a:pt x="6730" y="844"/>
                  </a:moveTo>
                  <a:cubicBezTo>
                    <a:pt x="6797" y="1912"/>
                    <a:pt x="6863" y="2946"/>
                    <a:pt x="6963" y="4013"/>
                  </a:cubicBezTo>
                  <a:cubicBezTo>
                    <a:pt x="6997" y="4113"/>
                    <a:pt x="7030" y="4180"/>
                    <a:pt x="7097" y="4213"/>
                  </a:cubicBezTo>
                  <a:cubicBezTo>
                    <a:pt x="6897" y="4280"/>
                    <a:pt x="6830" y="4647"/>
                    <a:pt x="7063" y="4747"/>
                  </a:cubicBezTo>
                  <a:cubicBezTo>
                    <a:pt x="8031" y="5114"/>
                    <a:pt x="9031" y="5414"/>
                    <a:pt x="9999" y="5714"/>
                  </a:cubicBezTo>
                  <a:cubicBezTo>
                    <a:pt x="9232" y="6014"/>
                    <a:pt x="8464" y="6348"/>
                    <a:pt x="7697" y="6715"/>
                  </a:cubicBezTo>
                  <a:cubicBezTo>
                    <a:pt x="7664" y="6748"/>
                    <a:pt x="7630" y="6782"/>
                    <a:pt x="7597" y="6848"/>
                  </a:cubicBezTo>
                  <a:cubicBezTo>
                    <a:pt x="7530" y="6882"/>
                    <a:pt x="7464" y="6948"/>
                    <a:pt x="7430" y="7049"/>
                  </a:cubicBezTo>
                  <a:cubicBezTo>
                    <a:pt x="7264" y="8116"/>
                    <a:pt x="6963" y="9117"/>
                    <a:pt x="6596" y="10117"/>
                  </a:cubicBezTo>
                  <a:cubicBezTo>
                    <a:pt x="6096" y="9150"/>
                    <a:pt x="5562" y="8183"/>
                    <a:pt x="4995" y="7249"/>
                  </a:cubicBezTo>
                  <a:cubicBezTo>
                    <a:pt x="4962" y="7182"/>
                    <a:pt x="4929" y="7182"/>
                    <a:pt x="4862" y="7182"/>
                  </a:cubicBezTo>
                  <a:cubicBezTo>
                    <a:pt x="4813" y="7084"/>
                    <a:pt x="4710" y="7022"/>
                    <a:pt x="4594" y="7022"/>
                  </a:cubicBezTo>
                  <a:cubicBezTo>
                    <a:pt x="4551" y="7022"/>
                    <a:pt x="4506" y="7031"/>
                    <a:pt x="4462" y="7049"/>
                  </a:cubicBezTo>
                  <a:cubicBezTo>
                    <a:pt x="3327" y="7682"/>
                    <a:pt x="2160" y="8049"/>
                    <a:pt x="926" y="8216"/>
                  </a:cubicBezTo>
                  <a:cubicBezTo>
                    <a:pt x="1426" y="7349"/>
                    <a:pt x="1960" y="6481"/>
                    <a:pt x="2527" y="5681"/>
                  </a:cubicBezTo>
                  <a:cubicBezTo>
                    <a:pt x="2594" y="5547"/>
                    <a:pt x="2527" y="5447"/>
                    <a:pt x="2460" y="5414"/>
                  </a:cubicBezTo>
                  <a:cubicBezTo>
                    <a:pt x="2460" y="5381"/>
                    <a:pt x="2460" y="5381"/>
                    <a:pt x="2460" y="5347"/>
                  </a:cubicBezTo>
                  <a:cubicBezTo>
                    <a:pt x="2127" y="4280"/>
                    <a:pt x="1726" y="3279"/>
                    <a:pt x="1259" y="2278"/>
                  </a:cubicBezTo>
                  <a:lnTo>
                    <a:pt x="1259" y="2278"/>
                  </a:lnTo>
                  <a:cubicBezTo>
                    <a:pt x="2160" y="2645"/>
                    <a:pt x="3094" y="2979"/>
                    <a:pt x="3995" y="3346"/>
                  </a:cubicBezTo>
                  <a:cubicBezTo>
                    <a:pt x="4045" y="3363"/>
                    <a:pt x="4086" y="3371"/>
                    <a:pt x="4124" y="3371"/>
                  </a:cubicBezTo>
                  <a:cubicBezTo>
                    <a:pt x="4161" y="3371"/>
                    <a:pt x="4195" y="3363"/>
                    <a:pt x="4228" y="3346"/>
                  </a:cubicBezTo>
                  <a:cubicBezTo>
                    <a:pt x="4267" y="3365"/>
                    <a:pt x="4316" y="3384"/>
                    <a:pt x="4358" y="3384"/>
                  </a:cubicBezTo>
                  <a:cubicBezTo>
                    <a:pt x="4388" y="3384"/>
                    <a:pt x="4414" y="3374"/>
                    <a:pt x="4428" y="3346"/>
                  </a:cubicBezTo>
                  <a:cubicBezTo>
                    <a:pt x="5162" y="2479"/>
                    <a:pt x="5896" y="1645"/>
                    <a:pt x="6730" y="844"/>
                  </a:cubicBezTo>
                  <a:close/>
                  <a:moveTo>
                    <a:pt x="6951" y="1"/>
                  </a:moveTo>
                  <a:cubicBezTo>
                    <a:pt x="6872" y="1"/>
                    <a:pt x="6792" y="27"/>
                    <a:pt x="6730" y="77"/>
                  </a:cubicBezTo>
                  <a:cubicBezTo>
                    <a:pt x="5829" y="944"/>
                    <a:pt x="5029" y="1878"/>
                    <a:pt x="4361" y="2912"/>
                  </a:cubicBezTo>
                  <a:cubicBezTo>
                    <a:pt x="4361" y="2879"/>
                    <a:pt x="4295" y="2812"/>
                    <a:pt x="4228" y="2812"/>
                  </a:cubicBezTo>
                  <a:cubicBezTo>
                    <a:pt x="3094" y="2379"/>
                    <a:pt x="1960" y="1912"/>
                    <a:pt x="792" y="1478"/>
                  </a:cubicBezTo>
                  <a:cubicBezTo>
                    <a:pt x="766" y="1469"/>
                    <a:pt x="737" y="1465"/>
                    <a:pt x="708" y="1465"/>
                  </a:cubicBezTo>
                  <a:cubicBezTo>
                    <a:pt x="519" y="1465"/>
                    <a:pt x="305" y="1642"/>
                    <a:pt x="392" y="1845"/>
                  </a:cubicBezTo>
                  <a:cubicBezTo>
                    <a:pt x="1026" y="3046"/>
                    <a:pt x="1593" y="4247"/>
                    <a:pt x="2160" y="5447"/>
                  </a:cubicBezTo>
                  <a:cubicBezTo>
                    <a:pt x="2160" y="5481"/>
                    <a:pt x="2193" y="5514"/>
                    <a:pt x="2193" y="5514"/>
                  </a:cubicBezTo>
                  <a:cubicBezTo>
                    <a:pt x="1393" y="6415"/>
                    <a:pt x="692" y="7382"/>
                    <a:pt x="125" y="8450"/>
                  </a:cubicBezTo>
                  <a:cubicBezTo>
                    <a:pt x="0" y="8637"/>
                    <a:pt x="167" y="8853"/>
                    <a:pt x="353" y="8853"/>
                  </a:cubicBezTo>
                  <a:cubicBezTo>
                    <a:pt x="366" y="8853"/>
                    <a:pt x="379" y="8852"/>
                    <a:pt x="392" y="8850"/>
                  </a:cubicBezTo>
                  <a:cubicBezTo>
                    <a:pt x="1960" y="8750"/>
                    <a:pt x="3427" y="8316"/>
                    <a:pt x="4795" y="7549"/>
                  </a:cubicBezTo>
                  <a:cubicBezTo>
                    <a:pt x="5295" y="8683"/>
                    <a:pt x="5829" y="9817"/>
                    <a:pt x="6396" y="10918"/>
                  </a:cubicBezTo>
                  <a:cubicBezTo>
                    <a:pt x="6452" y="11029"/>
                    <a:pt x="6570" y="11099"/>
                    <a:pt x="6686" y="11099"/>
                  </a:cubicBezTo>
                  <a:cubicBezTo>
                    <a:pt x="6779" y="11099"/>
                    <a:pt x="6871" y="11055"/>
                    <a:pt x="6930" y="10951"/>
                  </a:cubicBezTo>
                  <a:cubicBezTo>
                    <a:pt x="7430" y="9717"/>
                    <a:pt x="7797" y="8450"/>
                    <a:pt x="8031" y="7149"/>
                  </a:cubicBezTo>
                  <a:cubicBezTo>
                    <a:pt x="8031" y="7082"/>
                    <a:pt x="8031" y="7049"/>
                    <a:pt x="7997" y="6982"/>
                  </a:cubicBezTo>
                  <a:cubicBezTo>
                    <a:pt x="8998" y="6615"/>
                    <a:pt x="9965" y="6248"/>
                    <a:pt x="10966" y="5948"/>
                  </a:cubicBezTo>
                  <a:cubicBezTo>
                    <a:pt x="11166" y="5881"/>
                    <a:pt x="11200" y="5514"/>
                    <a:pt x="10966" y="5447"/>
                  </a:cubicBezTo>
                  <a:cubicBezTo>
                    <a:pt x="9765" y="5047"/>
                    <a:pt x="8564" y="4580"/>
                    <a:pt x="7330" y="4247"/>
                  </a:cubicBezTo>
                  <a:cubicBezTo>
                    <a:pt x="7464" y="4213"/>
                    <a:pt x="7597" y="4113"/>
                    <a:pt x="7564" y="3946"/>
                  </a:cubicBezTo>
                  <a:cubicBezTo>
                    <a:pt x="7497" y="2712"/>
                    <a:pt x="7364" y="1478"/>
                    <a:pt x="7230" y="244"/>
                  </a:cubicBezTo>
                  <a:cubicBezTo>
                    <a:pt x="7209" y="76"/>
                    <a:pt x="7083" y="1"/>
                    <a:pt x="69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5" name="Google Shape;1935;p69"/>
            <p:cNvSpPr/>
            <p:nvPr/>
          </p:nvSpPr>
          <p:spPr>
            <a:xfrm>
              <a:off x="2764525" y="34570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805" y="0"/>
                  </a:moveTo>
                  <a:cubicBezTo>
                    <a:pt x="4971" y="801"/>
                    <a:pt x="4237" y="1635"/>
                    <a:pt x="3503" y="2502"/>
                  </a:cubicBezTo>
                  <a:cubicBezTo>
                    <a:pt x="3489" y="2530"/>
                    <a:pt x="3463" y="2540"/>
                    <a:pt x="3433" y="2540"/>
                  </a:cubicBezTo>
                  <a:cubicBezTo>
                    <a:pt x="3391" y="2540"/>
                    <a:pt x="3342" y="2521"/>
                    <a:pt x="3303" y="2502"/>
                  </a:cubicBezTo>
                  <a:cubicBezTo>
                    <a:pt x="3270" y="2519"/>
                    <a:pt x="3236" y="2527"/>
                    <a:pt x="3199" y="2527"/>
                  </a:cubicBezTo>
                  <a:cubicBezTo>
                    <a:pt x="3161" y="2527"/>
                    <a:pt x="3120" y="2519"/>
                    <a:pt x="3070" y="2502"/>
                  </a:cubicBezTo>
                  <a:cubicBezTo>
                    <a:pt x="2169" y="2168"/>
                    <a:pt x="1268" y="1801"/>
                    <a:pt x="334" y="1434"/>
                  </a:cubicBezTo>
                  <a:lnTo>
                    <a:pt x="334" y="1434"/>
                  </a:lnTo>
                  <a:cubicBezTo>
                    <a:pt x="801" y="2435"/>
                    <a:pt x="1202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02" y="4603"/>
                    <a:pt x="1669" y="4703"/>
                    <a:pt x="1602" y="4837"/>
                  </a:cubicBezTo>
                  <a:cubicBezTo>
                    <a:pt x="1035" y="5637"/>
                    <a:pt x="501" y="6505"/>
                    <a:pt x="1" y="7372"/>
                  </a:cubicBezTo>
                  <a:cubicBezTo>
                    <a:pt x="1235" y="7205"/>
                    <a:pt x="2402" y="6838"/>
                    <a:pt x="3537" y="6205"/>
                  </a:cubicBezTo>
                  <a:cubicBezTo>
                    <a:pt x="3581" y="6187"/>
                    <a:pt x="3626" y="6178"/>
                    <a:pt x="3669" y="6178"/>
                  </a:cubicBezTo>
                  <a:cubicBezTo>
                    <a:pt x="3785" y="6178"/>
                    <a:pt x="3888" y="6240"/>
                    <a:pt x="3937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671" y="9273"/>
                  </a:cubicBezTo>
                  <a:cubicBezTo>
                    <a:pt x="6038" y="8273"/>
                    <a:pt x="6339" y="7272"/>
                    <a:pt x="6505" y="6205"/>
                  </a:cubicBezTo>
                  <a:cubicBezTo>
                    <a:pt x="6539" y="6104"/>
                    <a:pt x="6605" y="6038"/>
                    <a:pt x="6672" y="6004"/>
                  </a:cubicBezTo>
                  <a:cubicBezTo>
                    <a:pt x="6705" y="5938"/>
                    <a:pt x="6739" y="5904"/>
                    <a:pt x="6772" y="5871"/>
                  </a:cubicBezTo>
                  <a:cubicBezTo>
                    <a:pt x="7539" y="5504"/>
                    <a:pt x="8307" y="5170"/>
                    <a:pt x="9074" y="4870"/>
                  </a:cubicBezTo>
                  <a:cubicBezTo>
                    <a:pt x="8106" y="4570"/>
                    <a:pt x="7106" y="4270"/>
                    <a:pt x="6138" y="3903"/>
                  </a:cubicBezTo>
                  <a:cubicBezTo>
                    <a:pt x="5905" y="3803"/>
                    <a:pt x="5972" y="3436"/>
                    <a:pt x="6172" y="3369"/>
                  </a:cubicBezTo>
                  <a:cubicBezTo>
                    <a:pt x="6105" y="3336"/>
                    <a:pt x="6072" y="3269"/>
                    <a:pt x="6038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6" name="Google Shape;1936;p69"/>
            <p:cNvSpPr/>
            <p:nvPr/>
          </p:nvSpPr>
          <p:spPr>
            <a:xfrm>
              <a:off x="3081400" y="312330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38" y="1"/>
                  </a:moveTo>
                  <a:cubicBezTo>
                    <a:pt x="6512" y="1"/>
                    <a:pt x="6488" y="11"/>
                    <a:pt x="6471" y="36"/>
                  </a:cubicBezTo>
                  <a:cubicBezTo>
                    <a:pt x="4203" y="2604"/>
                    <a:pt x="2135" y="5339"/>
                    <a:pt x="167" y="8108"/>
                  </a:cubicBezTo>
                  <a:cubicBezTo>
                    <a:pt x="0" y="8342"/>
                    <a:pt x="234" y="8575"/>
                    <a:pt x="434" y="8575"/>
                  </a:cubicBezTo>
                  <a:cubicBezTo>
                    <a:pt x="1368" y="8689"/>
                    <a:pt x="2303" y="8741"/>
                    <a:pt x="3238" y="8741"/>
                  </a:cubicBezTo>
                  <a:cubicBezTo>
                    <a:pt x="3671" y="8741"/>
                    <a:pt x="4104" y="8730"/>
                    <a:pt x="4537" y="8709"/>
                  </a:cubicBezTo>
                  <a:lnTo>
                    <a:pt x="4537" y="8709"/>
                  </a:lnTo>
                  <a:cubicBezTo>
                    <a:pt x="3136" y="11010"/>
                    <a:pt x="1868" y="13379"/>
                    <a:pt x="567" y="15714"/>
                  </a:cubicBezTo>
                  <a:cubicBezTo>
                    <a:pt x="441" y="15941"/>
                    <a:pt x="641" y="16150"/>
                    <a:pt x="846" y="16150"/>
                  </a:cubicBezTo>
                  <a:cubicBezTo>
                    <a:pt x="912" y="16150"/>
                    <a:pt x="978" y="16129"/>
                    <a:pt x="1034" y="16080"/>
                  </a:cubicBezTo>
                  <a:cubicBezTo>
                    <a:pt x="4003" y="13479"/>
                    <a:pt x="6672" y="10643"/>
                    <a:pt x="9107" y="7541"/>
                  </a:cubicBezTo>
                  <a:cubicBezTo>
                    <a:pt x="9207" y="7408"/>
                    <a:pt x="9173" y="7241"/>
                    <a:pt x="9107" y="7141"/>
                  </a:cubicBezTo>
                  <a:cubicBezTo>
                    <a:pt x="9140" y="7074"/>
                    <a:pt x="9140" y="6974"/>
                    <a:pt x="9040" y="6941"/>
                  </a:cubicBezTo>
                  <a:cubicBezTo>
                    <a:pt x="7539" y="6507"/>
                    <a:pt x="5804" y="6440"/>
                    <a:pt x="4203" y="6340"/>
                  </a:cubicBezTo>
                  <a:cubicBezTo>
                    <a:pt x="5637" y="4806"/>
                    <a:pt x="6571" y="2838"/>
                    <a:pt x="7038" y="803"/>
                  </a:cubicBezTo>
                  <a:cubicBezTo>
                    <a:pt x="7083" y="625"/>
                    <a:pt x="6935" y="506"/>
                    <a:pt x="6801" y="506"/>
                  </a:cubicBezTo>
                  <a:cubicBezTo>
                    <a:pt x="6735" y="506"/>
                    <a:pt x="6672" y="536"/>
                    <a:pt x="6638" y="603"/>
                  </a:cubicBezTo>
                  <a:cubicBezTo>
                    <a:pt x="6605" y="603"/>
                    <a:pt x="6605" y="636"/>
                    <a:pt x="6605" y="669"/>
                  </a:cubicBezTo>
                  <a:cubicBezTo>
                    <a:pt x="6071" y="2804"/>
                    <a:pt x="5104" y="4572"/>
                    <a:pt x="3836" y="6340"/>
                  </a:cubicBezTo>
                  <a:lnTo>
                    <a:pt x="3669" y="6340"/>
                  </a:lnTo>
                  <a:cubicBezTo>
                    <a:pt x="3659" y="6339"/>
                    <a:pt x="3648" y="6339"/>
                    <a:pt x="3638" y="6339"/>
                  </a:cubicBezTo>
                  <a:cubicBezTo>
                    <a:pt x="3336" y="6339"/>
                    <a:pt x="3347" y="6808"/>
                    <a:pt x="3669" y="6841"/>
                  </a:cubicBezTo>
                  <a:cubicBezTo>
                    <a:pt x="5031" y="7011"/>
                    <a:pt x="6489" y="7229"/>
                    <a:pt x="7900" y="7229"/>
                  </a:cubicBezTo>
                  <a:cubicBezTo>
                    <a:pt x="8148" y="7229"/>
                    <a:pt x="8395" y="7222"/>
                    <a:pt x="8640" y="7207"/>
                  </a:cubicBezTo>
                  <a:lnTo>
                    <a:pt x="8640" y="7207"/>
                  </a:lnTo>
                  <a:cubicBezTo>
                    <a:pt x="6605" y="9776"/>
                    <a:pt x="4370" y="12178"/>
                    <a:pt x="1968" y="14413"/>
                  </a:cubicBezTo>
                  <a:cubicBezTo>
                    <a:pt x="3102" y="12411"/>
                    <a:pt x="4170" y="10410"/>
                    <a:pt x="5070" y="8308"/>
                  </a:cubicBezTo>
                  <a:cubicBezTo>
                    <a:pt x="5115" y="8219"/>
                    <a:pt x="5056" y="8130"/>
                    <a:pt x="4981" y="8130"/>
                  </a:cubicBezTo>
                  <a:cubicBezTo>
                    <a:pt x="4944" y="8130"/>
                    <a:pt x="4904" y="8153"/>
                    <a:pt x="4870" y="8208"/>
                  </a:cubicBezTo>
                  <a:lnTo>
                    <a:pt x="4837" y="8208"/>
                  </a:lnTo>
                  <a:cubicBezTo>
                    <a:pt x="4804" y="8141"/>
                    <a:pt x="4737" y="8075"/>
                    <a:pt x="4603" y="8075"/>
                  </a:cubicBezTo>
                  <a:cubicBezTo>
                    <a:pt x="4130" y="8114"/>
                    <a:pt x="3656" y="8133"/>
                    <a:pt x="3182" y="8133"/>
                  </a:cubicBezTo>
                  <a:cubicBezTo>
                    <a:pt x="2455" y="8133"/>
                    <a:pt x="1728" y="8089"/>
                    <a:pt x="1001" y="8008"/>
                  </a:cubicBezTo>
                  <a:cubicBezTo>
                    <a:pt x="2769" y="5473"/>
                    <a:pt x="4637" y="2971"/>
                    <a:pt x="6438" y="469"/>
                  </a:cubicBezTo>
                  <a:cubicBezTo>
                    <a:pt x="6538" y="369"/>
                    <a:pt x="6571" y="269"/>
                    <a:pt x="6672" y="202"/>
                  </a:cubicBezTo>
                  <a:cubicBezTo>
                    <a:pt x="6722" y="102"/>
                    <a:pt x="6620" y="1"/>
                    <a:pt x="6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7" name="Google Shape;1937;p69"/>
            <p:cNvSpPr/>
            <p:nvPr/>
          </p:nvSpPr>
          <p:spPr>
            <a:xfrm>
              <a:off x="3106400" y="313502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38" y="0"/>
                  </a:moveTo>
                  <a:cubicBezTo>
                    <a:pt x="3637" y="2502"/>
                    <a:pt x="1769" y="5004"/>
                    <a:pt x="1" y="7539"/>
                  </a:cubicBezTo>
                  <a:cubicBezTo>
                    <a:pt x="728" y="7620"/>
                    <a:pt x="1455" y="7664"/>
                    <a:pt x="2182" y="7664"/>
                  </a:cubicBezTo>
                  <a:cubicBezTo>
                    <a:pt x="2656" y="7664"/>
                    <a:pt x="3130" y="7645"/>
                    <a:pt x="3603" y="7606"/>
                  </a:cubicBezTo>
                  <a:cubicBezTo>
                    <a:pt x="3737" y="7606"/>
                    <a:pt x="3804" y="7672"/>
                    <a:pt x="3837" y="7739"/>
                  </a:cubicBezTo>
                  <a:lnTo>
                    <a:pt x="3870" y="7739"/>
                  </a:lnTo>
                  <a:cubicBezTo>
                    <a:pt x="3904" y="7684"/>
                    <a:pt x="3944" y="7661"/>
                    <a:pt x="3981" y="7661"/>
                  </a:cubicBezTo>
                  <a:cubicBezTo>
                    <a:pt x="4056" y="7661"/>
                    <a:pt x="4115" y="7750"/>
                    <a:pt x="4070" y="7839"/>
                  </a:cubicBezTo>
                  <a:cubicBezTo>
                    <a:pt x="3170" y="9941"/>
                    <a:pt x="2102" y="11942"/>
                    <a:pt x="968" y="13944"/>
                  </a:cubicBezTo>
                  <a:cubicBezTo>
                    <a:pt x="3370" y="11709"/>
                    <a:pt x="5605" y="9307"/>
                    <a:pt x="7640" y="6738"/>
                  </a:cubicBezTo>
                  <a:lnTo>
                    <a:pt x="7640" y="6738"/>
                  </a:lnTo>
                  <a:cubicBezTo>
                    <a:pt x="7395" y="6753"/>
                    <a:pt x="7148" y="6760"/>
                    <a:pt x="6900" y="6760"/>
                  </a:cubicBezTo>
                  <a:cubicBezTo>
                    <a:pt x="5489" y="6760"/>
                    <a:pt x="4031" y="6542"/>
                    <a:pt x="2669" y="6372"/>
                  </a:cubicBezTo>
                  <a:cubicBezTo>
                    <a:pt x="2347" y="6339"/>
                    <a:pt x="2336" y="5870"/>
                    <a:pt x="2638" y="5870"/>
                  </a:cubicBezTo>
                  <a:cubicBezTo>
                    <a:pt x="2648" y="5870"/>
                    <a:pt x="2659" y="5870"/>
                    <a:pt x="2669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05" y="167"/>
                    <a:pt x="5605" y="134"/>
                    <a:pt x="5638" y="134"/>
                  </a:cubicBezTo>
                  <a:lnTo>
                    <a:pt x="5438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38" name="Google Shape;1938;p69"/>
          <p:cNvGrpSpPr/>
          <p:nvPr/>
        </p:nvGrpSpPr>
        <p:grpSpPr>
          <a:xfrm>
            <a:off x="7763627" y="3700676"/>
            <a:ext cx="666075" cy="709275"/>
            <a:chOff x="3894875" y="1871850"/>
            <a:chExt cx="666075" cy="709275"/>
          </a:xfrm>
        </p:grpSpPr>
        <p:sp>
          <p:nvSpPr>
            <p:cNvPr id="1939" name="Google Shape;1939;p69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0" name="Google Shape;1940;p69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1" name="Google Shape;1941;p69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2" name="Google Shape;1942;p69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3" name="Google Shape;1943;p69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4" name="Google Shape;1944;p69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 rot="21396948">
            <a:off x="1949862" y="1888535"/>
            <a:ext cx="5152175" cy="1938954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Chuột máy tính thường có: nút trái, nút phải, nút cuộn. Các thao tác với chuột gồm: di chuyển chuột, nháy chuột, nháy nút phải chuột, nháy đúp chuột, kéo thả chuột.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51012" y="819868"/>
            <a:ext cx="2712378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KẾT LUẬN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25" y="1251127"/>
            <a:ext cx="1847230" cy="162556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55"/>
          <p:cNvGrpSpPr/>
          <p:nvPr/>
        </p:nvGrpSpPr>
        <p:grpSpPr>
          <a:xfrm rot="-899960">
            <a:off x="408357" y="681820"/>
            <a:ext cx="1122466" cy="1007345"/>
            <a:chOff x="2187750" y="197300"/>
            <a:chExt cx="1122500" cy="1007375"/>
          </a:xfrm>
        </p:grpSpPr>
        <p:sp>
          <p:nvSpPr>
            <p:cNvPr id="897" name="Google Shape;897;p55"/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55"/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55"/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55"/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55"/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55"/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55"/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55"/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55"/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55"/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55"/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55"/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55"/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10" name="Google Shape;910;p55"/>
          <p:cNvGrpSpPr/>
          <p:nvPr/>
        </p:nvGrpSpPr>
        <p:grpSpPr>
          <a:xfrm rot="900036">
            <a:off x="7299142" y="665710"/>
            <a:ext cx="1371560" cy="836063"/>
            <a:chOff x="4606800" y="1956825"/>
            <a:chExt cx="1503600" cy="916550"/>
          </a:xfrm>
        </p:grpSpPr>
        <p:sp>
          <p:nvSpPr>
            <p:cNvPr id="911" name="Google Shape;911;p55"/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55"/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55"/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55"/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55"/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55"/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55"/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55"/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55"/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64" y="2316393"/>
            <a:ext cx="2883178" cy="288317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43000" y="2057339"/>
            <a:ext cx="6629400" cy="698023"/>
          </a:xfrm>
          <a:prstGeom prst="rect">
            <a:avLst/>
          </a:prstGeom>
          <a:noFill/>
        </p:spPr>
        <p:txBody>
          <a:bodyPr wrap="square" lIns="51172" tIns="25595" rIns="51172" bIns="25595" rtlCol="0">
            <a:spAutoFit/>
          </a:bodyPr>
          <a:lstStyle/>
          <a:p>
            <a:pPr algn="ctr" defTabSz="913931">
              <a:lnSpc>
                <a:spcPct val="150000"/>
              </a:lnSpc>
              <a:buClrTx/>
            </a:pPr>
            <a:r>
              <a:rPr lang="en-US" sz="2800" b="1" kern="1200" dirty="0" err="1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 </a:t>
            </a:r>
            <a:r>
              <a:rPr lang="en-US" sz="2800" b="1" kern="1200" dirty="0" err="1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800" b="1" kern="1200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lang="en-US" sz="2800" b="1" kern="1200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lang="en-US" sz="2800" b="1" kern="1200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máy</a:t>
            </a:r>
            <a:r>
              <a:rPr lang="en-US" sz="2800" b="1" kern="1200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800" b="1" kern="1200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800" b="1" kern="1200" dirty="0" err="1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lang="en-US" sz="2800" b="1" kern="1200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72650" y="800014"/>
            <a:ext cx="6145100" cy="482579"/>
          </a:xfrm>
          <a:prstGeom prst="rect">
            <a:avLst/>
          </a:prstGeom>
          <a:noFill/>
        </p:spPr>
        <p:txBody>
          <a:bodyPr wrap="none" lIns="51172" tIns="25595" rIns="51172" bIns="25595" rtlCol="0">
            <a:spAutoFit/>
          </a:bodyPr>
          <a:lstStyle/>
          <a:p>
            <a:pPr defTabSz="913931">
              <a:buClrTx/>
            </a:pPr>
            <a:r>
              <a:rPr lang="en-US" sz="2800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Thứ</a:t>
            </a:r>
            <a:r>
              <a:rPr lang="en-US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năm</a:t>
            </a:r>
            <a:r>
              <a:rPr lang="en-US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ngày</a:t>
            </a:r>
            <a:r>
              <a:rPr lang="en-US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16 </a:t>
            </a:r>
            <a:r>
              <a:rPr lang="en-US" sz="2800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tháng</a:t>
            </a:r>
            <a:r>
              <a:rPr lang="en-US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10 </a:t>
            </a:r>
            <a:r>
              <a:rPr lang="en-US" sz="2800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năm</a:t>
            </a:r>
            <a:r>
              <a:rPr lang="en-US" sz="2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2023</a:t>
            </a:r>
            <a:endParaRPr lang="en-US" sz="28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1930" y="1455786"/>
            <a:ext cx="1374499" cy="482579"/>
          </a:xfrm>
          <a:prstGeom prst="rect">
            <a:avLst/>
          </a:prstGeom>
          <a:noFill/>
        </p:spPr>
        <p:txBody>
          <a:bodyPr wrap="none" lIns="51172" tIns="25595" rIns="51172" bIns="25595" rtlCol="0">
            <a:spAutoFit/>
          </a:bodyPr>
          <a:lstStyle/>
          <a:p>
            <a:pPr defTabSz="913931">
              <a:buClrTx/>
            </a:pPr>
            <a:r>
              <a:rPr lang="en-US" sz="2800" b="1" u="sng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Tin </a:t>
            </a:r>
            <a:r>
              <a:rPr lang="en-US" sz="2800" b="1" u="sng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học</a:t>
            </a:r>
            <a:endParaRPr lang="en-US" sz="2800" b="1" u="sng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" name="Google Shape;1949;p70"/>
          <p:cNvGrpSpPr/>
          <p:nvPr/>
        </p:nvGrpSpPr>
        <p:grpSpPr>
          <a:xfrm>
            <a:off x="4518442" y="1892362"/>
            <a:ext cx="725424" cy="599630"/>
            <a:chOff x="1520150" y="3517375"/>
            <a:chExt cx="604200" cy="285625"/>
          </a:xfrm>
        </p:grpSpPr>
        <p:sp>
          <p:nvSpPr>
            <p:cNvPr id="1950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400" b="1" dirty="0"/>
                <a:t>A</a:t>
              </a:r>
              <a:endParaRPr sz="2400" b="1" dirty="0"/>
            </a:p>
          </p:txBody>
        </p:sp>
        <p:sp>
          <p:nvSpPr>
            <p:cNvPr id="1951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52" name="Google Shape;1952;p70"/>
          <p:cNvGrpSpPr/>
          <p:nvPr/>
        </p:nvGrpSpPr>
        <p:grpSpPr>
          <a:xfrm>
            <a:off x="4518442" y="2877227"/>
            <a:ext cx="725424" cy="572313"/>
            <a:chOff x="1520150" y="3517375"/>
            <a:chExt cx="604200" cy="285625"/>
          </a:xfrm>
        </p:grpSpPr>
        <p:sp>
          <p:nvSpPr>
            <p:cNvPr id="1953" name="Google Shape;1953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400" b="1" dirty="0"/>
                <a:t>B</a:t>
              </a:r>
              <a:endParaRPr sz="2400" b="1" dirty="0"/>
            </a:p>
          </p:txBody>
        </p:sp>
        <p:sp>
          <p:nvSpPr>
            <p:cNvPr id="1954" name="Google Shape;1954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62" name="Google Shape;1962;p70"/>
          <p:cNvGrpSpPr/>
          <p:nvPr/>
        </p:nvGrpSpPr>
        <p:grpSpPr>
          <a:xfrm>
            <a:off x="990597" y="1379050"/>
            <a:ext cx="3310234" cy="3270555"/>
            <a:chOff x="5413413" y="1390850"/>
            <a:chExt cx="2116653" cy="2633721"/>
          </a:xfrm>
        </p:grpSpPr>
        <p:sp>
          <p:nvSpPr>
            <p:cNvPr id="1963" name="Google Shape;1963;p70"/>
            <p:cNvSpPr/>
            <p:nvPr/>
          </p:nvSpPr>
          <p:spPr>
            <a:xfrm rot="570256">
              <a:off x="5531757" y="1558022"/>
              <a:ext cx="1886341" cy="2302877"/>
            </a:xfrm>
            <a:custGeom>
              <a:avLst/>
              <a:gdLst/>
              <a:ahLst/>
              <a:cxnLst/>
              <a:rect l="l" t="t" r="r" b="b"/>
              <a:pathLst>
                <a:path w="40970" h="40258" extrusionOk="0">
                  <a:moveTo>
                    <a:pt x="36554" y="1"/>
                  </a:moveTo>
                  <a:lnTo>
                    <a:pt x="1" y="4206"/>
                  </a:lnTo>
                  <a:lnTo>
                    <a:pt x="4730" y="40258"/>
                  </a:lnTo>
                  <a:cubicBezTo>
                    <a:pt x="4730" y="40258"/>
                    <a:pt x="37768" y="34001"/>
                    <a:pt x="40969" y="33395"/>
                  </a:cubicBezTo>
                  <a:cubicBezTo>
                    <a:pt x="37684" y="20840"/>
                    <a:pt x="36554" y="1"/>
                    <a:pt x="36554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70"/>
            <p:cNvSpPr/>
            <p:nvPr/>
          </p:nvSpPr>
          <p:spPr>
            <a:xfrm rot="570256">
              <a:off x="5524241" y="1540713"/>
              <a:ext cx="1894997" cy="2333995"/>
            </a:xfrm>
            <a:custGeom>
              <a:avLst/>
              <a:gdLst/>
              <a:ahLst/>
              <a:cxnLst/>
              <a:rect l="l" t="t" r="r" b="b"/>
              <a:pathLst>
                <a:path w="41158" h="40802" extrusionOk="0">
                  <a:moveTo>
                    <a:pt x="36487" y="598"/>
                  </a:moveTo>
                  <a:lnTo>
                    <a:pt x="36487" y="598"/>
                  </a:lnTo>
                  <a:cubicBezTo>
                    <a:pt x="36652" y="3307"/>
                    <a:pt x="36856" y="6016"/>
                    <a:pt x="37119" y="8726"/>
                  </a:cubicBezTo>
                  <a:cubicBezTo>
                    <a:pt x="37391" y="11530"/>
                    <a:pt x="37684" y="14333"/>
                    <a:pt x="38040" y="17116"/>
                  </a:cubicBezTo>
                  <a:cubicBezTo>
                    <a:pt x="38395" y="19899"/>
                    <a:pt x="38814" y="22703"/>
                    <a:pt x="39295" y="25465"/>
                  </a:cubicBezTo>
                  <a:cubicBezTo>
                    <a:pt x="39546" y="26846"/>
                    <a:pt x="39818" y="28227"/>
                    <a:pt x="40111" y="29608"/>
                  </a:cubicBezTo>
                  <a:cubicBezTo>
                    <a:pt x="40425" y="30968"/>
                    <a:pt x="40739" y="32349"/>
                    <a:pt x="41115" y="33688"/>
                  </a:cubicBezTo>
                  <a:lnTo>
                    <a:pt x="31993" y="35320"/>
                  </a:lnTo>
                  <a:lnTo>
                    <a:pt x="22912" y="36952"/>
                  </a:lnTo>
                  <a:lnTo>
                    <a:pt x="13873" y="38626"/>
                  </a:lnTo>
                  <a:lnTo>
                    <a:pt x="5074" y="40300"/>
                  </a:lnTo>
                  <a:lnTo>
                    <a:pt x="5074" y="40300"/>
                  </a:lnTo>
                  <a:lnTo>
                    <a:pt x="3850" y="31533"/>
                  </a:lnTo>
                  <a:cubicBezTo>
                    <a:pt x="3432" y="28520"/>
                    <a:pt x="3034" y="25527"/>
                    <a:pt x="2616" y="22514"/>
                  </a:cubicBezTo>
                  <a:cubicBezTo>
                    <a:pt x="2218" y="19522"/>
                    <a:pt x="1842" y="16509"/>
                    <a:pt x="1444" y="13517"/>
                  </a:cubicBezTo>
                  <a:lnTo>
                    <a:pt x="333" y="4651"/>
                  </a:lnTo>
                  <a:lnTo>
                    <a:pt x="333" y="4651"/>
                  </a:lnTo>
                  <a:lnTo>
                    <a:pt x="9332" y="3662"/>
                  </a:lnTo>
                  <a:lnTo>
                    <a:pt x="18476" y="2658"/>
                  </a:lnTo>
                  <a:lnTo>
                    <a:pt x="27620" y="1633"/>
                  </a:lnTo>
                  <a:lnTo>
                    <a:pt x="36487" y="598"/>
                  </a:lnTo>
                  <a:close/>
                  <a:moveTo>
                    <a:pt x="36972" y="1"/>
                  </a:moveTo>
                  <a:lnTo>
                    <a:pt x="36700" y="22"/>
                  </a:lnTo>
                  <a:lnTo>
                    <a:pt x="27557" y="1068"/>
                  </a:lnTo>
                  <a:lnTo>
                    <a:pt x="18413" y="2156"/>
                  </a:lnTo>
                  <a:lnTo>
                    <a:pt x="9290" y="3244"/>
                  </a:lnTo>
                  <a:lnTo>
                    <a:pt x="147" y="4353"/>
                  </a:lnTo>
                  <a:lnTo>
                    <a:pt x="0" y="4374"/>
                  </a:lnTo>
                  <a:lnTo>
                    <a:pt x="21" y="4520"/>
                  </a:lnTo>
                  <a:lnTo>
                    <a:pt x="1256" y="13538"/>
                  </a:lnTo>
                  <a:cubicBezTo>
                    <a:pt x="1653" y="16530"/>
                    <a:pt x="2072" y="19543"/>
                    <a:pt x="2448" y="22535"/>
                  </a:cubicBezTo>
                  <a:cubicBezTo>
                    <a:pt x="2825" y="25548"/>
                    <a:pt x="3223" y="28540"/>
                    <a:pt x="3578" y="31553"/>
                  </a:cubicBezTo>
                  <a:lnTo>
                    <a:pt x="4687" y="40572"/>
                  </a:lnTo>
                  <a:lnTo>
                    <a:pt x="4729" y="40802"/>
                  </a:lnTo>
                  <a:lnTo>
                    <a:pt x="4938" y="40760"/>
                  </a:lnTo>
                  <a:lnTo>
                    <a:pt x="14040" y="39044"/>
                  </a:lnTo>
                  <a:lnTo>
                    <a:pt x="23142" y="37287"/>
                  </a:lnTo>
                  <a:lnTo>
                    <a:pt x="32181" y="35508"/>
                  </a:lnTo>
                  <a:lnTo>
                    <a:pt x="41157" y="33709"/>
                  </a:lnTo>
                  <a:cubicBezTo>
                    <a:pt x="40843" y="32307"/>
                    <a:pt x="40529" y="30947"/>
                    <a:pt x="40278" y="29566"/>
                  </a:cubicBezTo>
                  <a:cubicBezTo>
                    <a:pt x="40006" y="28185"/>
                    <a:pt x="39776" y="26804"/>
                    <a:pt x="39546" y="25423"/>
                  </a:cubicBezTo>
                  <a:cubicBezTo>
                    <a:pt x="39107" y="22640"/>
                    <a:pt x="38751" y="19857"/>
                    <a:pt x="38437" y="17074"/>
                  </a:cubicBezTo>
                  <a:cubicBezTo>
                    <a:pt x="38102" y="14271"/>
                    <a:pt x="37830" y="11488"/>
                    <a:pt x="37600" y="8684"/>
                  </a:cubicBezTo>
                  <a:cubicBezTo>
                    <a:pt x="37370" y="5880"/>
                    <a:pt x="37161" y="3076"/>
                    <a:pt x="36993" y="294"/>
                  </a:cubicBezTo>
                  <a:lnTo>
                    <a:pt x="36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70"/>
            <p:cNvSpPr/>
            <p:nvPr/>
          </p:nvSpPr>
          <p:spPr>
            <a:xfrm rot="456819">
              <a:off x="5663526" y="3340060"/>
              <a:ext cx="1735110" cy="511924"/>
            </a:xfrm>
            <a:custGeom>
              <a:avLst/>
              <a:gdLst/>
              <a:ahLst/>
              <a:cxnLst/>
              <a:rect l="l" t="t" r="r" b="b"/>
              <a:pathLst>
                <a:path w="37873" h="11174" extrusionOk="0">
                  <a:moveTo>
                    <a:pt x="36973" y="0"/>
                  </a:moveTo>
                  <a:lnTo>
                    <a:pt x="1" y="11174"/>
                  </a:lnTo>
                  <a:lnTo>
                    <a:pt x="1" y="11174"/>
                  </a:lnTo>
                  <a:lnTo>
                    <a:pt x="36240" y="4311"/>
                  </a:lnTo>
                  <a:cubicBezTo>
                    <a:pt x="37872" y="2741"/>
                    <a:pt x="36973" y="1"/>
                    <a:pt x="36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70"/>
            <p:cNvSpPr/>
            <p:nvPr/>
          </p:nvSpPr>
          <p:spPr>
            <a:xfrm rot="456819">
              <a:off x="5662806" y="3331619"/>
              <a:ext cx="1711149" cy="523470"/>
            </a:xfrm>
            <a:custGeom>
              <a:avLst/>
              <a:gdLst/>
              <a:ahLst/>
              <a:cxnLst/>
              <a:rect l="l" t="t" r="r" b="b"/>
              <a:pathLst>
                <a:path w="37350" h="11426" extrusionOk="0">
                  <a:moveTo>
                    <a:pt x="36909" y="313"/>
                  </a:moveTo>
                  <a:lnTo>
                    <a:pt x="36909" y="313"/>
                  </a:lnTo>
                  <a:cubicBezTo>
                    <a:pt x="37008" y="632"/>
                    <a:pt x="37064" y="963"/>
                    <a:pt x="37119" y="1277"/>
                  </a:cubicBezTo>
                  <a:cubicBezTo>
                    <a:pt x="37161" y="1654"/>
                    <a:pt x="37161" y="2031"/>
                    <a:pt x="37140" y="2407"/>
                  </a:cubicBezTo>
                  <a:cubicBezTo>
                    <a:pt x="37098" y="2784"/>
                    <a:pt x="37014" y="3160"/>
                    <a:pt x="36868" y="3516"/>
                  </a:cubicBezTo>
                  <a:cubicBezTo>
                    <a:pt x="36722" y="3851"/>
                    <a:pt x="36512" y="4165"/>
                    <a:pt x="36261" y="4437"/>
                  </a:cubicBezTo>
                  <a:cubicBezTo>
                    <a:pt x="34734" y="4688"/>
                    <a:pt x="33206" y="4939"/>
                    <a:pt x="31679" y="5211"/>
                  </a:cubicBezTo>
                  <a:lnTo>
                    <a:pt x="27139" y="6006"/>
                  </a:lnTo>
                  <a:lnTo>
                    <a:pt x="22598" y="6822"/>
                  </a:lnTo>
                  <a:lnTo>
                    <a:pt x="20338" y="7241"/>
                  </a:lnTo>
                  <a:lnTo>
                    <a:pt x="18079" y="7680"/>
                  </a:lnTo>
                  <a:cubicBezTo>
                    <a:pt x="16572" y="7973"/>
                    <a:pt x="15066" y="8266"/>
                    <a:pt x="13559" y="8580"/>
                  </a:cubicBezTo>
                  <a:lnTo>
                    <a:pt x="9061" y="9500"/>
                  </a:lnTo>
                  <a:lnTo>
                    <a:pt x="4541" y="10379"/>
                  </a:lnTo>
                  <a:lnTo>
                    <a:pt x="2174" y="10815"/>
                  </a:lnTo>
                  <a:lnTo>
                    <a:pt x="9333" y="8747"/>
                  </a:lnTo>
                  <a:lnTo>
                    <a:pt x="18602" y="6006"/>
                  </a:lnTo>
                  <a:cubicBezTo>
                    <a:pt x="21677" y="5064"/>
                    <a:pt x="24753" y="4144"/>
                    <a:pt x="27829" y="3181"/>
                  </a:cubicBezTo>
                  <a:lnTo>
                    <a:pt x="32432" y="1738"/>
                  </a:lnTo>
                  <a:lnTo>
                    <a:pt x="36909" y="313"/>
                  </a:lnTo>
                  <a:close/>
                  <a:moveTo>
                    <a:pt x="37077" y="1"/>
                  </a:moveTo>
                  <a:lnTo>
                    <a:pt x="36952" y="22"/>
                  </a:lnTo>
                  <a:lnTo>
                    <a:pt x="32328" y="1361"/>
                  </a:lnTo>
                  <a:lnTo>
                    <a:pt x="27683" y="2700"/>
                  </a:lnTo>
                  <a:cubicBezTo>
                    <a:pt x="24586" y="3600"/>
                    <a:pt x="21510" y="4541"/>
                    <a:pt x="18434" y="5462"/>
                  </a:cubicBezTo>
                  <a:lnTo>
                    <a:pt x="9207" y="8308"/>
                  </a:lnTo>
                  <a:lnTo>
                    <a:pt x="1" y="11216"/>
                  </a:lnTo>
                  <a:lnTo>
                    <a:pt x="42" y="11425"/>
                  </a:lnTo>
                  <a:lnTo>
                    <a:pt x="62" y="11421"/>
                  </a:lnTo>
                  <a:lnTo>
                    <a:pt x="62" y="11421"/>
                  </a:lnTo>
                  <a:lnTo>
                    <a:pt x="63" y="11425"/>
                  </a:lnTo>
                  <a:lnTo>
                    <a:pt x="106" y="11413"/>
                  </a:lnTo>
                  <a:lnTo>
                    <a:pt x="106" y="11413"/>
                  </a:lnTo>
                  <a:lnTo>
                    <a:pt x="4583" y="10546"/>
                  </a:lnTo>
                  <a:lnTo>
                    <a:pt x="9123" y="9709"/>
                  </a:lnTo>
                  <a:lnTo>
                    <a:pt x="13664" y="8914"/>
                  </a:lnTo>
                  <a:cubicBezTo>
                    <a:pt x="15191" y="8663"/>
                    <a:pt x="16719" y="8391"/>
                    <a:pt x="18225" y="8098"/>
                  </a:cubicBezTo>
                  <a:lnTo>
                    <a:pt x="20485" y="7680"/>
                  </a:lnTo>
                  <a:lnTo>
                    <a:pt x="22765" y="7241"/>
                  </a:lnTo>
                  <a:lnTo>
                    <a:pt x="27285" y="6362"/>
                  </a:lnTo>
                  <a:lnTo>
                    <a:pt x="31804" y="5441"/>
                  </a:lnTo>
                  <a:cubicBezTo>
                    <a:pt x="33290" y="5127"/>
                    <a:pt x="34797" y="4813"/>
                    <a:pt x="36282" y="4500"/>
                  </a:cubicBezTo>
                  <a:cubicBezTo>
                    <a:pt x="36554" y="4207"/>
                    <a:pt x="36805" y="3914"/>
                    <a:pt x="36973" y="3558"/>
                  </a:cubicBezTo>
                  <a:cubicBezTo>
                    <a:pt x="37119" y="3202"/>
                    <a:pt x="37245" y="2826"/>
                    <a:pt x="37286" y="2428"/>
                  </a:cubicBezTo>
                  <a:cubicBezTo>
                    <a:pt x="37349" y="2051"/>
                    <a:pt x="37349" y="1654"/>
                    <a:pt x="37328" y="1256"/>
                  </a:cubicBezTo>
                  <a:cubicBezTo>
                    <a:pt x="37286" y="880"/>
                    <a:pt x="37224" y="482"/>
                    <a:pt x="37119" y="106"/>
                  </a:cubicBezTo>
                  <a:lnTo>
                    <a:pt x="370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69" name="Google Shape;1969;p70"/>
          <p:cNvGrpSpPr/>
          <p:nvPr/>
        </p:nvGrpSpPr>
        <p:grpSpPr>
          <a:xfrm>
            <a:off x="5198933" y="2354024"/>
            <a:ext cx="2439945" cy="984867"/>
            <a:chOff x="4984813" y="2584140"/>
            <a:chExt cx="2439945" cy="984867"/>
          </a:xfrm>
        </p:grpSpPr>
        <p:sp>
          <p:nvSpPr>
            <p:cNvPr id="1970" name="Google Shape;1970;p70"/>
            <p:cNvSpPr/>
            <p:nvPr/>
          </p:nvSpPr>
          <p:spPr>
            <a:xfrm>
              <a:off x="5035455" y="2584140"/>
              <a:ext cx="2389303" cy="24743"/>
            </a:xfrm>
            <a:custGeom>
              <a:avLst/>
              <a:gdLst/>
              <a:ahLst/>
              <a:cxnLst/>
              <a:rect l="l" t="t" r="r" b="b"/>
              <a:pathLst>
                <a:path w="202269" h="691" extrusionOk="0">
                  <a:moveTo>
                    <a:pt x="42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21" y="63"/>
                    <a:pt x="42" y="63"/>
                  </a:cubicBezTo>
                  <a:lnTo>
                    <a:pt x="101145" y="503"/>
                  </a:lnTo>
                  <a:lnTo>
                    <a:pt x="126421" y="607"/>
                  </a:lnTo>
                  <a:lnTo>
                    <a:pt x="151696" y="691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86"/>
                  </a:lnTo>
                  <a:cubicBezTo>
                    <a:pt x="202268" y="586"/>
                    <a:pt x="202268" y="565"/>
                    <a:pt x="202268" y="544"/>
                  </a:cubicBezTo>
                  <a:cubicBezTo>
                    <a:pt x="202268" y="544"/>
                    <a:pt x="202268" y="523"/>
                    <a:pt x="202247" y="523"/>
                  </a:cubicBezTo>
                  <a:lnTo>
                    <a:pt x="189610" y="398"/>
                  </a:lnTo>
                  <a:lnTo>
                    <a:pt x="176972" y="314"/>
                  </a:lnTo>
                  <a:lnTo>
                    <a:pt x="151696" y="168"/>
                  </a:lnTo>
                  <a:lnTo>
                    <a:pt x="126421" y="105"/>
                  </a:lnTo>
                  <a:lnTo>
                    <a:pt x="101145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70"/>
            <p:cNvSpPr/>
            <p:nvPr/>
          </p:nvSpPr>
          <p:spPr>
            <a:xfrm>
              <a:off x="4984813" y="3538482"/>
              <a:ext cx="2389303" cy="30525"/>
            </a:xfrm>
            <a:custGeom>
              <a:avLst/>
              <a:gdLst/>
              <a:ahLst/>
              <a:cxnLst/>
              <a:rect l="l" t="t" r="r" b="b"/>
              <a:pathLst>
                <a:path w="202269" h="670" extrusionOk="0">
                  <a:moveTo>
                    <a:pt x="42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0" y="21"/>
                    <a:pt x="21" y="42"/>
                    <a:pt x="42" y="42"/>
                  </a:cubicBezTo>
                  <a:lnTo>
                    <a:pt x="101145" y="481"/>
                  </a:lnTo>
                  <a:lnTo>
                    <a:pt x="126421" y="607"/>
                  </a:lnTo>
                  <a:lnTo>
                    <a:pt x="151696" y="670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65"/>
                  </a:lnTo>
                  <a:cubicBezTo>
                    <a:pt x="202268" y="565"/>
                    <a:pt x="202268" y="544"/>
                    <a:pt x="202268" y="544"/>
                  </a:cubicBezTo>
                  <a:cubicBezTo>
                    <a:pt x="202268" y="523"/>
                    <a:pt x="202268" y="523"/>
                    <a:pt x="202247" y="502"/>
                  </a:cubicBezTo>
                  <a:lnTo>
                    <a:pt x="189610" y="377"/>
                  </a:lnTo>
                  <a:lnTo>
                    <a:pt x="176972" y="314"/>
                  </a:lnTo>
                  <a:lnTo>
                    <a:pt x="151696" y="146"/>
                  </a:lnTo>
                  <a:lnTo>
                    <a:pt x="126421" y="84"/>
                  </a:lnTo>
                  <a:lnTo>
                    <a:pt x="101145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84" name="Google Shape;1984;p70"/>
          <p:cNvGrpSpPr/>
          <p:nvPr/>
        </p:nvGrpSpPr>
        <p:grpSpPr>
          <a:xfrm>
            <a:off x="4244480" y="811300"/>
            <a:ext cx="1189875" cy="532200"/>
            <a:chOff x="2750925" y="2801625"/>
            <a:chExt cx="1189875" cy="532200"/>
          </a:xfrm>
        </p:grpSpPr>
        <p:grpSp>
          <p:nvGrpSpPr>
            <p:cNvPr id="1985" name="Google Shape;1985;p70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986" name="Google Shape;1986;p70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7" name="Google Shape;1987;p70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8" name="Google Shape;1988;p70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9" name="Google Shape;1989;p70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0" name="Google Shape;1990;p70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991" name="Google Shape;1991;p70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70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24" y="341510"/>
            <a:ext cx="1428827" cy="14288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71842">
            <a:off x="1369150" y="1943393"/>
            <a:ext cx="2553128" cy="1962073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khiển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khiển</a:t>
            </a:r>
            <a:r>
              <a:rPr lang="en-US" sz="2000" dirty="0"/>
              <a:t> con </a:t>
            </a:r>
            <a:r>
              <a:rPr lang="en-US" sz="2000" dirty="0" err="1"/>
              <a:t>trỏ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0794" y="1892380"/>
            <a:ext cx="1986860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2400" dirty="0" err="1"/>
              <a:t>Đúng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450794" y="2877245"/>
            <a:ext cx="1986860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2400" dirty="0" err="1"/>
              <a:t>Sai</a:t>
            </a:r>
            <a:endParaRPr lang="en-US" sz="24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735" y="685547"/>
            <a:ext cx="1219039" cy="1072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86" y="2829265"/>
            <a:ext cx="2345357" cy="2345357"/>
          </a:xfrm>
          <a:prstGeom prst="rect">
            <a:avLst/>
          </a:prstGeom>
        </p:spPr>
      </p:pic>
      <p:pic>
        <p:nvPicPr>
          <p:cNvPr id="3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BA426B50-E965-41AF-BCB4-AFA7506C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09" y="1802988"/>
            <a:ext cx="515184" cy="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Google Shape;1781;p67"/>
          <p:cNvGrpSpPr/>
          <p:nvPr/>
        </p:nvGrpSpPr>
        <p:grpSpPr>
          <a:xfrm>
            <a:off x="958255" y="1043031"/>
            <a:ext cx="3367166" cy="2966230"/>
            <a:chOff x="3870025" y="586775"/>
            <a:chExt cx="3294450" cy="1965500"/>
          </a:xfrm>
        </p:grpSpPr>
        <p:sp>
          <p:nvSpPr>
            <p:cNvPr id="1782" name="Google Shape;1782;p67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67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67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67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solidFill>
              <a:srgbClr val="46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89" name="Google Shape;1789;p67"/>
          <p:cNvGrpSpPr/>
          <p:nvPr/>
        </p:nvGrpSpPr>
        <p:grpSpPr>
          <a:xfrm rot="3599872">
            <a:off x="3432603" y="823174"/>
            <a:ext cx="1208958" cy="735041"/>
            <a:chOff x="-555975" y="570800"/>
            <a:chExt cx="745450" cy="446225"/>
          </a:xfrm>
        </p:grpSpPr>
        <p:sp>
          <p:nvSpPr>
            <p:cNvPr id="1790" name="Google Shape;1790;p67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67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2" name="Google Shape;1792;p67"/>
          <p:cNvGrpSpPr/>
          <p:nvPr/>
        </p:nvGrpSpPr>
        <p:grpSpPr>
          <a:xfrm>
            <a:off x="7318177" y="541859"/>
            <a:ext cx="1269476" cy="1023001"/>
            <a:chOff x="2180950" y="2308500"/>
            <a:chExt cx="1460175" cy="1176675"/>
          </a:xfrm>
        </p:grpSpPr>
        <p:sp>
          <p:nvSpPr>
            <p:cNvPr id="1793" name="Google Shape;1793;p67"/>
            <p:cNvSpPr/>
            <p:nvPr/>
          </p:nvSpPr>
          <p:spPr>
            <a:xfrm>
              <a:off x="2435250" y="2328000"/>
              <a:ext cx="1195400" cy="715650"/>
            </a:xfrm>
            <a:custGeom>
              <a:avLst/>
              <a:gdLst/>
              <a:ahLst/>
              <a:cxnLst/>
              <a:rect l="l" t="t" r="r" b="b"/>
              <a:pathLst>
                <a:path w="47816" h="28626" extrusionOk="0">
                  <a:moveTo>
                    <a:pt x="18583" y="0"/>
                  </a:moveTo>
                  <a:cubicBezTo>
                    <a:pt x="18385" y="0"/>
                    <a:pt x="18183" y="10"/>
                    <a:pt x="17980" y="32"/>
                  </a:cubicBezTo>
                  <a:cubicBezTo>
                    <a:pt x="14244" y="398"/>
                    <a:pt x="12242" y="4034"/>
                    <a:pt x="12509" y="7437"/>
                  </a:cubicBezTo>
                  <a:cubicBezTo>
                    <a:pt x="12528" y="7703"/>
                    <a:pt x="12330" y="7861"/>
                    <a:pt x="12138" y="7861"/>
                  </a:cubicBezTo>
                  <a:cubicBezTo>
                    <a:pt x="11993" y="7861"/>
                    <a:pt x="11852" y="7771"/>
                    <a:pt x="11809" y="7570"/>
                  </a:cubicBezTo>
                  <a:cubicBezTo>
                    <a:pt x="11775" y="7537"/>
                    <a:pt x="11775" y="7504"/>
                    <a:pt x="11775" y="7470"/>
                  </a:cubicBezTo>
                  <a:cubicBezTo>
                    <a:pt x="11748" y="7484"/>
                    <a:pt x="11714" y="7492"/>
                    <a:pt x="11680" y="7492"/>
                  </a:cubicBezTo>
                  <a:cubicBezTo>
                    <a:pt x="11631" y="7492"/>
                    <a:pt x="11581" y="7476"/>
                    <a:pt x="11542" y="7437"/>
                  </a:cubicBezTo>
                  <a:cubicBezTo>
                    <a:pt x="9871" y="5521"/>
                    <a:pt x="7459" y="2917"/>
                    <a:pt x="4878" y="2917"/>
                  </a:cubicBezTo>
                  <a:cubicBezTo>
                    <a:pt x="3954" y="2917"/>
                    <a:pt x="3009" y="3250"/>
                    <a:pt x="2068" y="4068"/>
                  </a:cubicBezTo>
                  <a:cubicBezTo>
                    <a:pt x="0" y="5902"/>
                    <a:pt x="401" y="8671"/>
                    <a:pt x="2235" y="10406"/>
                  </a:cubicBezTo>
                  <a:cubicBezTo>
                    <a:pt x="3836" y="11973"/>
                    <a:pt x="5771" y="12440"/>
                    <a:pt x="7906" y="12574"/>
                  </a:cubicBezTo>
                  <a:cubicBezTo>
                    <a:pt x="8106" y="12607"/>
                    <a:pt x="8206" y="12741"/>
                    <a:pt x="8206" y="12907"/>
                  </a:cubicBezTo>
                  <a:cubicBezTo>
                    <a:pt x="8340" y="12941"/>
                    <a:pt x="8373" y="13141"/>
                    <a:pt x="8239" y="13208"/>
                  </a:cubicBezTo>
                  <a:cubicBezTo>
                    <a:pt x="5204" y="14609"/>
                    <a:pt x="3870" y="18645"/>
                    <a:pt x="7005" y="20846"/>
                  </a:cubicBezTo>
                  <a:cubicBezTo>
                    <a:pt x="8087" y="21604"/>
                    <a:pt x="9482" y="22005"/>
                    <a:pt x="10862" y="22005"/>
                  </a:cubicBezTo>
                  <a:cubicBezTo>
                    <a:pt x="12886" y="22005"/>
                    <a:pt x="14879" y="21143"/>
                    <a:pt x="15812" y="19279"/>
                  </a:cubicBezTo>
                  <a:cubicBezTo>
                    <a:pt x="15874" y="19128"/>
                    <a:pt x="15999" y="19062"/>
                    <a:pt x="16120" y="19062"/>
                  </a:cubicBezTo>
                  <a:cubicBezTo>
                    <a:pt x="16322" y="19062"/>
                    <a:pt x="16516" y="19242"/>
                    <a:pt x="16412" y="19512"/>
                  </a:cubicBezTo>
                  <a:cubicBezTo>
                    <a:pt x="16379" y="19646"/>
                    <a:pt x="16312" y="19779"/>
                    <a:pt x="16245" y="19912"/>
                  </a:cubicBezTo>
                  <a:cubicBezTo>
                    <a:pt x="15478" y="23949"/>
                    <a:pt x="17613" y="27718"/>
                    <a:pt x="21816" y="28485"/>
                  </a:cubicBezTo>
                  <a:cubicBezTo>
                    <a:pt x="22334" y="28581"/>
                    <a:pt x="22839" y="28626"/>
                    <a:pt x="23332" y="28626"/>
                  </a:cubicBezTo>
                  <a:cubicBezTo>
                    <a:pt x="26803" y="28626"/>
                    <a:pt x="29620" y="26370"/>
                    <a:pt x="31489" y="23448"/>
                  </a:cubicBezTo>
                  <a:cubicBezTo>
                    <a:pt x="31565" y="23325"/>
                    <a:pt x="31668" y="23275"/>
                    <a:pt x="31771" y="23275"/>
                  </a:cubicBezTo>
                  <a:cubicBezTo>
                    <a:pt x="32030" y="23275"/>
                    <a:pt x="32290" y="23595"/>
                    <a:pt x="32123" y="23882"/>
                  </a:cubicBezTo>
                  <a:cubicBezTo>
                    <a:pt x="32090" y="23982"/>
                    <a:pt x="32023" y="24049"/>
                    <a:pt x="31990" y="24115"/>
                  </a:cubicBezTo>
                  <a:cubicBezTo>
                    <a:pt x="33539" y="26550"/>
                    <a:pt x="36398" y="28268"/>
                    <a:pt x="39149" y="28268"/>
                  </a:cubicBezTo>
                  <a:cubicBezTo>
                    <a:pt x="40958" y="28268"/>
                    <a:pt x="42721" y="27524"/>
                    <a:pt x="44032" y="25750"/>
                  </a:cubicBezTo>
                  <a:cubicBezTo>
                    <a:pt x="47815" y="20629"/>
                    <a:pt x="42956" y="14967"/>
                    <a:pt x="37500" y="14967"/>
                  </a:cubicBezTo>
                  <a:cubicBezTo>
                    <a:pt x="37376" y="14967"/>
                    <a:pt x="37251" y="14970"/>
                    <a:pt x="37127" y="14976"/>
                  </a:cubicBezTo>
                  <a:cubicBezTo>
                    <a:pt x="37060" y="14976"/>
                    <a:pt x="36993" y="14976"/>
                    <a:pt x="36927" y="14909"/>
                  </a:cubicBezTo>
                  <a:cubicBezTo>
                    <a:pt x="36860" y="14942"/>
                    <a:pt x="36827" y="14942"/>
                    <a:pt x="36760" y="14976"/>
                  </a:cubicBezTo>
                  <a:cubicBezTo>
                    <a:pt x="36742" y="14981"/>
                    <a:pt x="36725" y="14983"/>
                    <a:pt x="36709" y="14983"/>
                  </a:cubicBezTo>
                  <a:cubicBezTo>
                    <a:pt x="36513" y="14983"/>
                    <a:pt x="36442" y="14637"/>
                    <a:pt x="36626" y="14575"/>
                  </a:cubicBezTo>
                  <a:cubicBezTo>
                    <a:pt x="36660" y="14542"/>
                    <a:pt x="36693" y="14542"/>
                    <a:pt x="36726" y="14509"/>
                  </a:cubicBezTo>
                  <a:cubicBezTo>
                    <a:pt x="36726" y="14408"/>
                    <a:pt x="36827" y="14275"/>
                    <a:pt x="37027" y="14242"/>
                  </a:cubicBezTo>
                  <a:lnTo>
                    <a:pt x="37294" y="14242"/>
                  </a:lnTo>
                  <a:cubicBezTo>
                    <a:pt x="41396" y="11840"/>
                    <a:pt x="39095" y="6069"/>
                    <a:pt x="35959" y="3734"/>
                  </a:cubicBezTo>
                  <a:cubicBezTo>
                    <a:pt x="34569" y="2685"/>
                    <a:pt x="32879" y="2130"/>
                    <a:pt x="31253" y="2130"/>
                  </a:cubicBezTo>
                  <a:cubicBezTo>
                    <a:pt x="28745" y="2130"/>
                    <a:pt x="26389" y="3449"/>
                    <a:pt x="25518" y="6303"/>
                  </a:cubicBezTo>
                  <a:cubicBezTo>
                    <a:pt x="25469" y="6474"/>
                    <a:pt x="25344" y="6547"/>
                    <a:pt x="25211" y="6547"/>
                  </a:cubicBezTo>
                  <a:cubicBezTo>
                    <a:pt x="24983" y="6547"/>
                    <a:pt x="24734" y="6331"/>
                    <a:pt x="24818" y="6036"/>
                  </a:cubicBezTo>
                  <a:cubicBezTo>
                    <a:pt x="24851" y="5969"/>
                    <a:pt x="24885" y="5902"/>
                    <a:pt x="24885" y="5836"/>
                  </a:cubicBezTo>
                  <a:cubicBezTo>
                    <a:pt x="24350" y="2755"/>
                    <a:pt x="21831" y="0"/>
                    <a:pt x="18583" y="0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67"/>
            <p:cNvSpPr/>
            <p:nvPr/>
          </p:nvSpPr>
          <p:spPr>
            <a:xfrm>
              <a:off x="2180950" y="2308500"/>
              <a:ext cx="1460175" cy="1176675"/>
            </a:xfrm>
            <a:custGeom>
              <a:avLst/>
              <a:gdLst/>
              <a:ahLst/>
              <a:cxnLst/>
              <a:rect l="l" t="t" r="r" b="b"/>
              <a:pathLst>
                <a:path w="58407" h="47067" extrusionOk="0">
                  <a:moveTo>
                    <a:pt x="17311" y="13988"/>
                  </a:moveTo>
                  <a:cubicBezTo>
                    <a:pt x="15443" y="14788"/>
                    <a:pt x="14542" y="16823"/>
                    <a:pt x="14742" y="18791"/>
                  </a:cubicBezTo>
                  <a:cubicBezTo>
                    <a:pt x="13675" y="18091"/>
                    <a:pt x="11340" y="16623"/>
                    <a:pt x="11373" y="16523"/>
                  </a:cubicBezTo>
                  <a:cubicBezTo>
                    <a:pt x="11440" y="15989"/>
                    <a:pt x="16177" y="14355"/>
                    <a:pt x="17177" y="13988"/>
                  </a:cubicBezTo>
                  <a:close/>
                  <a:moveTo>
                    <a:pt x="13174" y="12687"/>
                  </a:moveTo>
                  <a:cubicBezTo>
                    <a:pt x="14042" y="13220"/>
                    <a:pt x="15042" y="13621"/>
                    <a:pt x="16010" y="13821"/>
                  </a:cubicBezTo>
                  <a:cubicBezTo>
                    <a:pt x="14075" y="14655"/>
                    <a:pt x="12140" y="15455"/>
                    <a:pt x="10206" y="16289"/>
                  </a:cubicBezTo>
                  <a:cubicBezTo>
                    <a:pt x="9939" y="16389"/>
                    <a:pt x="9972" y="16756"/>
                    <a:pt x="10239" y="16856"/>
                  </a:cubicBezTo>
                  <a:cubicBezTo>
                    <a:pt x="11173" y="17223"/>
                    <a:pt x="12107" y="17690"/>
                    <a:pt x="13008" y="18257"/>
                  </a:cubicBezTo>
                  <a:cubicBezTo>
                    <a:pt x="14075" y="18924"/>
                    <a:pt x="14342" y="19125"/>
                    <a:pt x="13274" y="20092"/>
                  </a:cubicBezTo>
                  <a:cubicBezTo>
                    <a:pt x="12207" y="21059"/>
                    <a:pt x="10439" y="21760"/>
                    <a:pt x="9138" y="22394"/>
                  </a:cubicBezTo>
                  <a:cubicBezTo>
                    <a:pt x="6937" y="23528"/>
                    <a:pt x="4668" y="24462"/>
                    <a:pt x="2333" y="25296"/>
                  </a:cubicBezTo>
                  <a:cubicBezTo>
                    <a:pt x="5235" y="23128"/>
                    <a:pt x="8204" y="21059"/>
                    <a:pt x="11240" y="19125"/>
                  </a:cubicBezTo>
                  <a:cubicBezTo>
                    <a:pt x="11440" y="18991"/>
                    <a:pt x="11373" y="18624"/>
                    <a:pt x="11140" y="18558"/>
                  </a:cubicBezTo>
                  <a:cubicBezTo>
                    <a:pt x="9438" y="18024"/>
                    <a:pt x="7737" y="17357"/>
                    <a:pt x="6103" y="16623"/>
                  </a:cubicBezTo>
                  <a:cubicBezTo>
                    <a:pt x="8471" y="15355"/>
                    <a:pt x="10839" y="14054"/>
                    <a:pt x="13174" y="12687"/>
                  </a:cubicBezTo>
                  <a:close/>
                  <a:moveTo>
                    <a:pt x="28755" y="780"/>
                  </a:moveTo>
                  <a:cubicBezTo>
                    <a:pt x="32003" y="780"/>
                    <a:pt x="34522" y="3535"/>
                    <a:pt x="35057" y="6616"/>
                  </a:cubicBezTo>
                  <a:cubicBezTo>
                    <a:pt x="35057" y="6682"/>
                    <a:pt x="35023" y="6749"/>
                    <a:pt x="34990" y="6816"/>
                  </a:cubicBezTo>
                  <a:cubicBezTo>
                    <a:pt x="34906" y="7111"/>
                    <a:pt x="35155" y="7327"/>
                    <a:pt x="35383" y="7327"/>
                  </a:cubicBezTo>
                  <a:cubicBezTo>
                    <a:pt x="35516" y="7327"/>
                    <a:pt x="35641" y="7254"/>
                    <a:pt x="35690" y="7083"/>
                  </a:cubicBezTo>
                  <a:cubicBezTo>
                    <a:pt x="36561" y="4229"/>
                    <a:pt x="38917" y="2910"/>
                    <a:pt x="41425" y="2910"/>
                  </a:cubicBezTo>
                  <a:cubicBezTo>
                    <a:pt x="43051" y="2910"/>
                    <a:pt x="44741" y="3465"/>
                    <a:pt x="46131" y="4514"/>
                  </a:cubicBezTo>
                  <a:cubicBezTo>
                    <a:pt x="49267" y="6849"/>
                    <a:pt x="51568" y="12620"/>
                    <a:pt x="47466" y="15022"/>
                  </a:cubicBezTo>
                  <a:lnTo>
                    <a:pt x="47199" y="15022"/>
                  </a:lnTo>
                  <a:cubicBezTo>
                    <a:pt x="46999" y="15055"/>
                    <a:pt x="46898" y="15188"/>
                    <a:pt x="46898" y="15289"/>
                  </a:cubicBezTo>
                  <a:cubicBezTo>
                    <a:pt x="46865" y="15322"/>
                    <a:pt x="46832" y="15322"/>
                    <a:pt x="46798" y="15355"/>
                  </a:cubicBezTo>
                  <a:cubicBezTo>
                    <a:pt x="46614" y="15417"/>
                    <a:pt x="46685" y="15763"/>
                    <a:pt x="46881" y="15763"/>
                  </a:cubicBezTo>
                  <a:cubicBezTo>
                    <a:pt x="46897" y="15763"/>
                    <a:pt x="46914" y="15761"/>
                    <a:pt x="46932" y="15756"/>
                  </a:cubicBezTo>
                  <a:cubicBezTo>
                    <a:pt x="46999" y="15722"/>
                    <a:pt x="47032" y="15722"/>
                    <a:pt x="47099" y="15689"/>
                  </a:cubicBezTo>
                  <a:cubicBezTo>
                    <a:pt x="47165" y="15756"/>
                    <a:pt x="47232" y="15756"/>
                    <a:pt x="47299" y="15756"/>
                  </a:cubicBezTo>
                  <a:cubicBezTo>
                    <a:pt x="47423" y="15750"/>
                    <a:pt x="47548" y="15747"/>
                    <a:pt x="47672" y="15747"/>
                  </a:cubicBezTo>
                  <a:cubicBezTo>
                    <a:pt x="53128" y="15747"/>
                    <a:pt x="57987" y="21409"/>
                    <a:pt x="54204" y="26530"/>
                  </a:cubicBezTo>
                  <a:cubicBezTo>
                    <a:pt x="52893" y="28304"/>
                    <a:pt x="51130" y="29048"/>
                    <a:pt x="49321" y="29048"/>
                  </a:cubicBezTo>
                  <a:cubicBezTo>
                    <a:pt x="46570" y="29048"/>
                    <a:pt x="43711" y="27330"/>
                    <a:pt x="42162" y="24895"/>
                  </a:cubicBezTo>
                  <a:cubicBezTo>
                    <a:pt x="42195" y="24829"/>
                    <a:pt x="42262" y="24762"/>
                    <a:pt x="42295" y="24662"/>
                  </a:cubicBezTo>
                  <a:cubicBezTo>
                    <a:pt x="42462" y="24375"/>
                    <a:pt x="42202" y="24055"/>
                    <a:pt x="41943" y="24055"/>
                  </a:cubicBezTo>
                  <a:cubicBezTo>
                    <a:pt x="41840" y="24055"/>
                    <a:pt x="41737" y="24105"/>
                    <a:pt x="41661" y="24228"/>
                  </a:cubicBezTo>
                  <a:cubicBezTo>
                    <a:pt x="39792" y="27150"/>
                    <a:pt x="36975" y="29406"/>
                    <a:pt x="33504" y="29406"/>
                  </a:cubicBezTo>
                  <a:cubicBezTo>
                    <a:pt x="33011" y="29406"/>
                    <a:pt x="32506" y="29361"/>
                    <a:pt x="31988" y="29265"/>
                  </a:cubicBezTo>
                  <a:cubicBezTo>
                    <a:pt x="27785" y="28498"/>
                    <a:pt x="25650" y="24729"/>
                    <a:pt x="26417" y="20692"/>
                  </a:cubicBezTo>
                  <a:cubicBezTo>
                    <a:pt x="26484" y="20559"/>
                    <a:pt x="26551" y="20426"/>
                    <a:pt x="26584" y="20292"/>
                  </a:cubicBezTo>
                  <a:cubicBezTo>
                    <a:pt x="26688" y="20022"/>
                    <a:pt x="26494" y="19842"/>
                    <a:pt x="26292" y="19842"/>
                  </a:cubicBezTo>
                  <a:cubicBezTo>
                    <a:pt x="26171" y="19842"/>
                    <a:pt x="26046" y="19908"/>
                    <a:pt x="25984" y="20059"/>
                  </a:cubicBezTo>
                  <a:cubicBezTo>
                    <a:pt x="25051" y="21923"/>
                    <a:pt x="23058" y="22785"/>
                    <a:pt x="21034" y="22785"/>
                  </a:cubicBezTo>
                  <a:cubicBezTo>
                    <a:pt x="19654" y="22785"/>
                    <a:pt x="18259" y="22384"/>
                    <a:pt x="17177" y="21626"/>
                  </a:cubicBezTo>
                  <a:cubicBezTo>
                    <a:pt x="14042" y="19425"/>
                    <a:pt x="15376" y="15389"/>
                    <a:pt x="18411" y="13988"/>
                  </a:cubicBezTo>
                  <a:cubicBezTo>
                    <a:pt x="18545" y="13921"/>
                    <a:pt x="18512" y="13721"/>
                    <a:pt x="18378" y="13687"/>
                  </a:cubicBezTo>
                  <a:cubicBezTo>
                    <a:pt x="18378" y="13521"/>
                    <a:pt x="18278" y="13387"/>
                    <a:pt x="18078" y="13354"/>
                  </a:cubicBezTo>
                  <a:cubicBezTo>
                    <a:pt x="15943" y="13220"/>
                    <a:pt x="14008" y="12753"/>
                    <a:pt x="12407" y="11186"/>
                  </a:cubicBezTo>
                  <a:cubicBezTo>
                    <a:pt x="10573" y="9451"/>
                    <a:pt x="10172" y="6682"/>
                    <a:pt x="12240" y="4848"/>
                  </a:cubicBezTo>
                  <a:cubicBezTo>
                    <a:pt x="13181" y="4030"/>
                    <a:pt x="14126" y="3697"/>
                    <a:pt x="15050" y="3697"/>
                  </a:cubicBezTo>
                  <a:cubicBezTo>
                    <a:pt x="17631" y="3697"/>
                    <a:pt x="20043" y="6301"/>
                    <a:pt x="21714" y="8217"/>
                  </a:cubicBezTo>
                  <a:cubicBezTo>
                    <a:pt x="21753" y="8256"/>
                    <a:pt x="21803" y="8272"/>
                    <a:pt x="21852" y="8272"/>
                  </a:cubicBezTo>
                  <a:cubicBezTo>
                    <a:pt x="21886" y="8272"/>
                    <a:pt x="21920" y="8264"/>
                    <a:pt x="21947" y="8250"/>
                  </a:cubicBezTo>
                  <a:cubicBezTo>
                    <a:pt x="21947" y="8284"/>
                    <a:pt x="21947" y="8317"/>
                    <a:pt x="21981" y="8350"/>
                  </a:cubicBezTo>
                  <a:cubicBezTo>
                    <a:pt x="22024" y="8551"/>
                    <a:pt x="22165" y="8641"/>
                    <a:pt x="22310" y="8641"/>
                  </a:cubicBezTo>
                  <a:cubicBezTo>
                    <a:pt x="22502" y="8641"/>
                    <a:pt x="22700" y="8483"/>
                    <a:pt x="22681" y="8217"/>
                  </a:cubicBezTo>
                  <a:cubicBezTo>
                    <a:pt x="22414" y="4814"/>
                    <a:pt x="24416" y="1178"/>
                    <a:pt x="28152" y="812"/>
                  </a:cubicBezTo>
                  <a:cubicBezTo>
                    <a:pt x="28355" y="790"/>
                    <a:pt x="28557" y="780"/>
                    <a:pt x="28755" y="780"/>
                  </a:cubicBezTo>
                  <a:close/>
                  <a:moveTo>
                    <a:pt x="25717" y="21760"/>
                  </a:moveTo>
                  <a:lnTo>
                    <a:pt x="25717" y="21760"/>
                  </a:lnTo>
                  <a:cubicBezTo>
                    <a:pt x="25416" y="23361"/>
                    <a:pt x="25717" y="24962"/>
                    <a:pt x="26517" y="26330"/>
                  </a:cubicBezTo>
                  <a:cubicBezTo>
                    <a:pt x="26459" y="26311"/>
                    <a:pt x="26413" y="26291"/>
                    <a:pt x="26364" y="26291"/>
                  </a:cubicBezTo>
                  <a:cubicBezTo>
                    <a:pt x="26329" y="26291"/>
                    <a:pt x="26293" y="26302"/>
                    <a:pt x="26250" y="26330"/>
                  </a:cubicBezTo>
                  <a:cubicBezTo>
                    <a:pt x="24716" y="27097"/>
                    <a:pt x="23215" y="27864"/>
                    <a:pt x="21714" y="28631"/>
                  </a:cubicBezTo>
                  <a:cubicBezTo>
                    <a:pt x="21447" y="28798"/>
                    <a:pt x="21480" y="29165"/>
                    <a:pt x="21747" y="29265"/>
                  </a:cubicBezTo>
                  <a:cubicBezTo>
                    <a:pt x="22248" y="29499"/>
                    <a:pt x="27051" y="31500"/>
                    <a:pt x="26717" y="32601"/>
                  </a:cubicBezTo>
                  <a:cubicBezTo>
                    <a:pt x="26451" y="33402"/>
                    <a:pt x="22648" y="34536"/>
                    <a:pt x="21814" y="34869"/>
                  </a:cubicBezTo>
                  <a:cubicBezTo>
                    <a:pt x="18678" y="36237"/>
                    <a:pt x="15476" y="37271"/>
                    <a:pt x="12074" y="37738"/>
                  </a:cubicBezTo>
                  <a:cubicBezTo>
                    <a:pt x="15243" y="35503"/>
                    <a:pt x="18578" y="33568"/>
                    <a:pt x="22047" y="31900"/>
                  </a:cubicBezTo>
                  <a:cubicBezTo>
                    <a:pt x="22314" y="31767"/>
                    <a:pt x="22248" y="31467"/>
                    <a:pt x="22014" y="31333"/>
                  </a:cubicBezTo>
                  <a:cubicBezTo>
                    <a:pt x="21414" y="31033"/>
                    <a:pt x="18345" y="29966"/>
                    <a:pt x="18145" y="29399"/>
                  </a:cubicBezTo>
                  <a:cubicBezTo>
                    <a:pt x="17811" y="28398"/>
                    <a:pt x="18612" y="28098"/>
                    <a:pt x="19279" y="27397"/>
                  </a:cubicBezTo>
                  <a:cubicBezTo>
                    <a:pt x="20513" y="26096"/>
                    <a:pt x="21680" y="24762"/>
                    <a:pt x="22781" y="23361"/>
                  </a:cubicBezTo>
                  <a:cubicBezTo>
                    <a:pt x="23915" y="23094"/>
                    <a:pt x="24983" y="22594"/>
                    <a:pt x="25717" y="21760"/>
                  </a:cubicBezTo>
                  <a:close/>
                  <a:moveTo>
                    <a:pt x="28649" y="0"/>
                  </a:moveTo>
                  <a:cubicBezTo>
                    <a:pt x="28528" y="0"/>
                    <a:pt x="28407" y="4"/>
                    <a:pt x="28285" y="11"/>
                  </a:cubicBezTo>
                  <a:cubicBezTo>
                    <a:pt x="24583" y="211"/>
                    <a:pt x="21414" y="3980"/>
                    <a:pt x="21847" y="7683"/>
                  </a:cubicBezTo>
                  <a:cubicBezTo>
                    <a:pt x="20546" y="5682"/>
                    <a:pt x="18845" y="3647"/>
                    <a:pt x="16377" y="3113"/>
                  </a:cubicBezTo>
                  <a:cubicBezTo>
                    <a:pt x="16015" y="3040"/>
                    <a:pt x="15647" y="3004"/>
                    <a:pt x="15280" y="3004"/>
                  </a:cubicBezTo>
                  <a:cubicBezTo>
                    <a:pt x="13483" y="3004"/>
                    <a:pt x="11709" y="3869"/>
                    <a:pt x="10739" y="5448"/>
                  </a:cubicBezTo>
                  <a:cubicBezTo>
                    <a:pt x="9038" y="8284"/>
                    <a:pt x="10472" y="10919"/>
                    <a:pt x="12841" y="12487"/>
                  </a:cubicBezTo>
                  <a:cubicBezTo>
                    <a:pt x="10306" y="13754"/>
                    <a:pt x="7771" y="15055"/>
                    <a:pt x="5235" y="16356"/>
                  </a:cubicBezTo>
                  <a:cubicBezTo>
                    <a:pt x="4969" y="16523"/>
                    <a:pt x="5002" y="16856"/>
                    <a:pt x="5235" y="16990"/>
                  </a:cubicBezTo>
                  <a:cubicBezTo>
                    <a:pt x="6370" y="17490"/>
                    <a:pt x="8638" y="17890"/>
                    <a:pt x="9472" y="18691"/>
                  </a:cubicBezTo>
                  <a:cubicBezTo>
                    <a:pt x="9739" y="18958"/>
                    <a:pt x="9905" y="19025"/>
                    <a:pt x="9939" y="19025"/>
                  </a:cubicBezTo>
                  <a:cubicBezTo>
                    <a:pt x="9905" y="19025"/>
                    <a:pt x="9772" y="19091"/>
                    <a:pt x="9572" y="19425"/>
                  </a:cubicBezTo>
                  <a:cubicBezTo>
                    <a:pt x="9305" y="19858"/>
                    <a:pt x="7871" y="20526"/>
                    <a:pt x="7504" y="20759"/>
                  </a:cubicBezTo>
                  <a:cubicBezTo>
                    <a:pt x="5035" y="22427"/>
                    <a:pt x="2634" y="24195"/>
                    <a:pt x="299" y="25996"/>
                  </a:cubicBezTo>
                  <a:cubicBezTo>
                    <a:pt x="1" y="26234"/>
                    <a:pt x="235" y="26579"/>
                    <a:pt x="526" y="26579"/>
                  </a:cubicBezTo>
                  <a:cubicBezTo>
                    <a:pt x="561" y="26579"/>
                    <a:pt x="596" y="26574"/>
                    <a:pt x="632" y="26563"/>
                  </a:cubicBezTo>
                  <a:cubicBezTo>
                    <a:pt x="5702" y="24929"/>
                    <a:pt x="10472" y="22661"/>
                    <a:pt x="14942" y="19758"/>
                  </a:cubicBezTo>
                  <a:cubicBezTo>
                    <a:pt x="15176" y="20526"/>
                    <a:pt x="15609" y="21260"/>
                    <a:pt x="16243" y="21827"/>
                  </a:cubicBezTo>
                  <a:cubicBezTo>
                    <a:pt x="17478" y="22897"/>
                    <a:pt x="19323" y="23516"/>
                    <a:pt x="21127" y="23516"/>
                  </a:cubicBezTo>
                  <a:cubicBezTo>
                    <a:pt x="21516" y="23516"/>
                    <a:pt x="21902" y="23487"/>
                    <a:pt x="22281" y="23428"/>
                  </a:cubicBezTo>
                  <a:lnTo>
                    <a:pt x="22281" y="23428"/>
                  </a:lnTo>
                  <a:cubicBezTo>
                    <a:pt x="20546" y="25329"/>
                    <a:pt x="18778" y="27197"/>
                    <a:pt x="16877" y="28965"/>
                  </a:cubicBezTo>
                  <a:cubicBezTo>
                    <a:pt x="16710" y="29132"/>
                    <a:pt x="16777" y="29365"/>
                    <a:pt x="16977" y="29465"/>
                  </a:cubicBezTo>
                  <a:cubicBezTo>
                    <a:pt x="17444" y="29699"/>
                    <a:pt x="20913" y="31033"/>
                    <a:pt x="20913" y="31567"/>
                  </a:cubicBezTo>
                  <a:cubicBezTo>
                    <a:pt x="20913" y="32001"/>
                    <a:pt x="17744" y="33368"/>
                    <a:pt x="17277" y="33635"/>
                  </a:cubicBezTo>
                  <a:cubicBezTo>
                    <a:pt x="14976" y="34936"/>
                    <a:pt x="12741" y="36404"/>
                    <a:pt x="10606" y="37938"/>
                  </a:cubicBezTo>
                  <a:cubicBezTo>
                    <a:pt x="10318" y="38162"/>
                    <a:pt x="10552" y="38540"/>
                    <a:pt x="10837" y="38540"/>
                  </a:cubicBezTo>
                  <a:cubicBezTo>
                    <a:pt x="10849" y="38540"/>
                    <a:pt x="10861" y="38540"/>
                    <a:pt x="10873" y="38539"/>
                  </a:cubicBezTo>
                  <a:cubicBezTo>
                    <a:pt x="16944" y="38005"/>
                    <a:pt x="22414" y="35470"/>
                    <a:pt x="27785" y="32834"/>
                  </a:cubicBezTo>
                  <a:cubicBezTo>
                    <a:pt x="28018" y="32701"/>
                    <a:pt x="28052" y="32401"/>
                    <a:pt x="27852" y="32234"/>
                  </a:cubicBezTo>
                  <a:cubicBezTo>
                    <a:pt x="26217" y="30900"/>
                    <a:pt x="24482" y="29832"/>
                    <a:pt x="22614" y="28932"/>
                  </a:cubicBezTo>
                  <a:cubicBezTo>
                    <a:pt x="23915" y="28265"/>
                    <a:pt x="25216" y="27597"/>
                    <a:pt x="26517" y="26930"/>
                  </a:cubicBezTo>
                  <a:cubicBezTo>
                    <a:pt x="26651" y="26864"/>
                    <a:pt x="26684" y="26730"/>
                    <a:pt x="26684" y="26630"/>
                  </a:cubicBezTo>
                  <a:cubicBezTo>
                    <a:pt x="27651" y="28131"/>
                    <a:pt x="29186" y="29332"/>
                    <a:pt x="30987" y="29866"/>
                  </a:cubicBezTo>
                  <a:cubicBezTo>
                    <a:pt x="31819" y="30120"/>
                    <a:pt x="32647" y="30238"/>
                    <a:pt x="33460" y="30238"/>
                  </a:cubicBezTo>
                  <a:cubicBezTo>
                    <a:pt x="34994" y="30238"/>
                    <a:pt x="36474" y="29818"/>
                    <a:pt x="37825" y="29098"/>
                  </a:cubicBezTo>
                  <a:lnTo>
                    <a:pt x="37825" y="29098"/>
                  </a:lnTo>
                  <a:cubicBezTo>
                    <a:pt x="37959" y="31734"/>
                    <a:pt x="37992" y="34302"/>
                    <a:pt x="37725" y="36937"/>
                  </a:cubicBezTo>
                  <a:cubicBezTo>
                    <a:pt x="37694" y="37092"/>
                    <a:pt x="37863" y="37275"/>
                    <a:pt x="38047" y="37275"/>
                  </a:cubicBezTo>
                  <a:cubicBezTo>
                    <a:pt x="38062" y="37275"/>
                    <a:pt x="38077" y="37273"/>
                    <a:pt x="38092" y="37271"/>
                  </a:cubicBezTo>
                  <a:cubicBezTo>
                    <a:pt x="38691" y="37091"/>
                    <a:pt x="40798" y="36131"/>
                    <a:pt x="41656" y="36131"/>
                  </a:cubicBezTo>
                  <a:cubicBezTo>
                    <a:pt x="41753" y="36131"/>
                    <a:pt x="41834" y="36143"/>
                    <a:pt x="41895" y="36170"/>
                  </a:cubicBezTo>
                  <a:cubicBezTo>
                    <a:pt x="43029" y="36637"/>
                    <a:pt x="42729" y="38172"/>
                    <a:pt x="42796" y="39172"/>
                  </a:cubicBezTo>
                  <a:cubicBezTo>
                    <a:pt x="42996" y="41707"/>
                    <a:pt x="43162" y="44276"/>
                    <a:pt x="43329" y="46811"/>
                  </a:cubicBezTo>
                  <a:cubicBezTo>
                    <a:pt x="43329" y="46973"/>
                    <a:pt x="43484" y="47067"/>
                    <a:pt x="43638" y="47067"/>
                  </a:cubicBezTo>
                  <a:cubicBezTo>
                    <a:pt x="43769" y="47067"/>
                    <a:pt x="43899" y="46998"/>
                    <a:pt x="43930" y="46844"/>
                  </a:cubicBezTo>
                  <a:cubicBezTo>
                    <a:pt x="45064" y="42074"/>
                    <a:pt x="45964" y="37271"/>
                    <a:pt x="46665" y="32434"/>
                  </a:cubicBezTo>
                  <a:cubicBezTo>
                    <a:pt x="46695" y="32221"/>
                    <a:pt x="46531" y="32063"/>
                    <a:pt x="46349" y="32063"/>
                  </a:cubicBezTo>
                  <a:cubicBezTo>
                    <a:pt x="46332" y="32063"/>
                    <a:pt x="46315" y="32064"/>
                    <a:pt x="46298" y="32067"/>
                  </a:cubicBezTo>
                  <a:cubicBezTo>
                    <a:pt x="45447" y="32203"/>
                    <a:pt x="44303" y="32619"/>
                    <a:pt x="43389" y="32619"/>
                  </a:cubicBezTo>
                  <a:cubicBezTo>
                    <a:pt x="42727" y="32619"/>
                    <a:pt x="42186" y="32401"/>
                    <a:pt x="41962" y="31700"/>
                  </a:cubicBezTo>
                  <a:cubicBezTo>
                    <a:pt x="41528" y="30266"/>
                    <a:pt x="41795" y="28064"/>
                    <a:pt x="41728" y="26563"/>
                  </a:cubicBezTo>
                  <a:cubicBezTo>
                    <a:pt x="41728" y="26392"/>
                    <a:pt x="41613" y="26317"/>
                    <a:pt x="41483" y="26317"/>
                  </a:cubicBezTo>
                  <a:cubicBezTo>
                    <a:pt x="41361" y="26317"/>
                    <a:pt x="41226" y="26383"/>
                    <a:pt x="41161" y="26497"/>
                  </a:cubicBezTo>
                  <a:cubicBezTo>
                    <a:pt x="41128" y="26530"/>
                    <a:pt x="41094" y="26597"/>
                    <a:pt x="41094" y="26697"/>
                  </a:cubicBezTo>
                  <a:cubicBezTo>
                    <a:pt x="41194" y="28865"/>
                    <a:pt x="41294" y="31033"/>
                    <a:pt x="41395" y="33201"/>
                  </a:cubicBezTo>
                  <a:cubicBezTo>
                    <a:pt x="41424" y="33376"/>
                    <a:pt x="41580" y="33475"/>
                    <a:pt x="41730" y="33475"/>
                  </a:cubicBezTo>
                  <a:cubicBezTo>
                    <a:pt x="41752" y="33475"/>
                    <a:pt x="41774" y="33472"/>
                    <a:pt x="41795" y="33468"/>
                  </a:cubicBezTo>
                  <a:cubicBezTo>
                    <a:pt x="42296" y="33385"/>
                    <a:pt x="44193" y="32790"/>
                    <a:pt x="45077" y="32790"/>
                  </a:cubicBezTo>
                  <a:cubicBezTo>
                    <a:pt x="45252" y="32790"/>
                    <a:pt x="45387" y="32813"/>
                    <a:pt x="45464" y="32868"/>
                  </a:cubicBezTo>
                  <a:cubicBezTo>
                    <a:pt x="46365" y="33435"/>
                    <a:pt x="45431" y="36204"/>
                    <a:pt x="45297" y="37004"/>
                  </a:cubicBezTo>
                  <a:cubicBezTo>
                    <a:pt x="44864" y="39539"/>
                    <a:pt x="44363" y="42041"/>
                    <a:pt x="43796" y="44543"/>
                  </a:cubicBezTo>
                  <a:cubicBezTo>
                    <a:pt x="43596" y="41541"/>
                    <a:pt x="43396" y="38539"/>
                    <a:pt x="43129" y="35536"/>
                  </a:cubicBezTo>
                  <a:cubicBezTo>
                    <a:pt x="43099" y="35387"/>
                    <a:pt x="42936" y="35264"/>
                    <a:pt x="42782" y="35264"/>
                  </a:cubicBezTo>
                  <a:cubicBezTo>
                    <a:pt x="42764" y="35264"/>
                    <a:pt x="42746" y="35266"/>
                    <a:pt x="42729" y="35270"/>
                  </a:cubicBezTo>
                  <a:cubicBezTo>
                    <a:pt x="41862" y="35536"/>
                    <a:pt x="40827" y="36003"/>
                    <a:pt x="39893" y="36103"/>
                  </a:cubicBezTo>
                  <a:cubicBezTo>
                    <a:pt x="39567" y="36130"/>
                    <a:pt x="39313" y="36148"/>
                    <a:pt x="39116" y="36148"/>
                  </a:cubicBezTo>
                  <a:cubicBezTo>
                    <a:pt x="38309" y="36148"/>
                    <a:pt x="38466" y="35837"/>
                    <a:pt x="38492" y="34469"/>
                  </a:cubicBezTo>
                  <a:cubicBezTo>
                    <a:pt x="38526" y="32601"/>
                    <a:pt x="38392" y="30766"/>
                    <a:pt x="38092" y="28932"/>
                  </a:cubicBezTo>
                  <a:cubicBezTo>
                    <a:pt x="39226" y="28265"/>
                    <a:pt x="40227" y="27431"/>
                    <a:pt x="41061" y="26430"/>
                  </a:cubicBezTo>
                  <a:cubicBezTo>
                    <a:pt x="41361" y="26063"/>
                    <a:pt x="41661" y="25696"/>
                    <a:pt x="41895" y="25296"/>
                  </a:cubicBezTo>
                  <a:cubicBezTo>
                    <a:pt x="43400" y="28081"/>
                    <a:pt x="46445" y="29793"/>
                    <a:pt x="49388" y="29793"/>
                  </a:cubicBezTo>
                  <a:cubicBezTo>
                    <a:pt x="51662" y="29793"/>
                    <a:pt x="53875" y="28771"/>
                    <a:pt x="55271" y="26430"/>
                  </a:cubicBezTo>
                  <a:cubicBezTo>
                    <a:pt x="58407" y="21159"/>
                    <a:pt x="54104" y="15122"/>
                    <a:pt x="48566" y="14955"/>
                  </a:cubicBezTo>
                  <a:cubicBezTo>
                    <a:pt x="51869" y="12553"/>
                    <a:pt x="50067" y="7049"/>
                    <a:pt x="47265" y="4481"/>
                  </a:cubicBezTo>
                  <a:cubicBezTo>
                    <a:pt x="45630" y="2968"/>
                    <a:pt x="43462" y="2155"/>
                    <a:pt x="41384" y="2155"/>
                  </a:cubicBezTo>
                  <a:cubicBezTo>
                    <a:pt x="38928" y="2155"/>
                    <a:pt x="36598" y="3291"/>
                    <a:pt x="35424" y="5748"/>
                  </a:cubicBezTo>
                  <a:cubicBezTo>
                    <a:pt x="34877" y="2595"/>
                    <a:pt x="31940" y="0"/>
                    <a:pt x="286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67"/>
            <p:cNvSpPr/>
            <p:nvPr/>
          </p:nvSpPr>
          <p:spPr>
            <a:xfrm>
              <a:off x="3133250" y="2969225"/>
              <a:ext cx="206825" cy="452850"/>
            </a:xfrm>
            <a:custGeom>
              <a:avLst/>
              <a:gdLst/>
              <a:ahLst/>
              <a:cxnLst/>
              <a:rect l="l" t="t" r="r" b="b"/>
              <a:pathLst>
                <a:path w="8273" h="18114" extrusionOk="0">
                  <a:moveTo>
                    <a:pt x="2969" y="1"/>
                  </a:moveTo>
                  <a:cubicBezTo>
                    <a:pt x="2135" y="1002"/>
                    <a:pt x="1134" y="1836"/>
                    <a:pt x="0" y="2503"/>
                  </a:cubicBezTo>
                  <a:cubicBezTo>
                    <a:pt x="300" y="4337"/>
                    <a:pt x="434" y="6172"/>
                    <a:pt x="400" y="8040"/>
                  </a:cubicBezTo>
                  <a:cubicBezTo>
                    <a:pt x="374" y="9408"/>
                    <a:pt x="217" y="9719"/>
                    <a:pt x="1024" y="9719"/>
                  </a:cubicBezTo>
                  <a:cubicBezTo>
                    <a:pt x="1221" y="9719"/>
                    <a:pt x="1475" y="9701"/>
                    <a:pt x="1801" y="9674"/>
                  </a:cubicBezTo>
                  <a:cubicBezTo>
                    <a:pt x="2735" y="9574"/>
                    <a:pt x="3770" y="9107"/>
                    <a:pt x="4637" y="8841"/>
                  </a:cubicBezTo>
                  <a:cubicBezTo>
                    <a:pt x="4654" y="8837"/>
                    <a:pt x="4672" y="8835"/>
                    <a:pt x="4690" y="8835"/>
                  </a:cubicBezTo>
                  <a:cubicBezTo>
                    <a:pt x="4844" y="8835"/>
                    <a:pt x="5007" y="8958"/>
                    <a:pt x="5037" y="9107"/>
                  </a:cubicBezTo>
                  <a:cubicBezTo>
                    <a:pt x="5304" y="12110"/>
                    <a:pt x="5504" y="15112"/>
                    <a:pt x="5704" y="18114"/>
                  </a:cubicBezTo>
                  <a:cubicBezTo>
                    <a:pt x="6271" y="15612"/>
                    <a:pt x="6772" y="13110"/>
                    <a:pt x="7205" y="10575"/>
                  </a:cubicBezTo>
                  <a:cubicBezTo>
                    <a:pt x="7339" y="9775"/>
                    <a:pt x="8273" y="7006"/>
                    <a:pt x="7372" y="6439"/>
                  </a:cubicBezTo>
                  <a:cubicBezTo>
                    <a:pt x="7295" y="6384"/>
                    <a:pt x="7160" y="6361"/>
                    <a:pt x="6985" y="6361"/>
                  </a:cubicBezTo>
                  <a:cubicBezTo>
                    <a:pt x="6101" y="6361"/>
                    <a:pt x="4204" y="6956"/>
                    <a:pt x="3703" y="7039"/>
                  </a:cubicBezTo>
                  <a:cubicBezTo>
                    <a:pt x="3682" y="7043"/>
                    <a:pt x="3660" y="7046"/>
                    <a:pt x="3638" y="7046"/>
                  </a:cubicBezTo>
                  <a:cubicBezTo>
                    <a:pt x="3488" y="7046"/>
                    <a:pt x="3332" y="6947"/>
                    <a:pt x="3303" y="6772"/>
                  </a:cubicBezTo>
                  <a:cubicBezTo>
                    <a:pt x="3202" y="4604"/>
                    <a:pt x="3102" y="2436"/>
                    <a:pt x="3002" y="268"/>
                  </a:cubicBezTo>
                  <a:cubicBezTo>
                    <a:pt x="3002" y="168"/>
                    <a:pt x="3036" y="101"/>
                    <a:pt x="3069" y="68"/>
                  </a:cubicBezTo>
                  <a:lnTo>
                    <a:pt x="2969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67"/>
            <p:cNvSpPr/>
            <p:nvPr/>
          </p:nvSpPr>
          <p:spPr>
            <a:xfrm>
              <a:off x="2482775" y="2852475"/>
              <a:ext cx="374450" cy="399475"/>
            </a:xfrm>
            <a:custGeom>
              <a:avLst/>
              <a:gdLst/>
              <a:ahLst/>
              <a:cxnLst/>
              <a:rect l="l" t="t" r="r" b="b"/>
              <a:pathLst>
                <a:path w="14978" h="15979" extrusionOk="0">
                  <a:moveTo>
                    <a:pt x="13644" y="1"/>
                  </a:moveTo>
                  <a:cubicBezTo>
                    <a:pt x="12910" y="835"/>
                    <a:pt x="11842" y="1335"/>
                    <a:pt x="10708" y="1602"/>
                  </a:cubicBezTo>
                  <a:cubicBezTo>
                    <a:pt x="9607" y="3003"/>
                    <a:pt x="8440" y="4337"/>
                    <a:pt x="7206" y="5638"/>
                  </a:cubicBezTo>
                  <a:cubicBezTo>
                    <a:pt x="6539" y="6339"/>
                    <a:pt x="5738" y="6639"/>
                    <a:pt x="6072" y="7640"/>
                  </a:cubicBezTo>
                  <a:cubicBezTo>
                    <a:pt x="6272" y="8207"/>
                    <a:pt x="9341" y="9274"/>
                    <a:pt x="9941" y="9574"/>
                  </a:cubicBezTo>
                  <a:cubicBezTo>
                    <a:pt x="10175" y="9708"/>
                    <a:pt x="10241" y="10008"/>
                    <a:pt x="9974" y="10141"/>
                  </a:cubicBezTo>
                  <a:cubicBezTo>
                    <a:pt x="6505" y="11809"/>
                    <a:pt x="3170" y="13744"/>
                    <a:pt x="1" y="15979"/>
                  </a:cubicBezTo>
                  <a:cubicBezTo>
                    <a:pt x="3403" y="15512"/>
                    <a:pt x="6605" y="14478"/>
                    <a:pt x="9741" y="13110"/>
                  </a:cubicBezTo>
                  <a:cubicBezTo>
                    <a:pt x="10575" y="12777"/>
                    <a:pt x="14378" y="11643"/>
                    <a:pt x="14644" y="10842"/>
                  </a:cubicBezTo>
                  <a:cubicBezTo>
                    <a:pt x="14978" y="9741"/>
                    <a:pt x="10175" y="7740"/>
                    <a:pt x="9674" y="7506"/>
                  </a:cubicBezTo>
                  <a:cubicBezTo>
                    <a:pt x="9407" y="7406"/>
                    <a:pt x="9374" y="7039"/>
                    <a:pt x="9641" y="6872"/>
                  </a:cubicBezTo>
                  <a:cubicBezTo>
                    <a:pt x="11142" y="6105"/>
                    <a:pt x="12643" y="5338"/>
                    <a:pt x="14177" y="4571"/>
                  </a:cubicBezTo>
                  <a:cubicBezTo>
                    <a:pt x="14220" y="4543"/>
                    <a:pt x="14256" y="4532"/>
                    <a:pt x="14291" y="4532"/>
                  </a:cubicBezTo>
                  <a:cubicBezTo>
                    <a:pt x="14340" y="4532"/>
                    <a:pt x="14386" y="4552"/>
                    <a:pt x="14444" y="4571"/>
                  </a:cubicBezTo>
                  <a:cubicBezTo>
                    <a:pt x="13677" y="3203"/>
                    <a:pt x="13343" y="1602"/>
                    <a:pt x="13644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67"/>
            <p:cNvSpPr/>
            <p:nvPr/>
          </p:nvSpPr>
          <p:spPr>
            <a:xfrm>
              <a:off x="2239275" y="2625650"/>
              <a:ext cx="341925" cy="315250"/>
            </a:xfrm>
            <a:custGeom>
              <a:avLst/>
              <a:gdLst/>
              <a:ahLst/>
              <a:cxnLst/>
              <a:rect l="l" t="t" r="r" b="b"/>
              <a:pathLst>
                <a:path w="13677" h="12610" extrusionOk="0">
                  <a:moveTo>
                    <a:pt x="10841" y="1"/>
                  </a:moveTo>
                  <a:cubicBezTo>
                    <a:pt x="8506" y="1368"/>
                    <a:pt x="6138" y="2669"/>
                    <a:pt x="3770" y="3937"/>
                  </a:cubicBezTo>
                  <a:cubicBezTo>
                    <a:pt x="5404" y="4671"/>
                    <a:pt x="7105" y="5338"/>
                    <a:pt x="8807" y="5872"/>
                  </a:cubicBezTo>
                  <a:cubicBezTo>
                    <a:pt x="9040" y="5938"/>
                    <a:pt x="9107" y="6305"/>
                    <a:pt x="8907" y="6439"/>
                  </a:cubicBezTo>
                  <a:cubicBezTo>
                    <a:pt x="5871" y="8373"/>
                    <a:pt x="2902" y="10442"/>
                    <a:pt x="0" y="12610"/>
                  </a:cubicBezTo>
                  <a:cubicBezTo>
                    <a:pt x="2335" y="11776"/>
                    <a:pt x="4604" y="10842"/>
                    <a:pt x="6805" y="9708"/>
                  </a:cubicBezTo>
                  <a:cubicBezTo>
                    <a:pt x="8106" y="9074"/>
                    <a:pt x="9874" y="8373"/>
                    <a:pt x="10941" y="7406"/>
                  </a:cubicBezTo>
                  <a:cubicBezTo>
                    <a:pt x="12009" y="6439"/>
                    <a:pt x="11742" y="6238"/>
                    <a:pt x="10675" y="5571"/>
                  </a:cubicBezTo>
                  <a:cubicBezTo>
                    <a:pt x="9774" y="5004"/>
                    <a:pt x="8840" y="4537"/>
                    <a:pt x="7873" y="4170"/>
                  </a:cubicBezTo>
                  <a:cubicBezTo>
                    <a:pt x="7639" y="4070"/>
                    <a:pt x="7606" y="3703"/>
                    <a:pt x="7873" y="3603"/>
                  </a:cubicBezTo>
                  <a:cubicBezTo>
                    <a:pt x="9807" y="2769"/>
                    <a:pt x="11742" y="1969"/>
                    <a:pt x="13677" y="1135"/>
                  </a:cubicBezTo>
                  <a:cubicBezTo>
                    <a:pt x="12709" y="935"/>
                    <a:pt x="11709" y="534"/>
                    <a:pt x="1084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05" name="Google Shape;1805;p67"/>
          <p:cNvGrpSpPr/>
          <p:nvPr/>
        </p:nvGrpSpPr>
        <p:grpSpPr>
          <a:xfrm rot="-899960">
            <a:off x="550427" y="4134616"/>
            <a:ext cx="1189839" cy="532184"/>
            <a:chOff x="2750925" y="2801625"/>
            <a:chExt cx="1189875" cy="532200"/>
          </a:xfrm>
        </p:grpSpPr>
        <p:grpSp>
          <p:nvGrpSpPr>
            <p:cNvPr id="1806" name="Google Shape;1806;p67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807" name="Google Shape;1807;p67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67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67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67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67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12" name="Google Shape;1812;p67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67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64730" y="1262839"/>
            <a:ext cx="3257901" cy="101562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cặp</a:t>
            </a:r>
            <a:r>
              <a:rPr lang="en-US" sz="2000" b="1" dirty="0"/>
              <a:t> </a:t>
            </a:r>
            <a:r>
              <a:rPr lang="en-US" sz="2000" b="1" dirty="0" err="1"/>
              <a:t>đôi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“</a:t>
            </a:r>
            <a:r>
              <a:rPr lang="en-US" sz="2000" b="1" dirty="0" err="1">
                <a:solidFill>
                  <a:srgbClr val="C00000"/>
                </a:solidFill>
              </a:rPr>
              <a:t>Nhận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biết</a:t>
            </a:r>
            <a:r>
              <a:rPr lang="en-US" sz="2000" b="1" dirty="0"/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2"/>
          <a:stretch/>
        </p:blipFill>
        <p:spPr>
          <a:xfrm>
            <a:off x="811190" y="1471900"/>
            <a:ext cx="3657607" cy="26886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7142" y="1639260"/>
            <a:ext cx="3645723" cy="1494637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tả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93" y="3190992"/>
            <a:ext cx="1847230" cy="1625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oogle Shape;1792;p67"/>
          <p:cNvGrpSpPr/>
          <p:nvPr/>
        </p:nvGrpSpPr>
        <p:grpSpPr>
          <a:xfrm>
            <a:off x="7318177" y="541859"/>
            <a:ext cx="1269476" cy="1023001"/>
            <a:chOff x="2180950" y="2308500"/>
            <a:chExt cx="1460175" cy="1176675"/>
          </a:xfrm>
        </p:grpSpPr>
        <p:sp>
          <p:nvSpPr>
            <p:cNvPr id="1793" name="Google Shape;1793;p67"/>
            <p:cNvSpPr/>
            <p:nvPr/>
          </p:nvSpPr>
          <p:spPr>
            <a:xfrm>
              <a:off x="2435250" y="2328000"/>
              <a:ext cx="1195400" cy="715650"/>
            </a:xfrm>
            <a:custGeom>
              <a:avLst/>
              <a:gdLst/>
              <a:ahLst/>
              <a:cxnLst/>
              <a:rect l="l" t="t" r="r" b="b"/>
              <a:pathLst>
                <a:path w="47816" h="28626" extrusionOk="0">
                  <a:moveTo>
                    <a:pt x="18583" y="0"/>
                  </a:moveTo>
                  <a:cubicBezTo>
                    <a:pt x="18385" y="0"/>
                    <a:pt x="18183" y="10"/>
                    <a:pt x="17980" y="32"/>
                  </a:cubicBezTo>
                  <a:cubicBezTo>
                    <a:pt x="14244" y="398"/>
                    <a:pt x="12242" y="4034"/>
                    <a:pt x="12509" y="7437"/>
                  </a:cubicBezTo>
                  <a:cubicBezTo>
                    <a:pt x="12528" y="7703"/>
                    <a:pt x="12330" y="7861"/>
                    <a:pt x="12138" y="7861"/>
                  </a:cubicBezTo>
                  <a:cubicBezTo>
                    <a:pt x="11993" y="7861"/>
                    <a:pt x="11852" y="7771"/>
                    <a:pt x="11809" y="7570"/>
                  </a:cubicBezTo>
                  <a:cubicBezTo>
                    <a:pt x="11775" y="7537"/>
                    <a:pt x="11775" y="7504"/>
                    <a:pt x="11775" y="7470"/>
                  </a:cubicBezTo>
                  <a:cubicBezTo>
                    <a:pt x="11748" y="7484"/>
                    <a:pt x="11714" y="7492"/>
                    <a:pt x="11680" y="7492"/>
                  </a:cubicBezTo>
                  <a:cubicBezTo>
                    <a:pt x="11631" y="7492"/>
                    <a:pt x="11581" y="7476"/>
                    <a:pt x="11542" y="7437"/>
                  </a:cubicBezTo>
                  <a:cubicBezTo>
                    <a:pt x="9871" y="5521"/>
                    <a:pt x="7459" y="2917"/>
                    <a:pt x="4878" y="2917"/>
                  </a:cubicBezTo>
                  <a:cubicBezTo>
                    <a:pt x="3954" y="2917"/>
                    <a:pt x="3009" y="3250"/>
                    <a:pt x="2068" y="4068"/>
                  </a:cubicBezTo>
                  <a:cubicBezTo>
                    <a:pt x="0" y="5902"/>
                    <a:pt x="401" y="8671"/>
                    <a:pt x="2235" y="10406"/>
                  </a:cubicBezTo>
                  <a:cubicBezTo>
                    <a:pt x="3836" y="11973"/>
                    <a:pt x="5771" y="12440"/>
                    <a:pt x="7906" y="12574"/>
                  </a:cubicBezTo>
                  <a:cubicBezTo>
                    <a:pt x="8106" y="12607"/>
                    <a:pt x="8206" y="12741"/>
                    <a:pt x="8206" y="12907"/>
                  </a:cubicBezTo>
                  <a:cubicBezTo>
                    <a:pt x="8340" y="12941"/>
                    <a:pt x="8373" y="13141"/>
                    <a:pt x="8239" y="13208"/>
                  </a:cubicBezTo>
                  <a:cubicBezTo>
                    <a:pt x="5204" y="14609"/>
                    <a:pt x="3870" y="18645"/>
                    <a:pt x="7005" y="20846"/>
                  </a:cubicBezTo>
                  <a:cubicBezTo>
                    <a:pt x="8087" y="21604"/>
                    <a:pt x="9482" y="22005"/>
                    <a:pt x="10862" y="22005"/>
                  </a:cubicBezTo>
                  <a:cubicBezTo>
                    <a:pt x="12886" y="22005"/>
                    <a:pt x="14879" y="21143"/>
                    <a:pt x="15812" y="19279"/>
                  </a:cubicBezTo>
                  <a:cubicBezTo>
                    <a:pt x="15874" y="19128"/>
                    <a:pt x="15999" y="19062"/>
                    <a:pt x="16120" y="19062"/>
                  </a:cubicBezTo>
                  <a:cubicBezTo>
                    <a:pt x="16322" y="19062"/>
                    <a:pt x="16516" y="19242"/>
                    <a:pt x="16412" y="19512"/>
                  </a:cubicBezTo>
                  <a:cubicBezTo>
                    <a:pt x="16379" y="19646"/>
                    <a:pt x="16312" y="19779"/>
                    <a:pt x="16245" y="19912"/>
                  </a:cubicBezTo>
                  <a:cubicBezTo>
                    <a:pt x="15478" y="23949"/>
                    <a:pt x="17613" y="27718"/>
                    <a:pt x="21816" y="28485"/>
                  </a:cubicBezTo>
                  <a:cubicBezTo>
                    <a:pt x="22334" y="28581"/>
                    <a:pt x="22839" y="28626"/>
                    <a:pt x="23332" y="28626"/>
                  </a:cubicBezTo>
                  <a:cubicBezTo>
                    <a:pt x="26803" y="28626"/>
                    <a:pt x="29620" y="26370"/>
                    <a:pt x="31489" y="23448"/>
                  </a:cubicBezTo>
                  <a:cubicBezTo>
                    <a:pt x="31565" y="23325"/>
                    <a:pt x="31668" y="23275"/>
                    <a:pt x="31771" y="23275"/>
                  </a:cubicBezTo>
                  <a:cubicBezTo>
                    <a:pt x="32030" y="23275"/>
                    <a:pt x="32290" y="23595"/>
                    <a:pt x="32123" y="23882"/>
                  </a:cubicBezTo>
                  <a:cubicBezTo>
                    <a:pt x="32090" y="23982"/>
                    <a:pt x="32023" y="24049"/>
                    <a:pt x="31990" y="24115"/>
                  </a:cubicBezTo>
                  <a:cubicBezTo>
                    <a:pt x="33539" y="26550"/>
                    <a:pt x="36398" y="28268"/>
                    <a:pt x="39149" y="28268"/>
                  </a:cubicBezTo>
                  <a:cubicBezTo>
                    <a:pt x="40958" y="28268"/>
                    <a:pt x="42721" y="27524"/>
                    <a:pt x="44032" y="25750"/>
                  </a:cubicBezTo>
                  <a:cubicBezTo>
                    <a:pt x="47815" y="20629"/>
                    <a:pt x="42956" y="14967"/>
                    <a:pt x="37500" y="14967"/>
                  </a:cubicBezTo>
                  <a:cubicBezTo>
                    <a:pt x="37376" y="14967"/>
                    <a:pt x="37251" y="14970"/>
                    <a:pt x="37127" y="14976"/>
                  </a:cubicBezTo>
                  <a:cubicBezTo>
                    <a:pt x="37060" y="14976"/>
                    <a:pt x="36993" y="14976"/>
                    <a:pt x="36927" y="14909"/>
                  </a:cubicBezTo>
                  <a:cubicBezTo>
                    <a:pt x="36860" y="14942"/>
                    <a:pt x="36827" y="14942"/>
                    <a:pt x="36760" y="14976"/>
                  </a:cubicBezTo>
                  <a:cubicBezTo>
                    <a:pt x="36742" y="14981"/>
                    <a:pt x="36725" y="14983"/>
                    <a:pt x="36709" y="14983"/>
                  </a:cubicBezTo>
                  <a:cubicBezTo>
                    <a:pt x="36513" y="14983"/>
                    <a:pt x="36442" y="14637"/>
                    <a:pt x="36626" y="14575"/>
                  </a:cubicBezTo>
                  <a:cubicBezTo>
                    <a:pt x="36660" y="14542"/>
                    <a:pt x="36693" y="14542"/>
                    <a:pt x="36726" y="14509"/>
                  </a:cubicBezTo>
                  <a:cubicBezTo>
                    <a:pt x="36726" y="14408"/>
                    <a:pt x="36827" y="14275"/>
                    <a:pt x="37027" y="14242"/>
                  </a:cubicBezTo>
                  <a:lnTo>
                    <a:pt x="37294" y="14242"/>
                  </a:lnTo>
                  <a:cubicBezTo>
                    <a:pt x="41396" y="11840"/>
                    <a:pt x="39095" y="6069"/>
                    <a:pt x="35959" y="3734"/>
                  </a:cubicBezTo>
                  <a:cubicBezTo>
                    <a:pt x="34569" y="2685"/>
                    <a:pt x="32879" y="2130"/>
                    <a:pt x="31253" y="2130"/>
                  </a:cubicBezTo>
                  <a:cubicBezTo>
                    <a:pt x="28745" y="2130"/>
                    <a:pt x="26389" y="3449"/>
                    <a:pt x="25518" y="6303"/>
                  </a:cubicBezTo>
                  <a:cubicBezTo>
                    <a:pt x="25469" y="6474"/>
                    <a:pt x="25344" y="6547"/>
                    <a:pt x="25211" y="6547"/>
                  </a:cubicBezTo>
                  <a:cubicBezTo>
                    <a:pt x="24983" y="6547"/>
                    <a:pt x="24734" y="6331"/>
                    <a:pt x="24818" y="6036"/>
                  </a:cubicBezTo>
                  <a:cubicBezTo>
                    <a:pt x="24851" y="5969"/>
                    <a:pt x="24885" y="5902"/>
                    <a:pt x="24885" y="5836"/>
                  </a:cubicBezTo>
                  <a:cubicBezTo>
                    <a:pt x="24350" y="2755"/>
                    <a:pt x="21831" y="0"/>
                    <a:pt x="18583" y="0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67"/>
            <p:cNvSpPr/>
            <p:nvPr/>
          </p:nvSpPr>
          <p:spPr>
            <a:xfrm>
              <a:off x="2180950" y="2308500"/>
              <a:ext cx="1460175" cy="1176675"/>
            </a:xfrm>
            <a:custGeom>
              <a:avLst/>
              <a:gdLst/>
              <a:ahLst/>
              <a:cxnLst/>
              <a:rect l="l" t="t" r="r" b="b"/>
              <a:pathLst>
                <a:path w="58407" h="47067" extrusionOk="0">
                  <a:moveTo>
                    <a:pt x="17311" y="13988"/>
                  </a:moveTo>
                  <a:cubicBezTo>
                    <a:pt x="15443" y="14788"/>
                    <a:pt x="14542" y="16823"/>
                    <a:pt x="14742" y="18791"/>
                  </a:cubicBezTo>
                  <a:cubicBezTo>
                    <a:pt x="13675" y="18091"/>
                    <a:pt x="11340" y="16623"/>
                    <a:pt x="11373" y="16523"/>
                  </a:cubicBezTo>
                  <a:cubicBezTo>
                    <a:pt x="11440" y="15989"/>
                    <a:pt x="16177" y="14355"/>
                    <a:pt x="17177" y="13988"/>
                  </a:cubicBezTo>
                  <a:close/>
                  <a:moveTo>
                    <a:pt x="13174" y="12687"/>
                  </a:moveTo>
                  <a:cubicBezTo>
                    <a:pt x="14042" y="13220"/>
                    <a:pt x="15042" y="13621"/>
                    <a:pt x="16010" y="13821"/>
                  </a:cubicBezTo>
                  <a:cubicBezTo>
                    <a:pt x="14075" y="14655"/>
                    <a:pt x="12140" y="15455"/>
                    <a:pt x="10206" y="16289"/>
                  </a:cubicBezTo>
                  <a:cubicBezTo>
                    <a:pt x="9939" y="16389"/>
                    <a:pt x="9972" y="16756"/>
                    <a:pt x="10239" y="16856"/>
                  </a:cubicBezTo>
                  <a:cubicBezTo>
                    <a:pt x="11173" y="17223"/>
                    <a:pt x="12107" y="17690"/>
                    <a:pt x="13008" y="18257"/>
                  </a:cubicBezTo>
                  <a:cubicBezTo>
                    <a:pt x="14075" y="18924"/>
                    <a:pt x="14342" y="19125"/>
                    <a:pt x="13274" y="20092"/>
                  </a:cubicBezTo>
                  <a:cubicBezTo>
                    <a:pt x="12207" y="21059"/>
                    <a:pt x="10439" y="21760"/>
                    <a:pt x="9138" y="22394"/>
                  </a:cubicBezTo>
                  <a:cubicBezTo>
                    <a:pt x="6937" y="23528"/>
                    <a:pt x="4668" y="24462"/>
                    <a:pt x="2333" y="25296"/>
                  </a:cubicBezTo>
                  <a:cubicBezTo>
                    <a:pt x="5235" y="23128"/>
                    <a:pt x="8204" y="21059"/>
                    <a:pt x="11240" y="19125"/>
                  </a:cubicBezTo>
                  <a:cubicBezTo>
                    <a:pt x="11440" y="18991"/>
                    <a:pt x="11373" y="18624"/>
                    <a:pt x="11140" y="18558"/>
                  </a:cubicBezTo>
                  <a:cubicBezTo>
                    <a:pt x="9438" y="18024"/>
                    <a:pt x="7737" y="17357"/>
                    <a:pt x="6103" y="16623"/>
                  </a:cubicBezTo>
                  <a:cubicBezTo>
                    <a:pt x="8471" y="15355"/>
                    <a:pt x="10839" y="14054"/>
                    <a:pt x="13174" y="12687"/>
                  </a:cubicBezTo>
                  <a:close/>
                  <a:moveTo>
                    <a:pt x="28755" y="780"/>
                  </a:moveTo>
                  <a:cubicBezTo>
                    <a:pt x="32003" y="780"/>
                    <a:pt x="34522" y="3535"/>
                    <a:pt x="35057" y="6616"/>
                  </a:cubicBezTo>
                  <a:cubicBezTo>
                    <a:pt x="35057" y="6682"/>
                    <a:pt x="35023" y="6749"/>
                    <a:pt x="34990" y="6816"/>
                  </a:cubicBezTo>
                  <a:cubicBezTo>
                    <a:pt x="34906" y="7111"/>
                    <a:pt x="35155" y="7327"/>
                    <a:pt x="35383" y="7327"/>
                  </a:cubicBezTo>
                  <a:cubicBezTo>
                    <a:pt x="35516" y="7327"/>
                    <a:pt x="35641" y="7254"/>
                    <a:pt x="35690" y="7083"/>
                  </a:cubicBezTo>
                  <a:cubicBezTo>
                    <a:pt x="36561" y="4229"/>
                    <a:pt x="38917" y="2910"/>
                    <a:pt x="41425" y="2910"/>
                  </a:cubicBezTo>
                  <a:cubicBezTo>
                    <a:pt x="43051" y="2910"/>
                    <a:pt x="44741" y="3465"/>
                    <a:pt x="46131" y="4514"/>
                  </a:cubicBezTo>
                  <a:cubicBezTo>
                    <a:pt x="49267" y="6849"/>
                    <a:pt x="51568" y="12620"/>
                    <a:pt x="47466" y="15022"/>
                  </a:cubicBezTo>
                  <a:lnTo>
                    <a:pt x="47199" y="15022"/>
                  </a:lnTo>
                  <a:cubicBezTo>
                    <a:pt x="46999" y="15055"/>
                    <a:pt x="46898" y="15188"/>
                    <a:pt x="46898" y="15289"/>
                  </a:cubicBezTo>
                  <a:cubicBezTo>
                    <a:pt x="46865" y="15322"/>
                    <a:pt x="46832" y="15322"/>
                    <a:pt x="46798" y="15355"/>
                  </a:cubicBezTo>
                  <a:cubicBezTo>
                    <a:pt x="46614" y="15417"/>
                    <a:pt x="46685" y="15763"/>
                    <a:pt x="46881" y="15763"/>
                  </a:cubicBezTo>
                  <a:cubicBezTo>
                    <a:pt x="46897" y="15763"/>
                    <a:pt x="46914" y="15761"/>
                    <a:pt x="46932" y="15756"/>
                  </a:cubicBezTo>
                  <a:cubicBezTo>
                    <a:pt x="46999" y="15722"/>
                    <a:pt x="47032" y="15722"/>
                    <a:pt x="47099" y="15689"/>
                  </a:cubicBezTo>
                  <a:cubicBezTo>
                    <a:pt x="47165" y="15756"/>
                    <a:pt x="47232" y="15756"/>
                    <a:pt x="47299" y="15756"/>
                  </a:cubicBezTo>
                  <a:cubicBezTo>
                    <a:pt x="47423" y="15750"/>
                    <a:pt x="47548" y="15747"/>
                    <a:pt x="47672" y="15747"/>
                  </a:cubicBezTo>
                  <a:cubicBezTo>
                    <a:pt x="53128" y="15747"/>
                    <a:pt x="57987" y="21409"/>
                    <a:pt x="54204" y="26530"/>
                  </a:cubicBezTo>
                  <a:cubicBezTo>
                    <a:pt x="52893" y="28304"/>
                    <a:pt x="51130" y="29048"/>
                    <a:pt x="49321" y="29048"/>
                  </a:cubicBezTo>
                  <a:cubicBezTo>
                    <a:pt x="46570" y="29048"/>
                    <a:pt x="43711" y="27330"/>
                    <a:pt x="42162" y="24895"/>
                  </a:cubicBezTo>
                  <a:cubicBezTo>
                    <a:pt x="42195" y="24829"/>
                    <a:pt x="42262" y="24762"/>
                    <a:pt x="42295" y="24662"/>
                  </a:cubicBezTo>
                  <a:cubicBezTo>
                    <a:pt x="42462" y="24375"/>
                    <a:pt x="42202" y="24055"/>
                    <a:pt x="41943" y="24055"/>
                  </a:cubicBezTo>
                  <a:cubicBezTo>
                    <a:pt x="41840" y="24055"/>
                    <a:pt x="41737" y="24105"/>
                    <a:pt x="41661" y="24228"/>
                  </a:cubicBezTo>
                  <a:cubicBezTo>
                    <a:pt x="39792" y="27150"/>
                    <a:pt x="36975" y="29406"/>
                    <a:pt x="33504" y="29406"/>
                  </a:cubicBezTo>
                  <a:cubicBezTo>
                    <a:pt x="33011" y="29406"/>
                    <a:pt x="32506" y="29361"/>
                    <a:pt x="31988" y="29265"/>
                  </a:cubicBezTo>
                  <a:cubicBezTo>
                    <a:pt x="27785" y="28498"/>
                    <a:pt x="25650" y="24729"/>
                    <a:pt x="26417" y="20692"/>
                  </a:cubicBezTo>
                  <a:cubicBezTo>
                    <a:pt x="26484" y="20559"/>
                    <a:pt x="26551" y="20426"/>
                    <a:pt x="26584" y="20292"/>
                  </a:cubicBezTo>
                  <a:cubicBezTo>
                    <a:pt x="26688" y="20022"/>
                    <a:pt x="26494" y="19842"/>
                    <a:pt x="26292" y="19842"/>
                  </a:cubicBezTo>
                  <a:cubicBezTo>
                    <a:pt x="26171" y="19842"/>
                    <a:pt x="26046" y="19908"/>
                    <a:pt x="25984" y="20059"/>
                  </a:cubicBezTo>
                  <a:cubicBezTo>
                    <a:pt x="25051" y="21923"/>
                    <a:pt x="23058" y="22785"/>
                    <a:pt x="21034" y="22785"/>
                  </a:cubicBezTo>
                  <a:cubicBezTo>
                    <a:pt x="19654" y="22785"/>
                    <a:pt x="18259" y="22384"/>
                    <a:pt x="17177" y="21626"/>
                  </a:cubicBezTo>
                  <a:cubicBezTo>
                    <a:pt x="14042" y="19425"/>
                    <a:pt x="15376" y="15389"/>
                    <a:pt x="18411" y="13988"/>
                  </a:cubicBezTo>
                  <a:cubicBezTo>
                    <a:pt x="18545" y="13921"/>
                    <a:pt x="18512" y="13721"/>
                    <a:pt x="18378" y="13687"/>
                  </a:cubicBezTo>
                  <a:cubicBezTo>
                    <a:pt x="18378" y="13521"/>
                    <a:pt x="18278" y="13387"/>
                    <a:pt x="18078" y="13354"/>
                  </a:cubicBezTo>
                  <a:cubicBezTo>
                    <a:pt x="15943" y="13220"/>
                    <a:pt x="14008" y="12753"/>
                    <a:pt x="12407" y="11186"/>
                  </a:cubicBezTo>
                  <a:cubicBezTo>
                    <a:pt x="10573" y="9451"/>
                    <a:pt x="10172" y="6682"/>
                    <a:pt x="12240" y="4848"/>
                  </a:cubicBezTo>
                  <a:cubicBezTo>
                    <a:pt x="13181" y="4030"/>
                    <a:pt x="14126" y="3697"/>
                    <a:pt x="15050" y="3697"/>
                  </a:cubicBezTo>
                  <a:cubicBezTo>
                    <a:pt x="17631" y="3697"/>
                    <a:pt x="20043" y="6301"/>
                    <a:pt x="21714" y="8217"/>
                  </a:cubicBezTo>
                  <a:cubicBezTo>
                    <a:pt x="21753" y="8256"/>
                    <a:pt x="21803" y="8272"/>
                    <a:pt x="21852" y="8272"/>
                  </a:cubicBezTo>
                  <a:cubicBezTo>
                    <a:pt x="21886" y="8272"/>
                    <a:pt x="21920" y="8264"/>
                    <a:pt x="21947" y="8250"/>
                  </a:cubicBezTo>
                  <a:cubicBezTo>
                    <a:pt x="21947" y="8284"/>
                    <a:pt x="21947" y="8317"/>
                    <a:pt x="21981" y="8350"/>
                  </a:cubicBezTo>
                  <a:cubicBezTo>
                    <a:pt x="22024" y="8551"/>
                    <a:pt x="22165" y="8641"/>
                    <a:pt x="22310" y="8641"/>
                  </a:cubicBezTo>
                  <a:cubicBezTo>
                    <a:pt x="22502" y="8641"/>
                    <a:pt x="22700" y="8483"/>
                    <a:pt x="22681" y="8217"/>
                  </a:cubicBezTo>
                  <a:cubicBezTo>
                    <a:pt x="22414" y="4814"/>
                    <a:pt x="24416" y="1178"/>
                    <a:pt x="28152" y="812"/>
                  </a:cubicBezTo>
                  <a:cubicBezTo>
                    <a:pt x="28355" y="790"/>
                    <a:pt x="28557" y="780"/>
                    <a:pt x="28755" y="780"/>
                  </a:cubicBezTo>
                  <a:close/>
                  <a:moveTo>
                    <a:pt x="25717" y="21760"/>
                  </a:moveTo>
                  <a:lnTo>
                    <a:pt x="25717" y="21760"/>
                  </a:lnTo>
                  <a:cubicBezTo>
                    <a:pt x="25416" y="23361"/>
                    <a:pt x="25717" y="24962"/>
                    <a:pt x="26517" y="26330"/>
                  </a:cubicBezTo>
                  <a:cubicBezTo>
                    <a:pt x="26459" y="26311"/>
                    <a:pt x="26413" y="26291"/>
                    <a:pt x="26364" y="26291"/>
                  </a:cubicBezTo>
                  <a:cubicBezTo>
                    <a:pt x="26329" y="26291"/>
                    <a:pt x="26293" y="26302"/>
                    <a:pt x="26250" y="26330"/>
                  </a:cubicBezTo>
                  <a:cubicBezTo>
                    <a:pt x="24716" y="27097"/>
                    <a:pt x="23215" y="27864"/>
                    <a:pt x="21714" y="28631"/>
                  </a:cubicBezTo>
                  <a:cubicBezTo>
                    <a:pt x="21447" y="28798"/>
                    <a:pt x="21480" y="29165"/>
                    <a:pt x="21747" y="29265"/>
                  </a:cubicBezTo>
                  <a:cubicBezTo>
                    <a:pt x="22248" y="29499"/>
                    <a:pt x="27051" y="31500"/>
                    <a:pt x="26717" y="32601"/>
                  </a:cubicBezTo>
                  <a:cubicBezTo>
                    <a:pt x="26451" y="33402"/>
                    <a:pt x="22648" y="34536"/>
                    <a:pt x="21814" y="34869"/>
                  </a:cubicBezTo>
                  <a:cubicBezTo>
                    <a:pt x="18678" y="36237"/>
                    <a:pt x="15476" y="37271"/>
                    <a:pt x="12074" y="37738"/>
                  </a:cubicBezTo>
                  <a:cubicBezTo>
                    <a:pt x="15243" y="35503"/>
                    <a:pt x="18578" y="33568"/>
                    <a:pt x="22047" y="31900"/>
                  </a:cubicBezTo>
                  <a:cubicBezTo>
                    <a:pt x="22314" y="31767"/>
                    <a:pt x="22248" y="31467"/>
                    <a:pt x="22014" y="31333"/>
                  </a:cubicBezTo>
                  <a:cubicBezTo>
                    <a:pt x="21414" y="31033"/>
                    <a:pt x="18345" y="29966"/>
                    <a:pt x="18145" y="29399"/>
                  </a:cubicBezTo>
                  <a:cubicBezTo>
                    <a:pt x="17811" y="28398"/>
                    <a:pt x="18612" y="28098"/>
                    <a:pt x="19279" y="27397"/>
                  </a:cubicBezTo>
                  <a:cubicBezTo>
                    <a:pt x="20513" y="26096"/>
                    <a:pt x="21680" y="24762"/>
                    <a:pt x="22781" y="23361"/>
                  </a:cubicBezTo>
                  <a:cubicBezTo>
                    <a:pt x="23915" y="23094"/>
                    <a:pt x="24983" y="22594"/>
                    <a:pt x="25717" y="21760"/>
                  </a:cubicBezTo>
                  <a:close/>
                  <a:moveTo>
                    <a:pt x="28649" y="0"/>
                  </a:moveTo>
                  <a:cubicBezTo>
                    <a:pt x="28528" y="0"/>
                    <a:pt x="28407" y="4"/>
                    <a:pt x="28285" y="11"/>
                  </a:cubicBezTo>
                  <a:cubicBezTo>
                    <a:pt x="24583" y="211"/>
                    <a:pt x="21414" y="3980"/>
                    <a:pt x="21847" y="7683"/>
                  </a:cubicBezTo>
                  <a:cubicBezTo>
                    <a:pt x="20546" y="5682"/>
                    <a:pt x="18845" y="3647"/>
                    <a:pt x="16377" y="3113"/>
                  </a:cubicBezTo>
                  <a:cubicBezTo>
                    <a:pt x="16015" y="3040"/>
                    <a:pt x="15647" y="3004"/>
                    <a:pt x="15280" y="3004"/>
                  </a:cubicBezTo>
                  <a:cubicBezTo>
                    <a:pt x="13483" y="3004"/>
                    <a:pt x="11709" y="3869"/>
                    <a:pt x="10739" y="5448"/>
                  </a:cubicBezTo>
                  <a:cubicBezTo>
                    <a:pt x="9038" y="8284"/>
                    <a:pt x="10472" y="10919"/>
                    <a:pt x="12841" y="12487"/>
                  </a:cubicBezTo>
                  <a:cubicBezTo>
                    <a:pt x="10306" y="13754"/>
                    <a:pt x="7771" y="15055"/>
                    <a:pt x="5235" y="16356"/>
                  </a:cubicBezTo>
                  <a:cubicBezTo>
                    <a:pt x="4969" y="16523"/>
                    <a:pt x="5002" y="16856"/>
                    <a:pt x="5235" y="16990"/>
                  </a:cubicBezTo>
                  <a:cubicBezTo>
                    <a:pt x="6370" y="17490"/>
                    <a:pt x="8638" y="17890"/>
                    <a:pt x="9472" y="18691"/>
                  </a:cubicBezTo>
                  <a:cubicBezTo>
                    <a:pt x="9739" y="18958"/>
                    <a:pt x="9905" y="19025"/>
                    <a:pt x="9939" y="19025"/>
                  </a:cubicBezTo>
                  <a:cubicBezTo>
                    <a:pt x="9905" y="19025"/>
                    <a:pt x="9772" y="19091"/>
                    <a:pt x="9572" y="19425"/>
                  </a:cubicBezTo>
                  <a:cubicBezTo>
                    <a:pt x="9305" y="19858"/>
                    <a:pt x="7871" y="20526"/>
                    <a:pt x="7504" y="20759"/>
                  </a:cubicBezTo>
                  <a:cubicBezTo>
                    <a:pt x="5035" y="22427"/>
                    <a:pt x="2634" y="24195"/>
                    <a:pt x="299" y="25996"/>
                  </a:cubicBezTo>
                  <a:cubicBezTo>
                    <a:pt x="1" y="26234"/>
                    <a:pt x="235" y="26579"/>
                    <a:pt x="526" y="26579"/>
                  </a:cubicBezTo>
                  <a:cubicBezTo>
                    <a:pt x="561" y="26579"/>
                    <a:pt x="596" y="26574"/>
                    <a:pt x="632" y="26563"/>
                  </a:cubicBezTo>
                  <a:cubicBezTo>
                    <a:pt x="5702" y="24929"/>
                    <a:pt x="10472" y="22661"/>
                    <a:pt x="14942" y="19758"/>
                  </a:cubicBezTo>
                  <a:cubicBezTo>
                    <a:pt x="15176" y="20526"/>
                    <a:pt x="15609" y="21260"/>
                    <a:pt x="16243" y="21827"/>
                  </a:cubicBezTo>
                  <a:cubicBezTo>
                    <a:pt x="17478" y="22897"/>
                    <a:pt x="19323" y="23516"/>
                    <a:pt x="21127" y="23516"/>
                  </a:cubicBezTo>
                  <a:cubicBezTo>
                    <a:pt x="21516" y="23516"/>
                    <a:pt x="21902" y="23487"/>
                    <a:pt x="22281" y="23428"/>
                  </a:cubicBezTo>
                  <a:lnTo>
                    <a:pt x="22281" y="23428"/>
                  </a:lnTo>
                  <a:cubicBezTo>
                    <a:pt x="20546" y="25329"/>
                    <a:pt x="18778" y="27197"/>
                    <a:pt x="16877" y="28965"/>
                  </a:cubicBezTo>
                  <a:cubicBezTo>
                    <a:pt x="16710" y="29132"/>
                    <a:pt x="16777" y="29365"/>
                    <a:pt x="16977" y="29465"/>
                  </a:cubicBezTo>
                  <a:cubicBezTo>
                    <a:pt x="17444" y="29699"/>
                    <a:pt x="20913" y="31033"/>
                    <a:pt x="20913" y="31567"/>
                  </a:cubicBezTo>
                  <a:cubicBezTo>
                    <a:pt x="20913" y="32001"/>
                    <a:pt x="17744" y="33368"/>
                    <a:pt x="17277" y="33635"/>
                  </a:cubicBezTo>
                  <a:cubicBezTo>
                    <a:pt x="14976" y="34936"/>
                    <a:pt x="12741" y="36404"/>
                    <a:pt x="10606" y="37938"/>
                  </a:cubicBezTo>
                  <a:cubicBezTo>
                    <a:pt x="10318" y="38162"/>
                    <a:pt x="10552" y="38540"/>
                    <a:pt x="10837" y="38540"/>
                  </a:cubicBezTo>
                  <a:cubicBezTo>
                    <a:pt x="10849" y="38540"/>
                    <a:pt x="10861" y="38540"/>
                    <a:pt x="10873" y="38539"/>
                  </a:cubicBezTo>
                  <a:cubicBezTo>
                    <a:pt x="16944" y="38005"/>
                    <a:pt x="22414" y="35470"/>
                    <a:pt x="27785" y="32834"/>
                  </a:cubicBezTo>
                  <a:cubicBezTo>
                    <a:pt x="28018" y="32701"/>
                    <a:pt x="28052" y="32401"/>
                    <a:pt x="27852" y="32234"/>
                  </a:cubicBezTo>
                  <a:cubicBezTo>
                    <a:pt x="26217" y="30900"/>
                    <a:pt x="24482" y="29832"/>
                    <a:pt x="22614" y="28932"/>
                  </a:cubicBezTo>
                  <a:cubicBezTo>
                    <a:pt x="23915" y="28265"/>
                    <a:pt x="25216" y="27597"/>
                    <a:pt x="26517" y="26930"/>
                  </a:cubicBezTo>
                  <a:cubicBezTo>
                    <a:pt x="26651" y="26864"/>
                    <a:pt x="26684" y="26730"/>
                    <a:pt x="26684" y="26630"/>
                  </a:cubicBezTo>
                  <a:cubicBezTo>
                    <a:pt x="27651" y="28131"/>
                    <a:pt x="29186" y="29332"/>
                    <a:pt x="30987" y="29866"/>
                  </a:cubicBezTo>
                  <a:cubicBezTo>
                    <a:pt x="31819" y="30120"/>
                    <a:pt x="32647" y="30238"/>
                    <a:pt x="33460" y="30238"/>
                  </a:cubicBezTo>
                  <a:cubicBezTo>
                    <a:pt x="34994" y="30238"/>
                    <a:pt x="36474" y="29818"/>
                    <a:pt x="37825" y="29098"/>
                  </a:cubicBezTo>
                  <a:lnTo>
                    <a:pt x="37825" y="29098"/>
                  </a:lnTo>
                  <a:cubicBezTo>
                    <a:pt x="37959" y="31734"/>
                    <a:pt x="37992" y="34302"/>
                    <a:pt x="37725" y="36937"/>
                  </a:cubicBezTo>
                  <a:cubicBezTo>
                    <a:pt x="37694" y="37092"/>
                    <a:pt x="37863" y="37275"/>
                    <a:pt x="38047" y="37275"/>
                  </a:cubicBezTo>
                  <a:cubicBezTo>
                    <a:pt x="38062" y="37275"/>
                    <a:pt x="38077" y="37273"/>
                    <a:pt x="38092" y="37271"/>
                  </a:cubicBezTo>
                  <a:cubicBezTo>
                    <a:pt x="38691" y="37091"/>
                    <a:pt x="40798" y="36131"/>
                    <a:pt x="41656" y="36131"/>
                  </a:cubicBezTo>
                  <a:cubicBezTo>
                    <a:pt x="41753" y="36131"/>
                    <a:pt x="41834" y="36143"/>
                    <a:pt x="41895" y="36170"/>
                  </a:cubicBezTo>
                  <a:cubicBezTo>
                    <a:pt x="43029" y="36637"/>
                    <a:pt x="42729" y="38172"/>
                    <a:pt x="42796" y="39172"/>
                  </a:cubicBezTo>
                  <a:cubicBezTo>
                    <a:pt x="42996" y="41707"/>
                    <a:pt x="43162" y="44276"/>
                    <a:pt x="43329" y="46811"/>
                  </a:cubicBezTo>
                  <a:cubicBezTo>
                    <a:pt x="43329" y="46973"/>
                    <a:pt x="43484" y="47067"/>
                    <a:pt x="43638" y="47067"/>
                  </a:cubicBezTo>
                  <a:cubicBezTo>
                    <a:pt x="43769" y="47067"/>
                    <a:pt x="43899" y="46998"/>
                    <a:pt x="43930" y="46844"/>
                  </a:cubicBezTo>
                  <a:cubicBezTo>
                    <a:pt x="45064" y="42074"/>
                    <a:pt x="45964" y="37271"/>
                    <a:pt x="46665" y="32434"/>
                  </a:cubicBezTo>
                  <a:cubicBezTo>
                    <a:pt x="46695" y="32221"/>
                    <a:pt x="46531" y="32063"/>
                    <a:pt x="46349" y="32063"/>
                  </a:cubicBezTo>
                  <a:cubicBezTo>
                    <a:pt x="46332" y="32063"/>
                    <a:pt x="46315" y="32064"/>
                    <a:pt x="46298" y="32067"/>
                  </a:cubicBezTo>
                  <a:cubicBezTo>
                    <a:pt x="45447" y="32203"/>
                    <a:pt x="44303" y="32619"/>
                    <a:pt x="43389" y="32619"/>
                  </a:cubicBezTo>
                  <a:cubicBezTo>
                    <a:pt x="42727" y="32619"/>
                    <a:pt x="42186" y="32401"/>
                    <a:pt x="41962" y="31700"/>
                  </a:cubicBezTo>
                  <a:cubicBezTo>
                    <a:pt x="41528" y="30266"/>
                    <a:pt x="41795" y="28064"/>
                    <a:pt x="41728" y="26563"/>
                  </a:cubicBezTo>
                  <a:cubicBezTo>
                    <a:pt x="41728" y="26392"/>
                    <a:pt x="41613" y="26317"/>
                    <a:pt x="41483" y="26317"/>
                  </a:cubicBezTo>
                  <a:cubicBezTo>
                    <a:pt x="41361" y="26317"/>
                    <a:pt x="41226" y="26383"/>
                    <a:pt x="41161" y="26497"/>
                  </a:cubicBezTo>
                  <a:cubicBezTo>
                    <a:pt x="41128" y="26530"/>
                    <a:pt x="41094" y="26597"/>
                    <a:pt x="41094" y="26697"/>
                  </a:cubicBezTo>
                  <a:cubicBezTo>
                    <a:pt x="41194" y="28865"/>
                    <a:pt x="41294" y="31033"/>
                    <a:pt x="41395" y="33201"/>
                  </a:cubicBezTo>
                  <a:cubicBezTo>
                    <a:pt x="41424" y="33376"/>
                    <a:pt x="41580" y="33475"/>
                    <a:pt x="41730" y="33475"/>
                  </a:cubicBezTo>
                  <a:cubicBezTo>
                    <a:pt x="41752" y="33475"/>
                    <a:pt x="41774" y="33472"/>
                    <a:pt x="41795" y="33468"/>
                  </a:cubicBezTo>
                  <a:cubicBezTo>
                    <a:pt x="42296" y="33385"/>
                    <a:pt x="44193" y="32790"/>
                    <a:pt x="45077" y="32790"/>
                  </a:cubicBezTo>
                  <a:cubicBezTo>
                    <a:pt x="45252" y="32790"/>
                    <a:pt x="45387" y="32813"/>
                    <a:pt x="45464" y="32868"/>
                  </a:cubicBezTo>
                  <a:cubicBezTo>
                    <a:pt x="46365" y="33435"/>
                    <a:pt x="45431" y="36204"/>
                    <a:pt x="45297" y="37004"/>
                  </a:cubicBezTo>
                  <a:cubicBezTo>
                    <a:pt x="44864" y="39539"/>
                    <a:pt x="44363" y="42041"/>
                    <a:pt x="43796" y="44543"/>
                  </a:cubicBezTo>
                  <a:cubicBezTo>
                    <a:pt x="43596" y="41541"/>
                    <a:pt x="43396" y="38539"/>
                    <a:pt x="43129" y="35536"/>
                  </a:cubicBezTo>
                  <a:cubicBezTo>
                    <a:pt x="43099" y="35387"/>
                    <a:pt x="42936" y="35264"/>
                    <a:pt x="42782" y="35264"/>
                  </a:cubicBezTo>
                  <a:cubicBezTo>
                    <a:pt x="42764" y="35264"/>
                    <a:pt x="42746" y="35266"/>
                    <a:pt x="42729" y="35270"/>
                  </a:cubicBezTo>
                  <a:cubicBezTo>
                    <a:pt x="41862" y="35536"/>
                    <a:pt x="40827" y="36003"/>
                    <a:pt x="39893" y="36103"/>
                  </a:cubicBezTo>
                  <a:cubicBezTo>
                    <a:pt x="39567" y="36130"/>
                    <a:pt x="39313" y="36148"/>
                    <a:pt x="39116" y="36148"/>
                  </a:cubicBezTo>
                  <a:cubicBezTo>
                    <a:pt x="38309" y="36148"/>
                    <a:pt x="38466" y="35837"/>
                    <a:pt x="38492" y="34469"/>
                  </a:cubicBezTo>
                  <a:cubicBezTo>
                    <a:pt x="38526" y="32601"/>
                    <a:pt x="38392" y="30766"/>
                    <a:pt x="38092" y="28932"/>
                  </a:cubicBezTo>
                  <a:cubicBezTo>
                    <a:pt x="39226" y="28265"/>
                    <a:pt x="40227" y="27431"/>
                    <a:pt x="41061" y="26430"/>
                  </a:cubicBezTo>
                  <a:cubicBezTo>
                    <a:pt x="41361" y="26063"/>
                    <a:pt x="41661" y="25696"/>
                    <a:pt x="41895" y="25296"/>
                  </a:cubicBezTo>
                  <a:cubicBezTo>
                    <a:pt x="43400" y="28081"/>
                    <a:pt x="46445" y="29793"/>
                    <a:pt x="49388" y="29793"/>
                  </a:cubicBezTo>
                  <a:cubicBezTo>
                    <a:pt x="51662" y="29793"/>
                    <a:pt x="53875" y="28771"/>
                    <a:pt x="55271" y="26430"/>
                  </a:cubicBezTo>
                  <a:cubicBezTo>
                    <a:pt x="58407" y="21159"/>
                    <a:pt x="54104" y="15122"/>
                    <a:pt x="48566" y="14955"/>
                  </a:cubicBezTo>
                  <a:cubicBezTo>
                    <a:pt x="51869" y="12553"/>
                    <a:pt x="50067" y="7049"/>
                    <a:pt x="47265" y="4481"/>
                  </a:cubicBezTo>
                  <a:cubicBezTo>
                    <a:pt x="45630" y="2968"/>
                    <a:pt x="43462" y="2155"/>
                    <a:pt x="41384" y="2155"/>
                  </a:cubicBezTo>
                  <a:cubicBezTo>
                    <a:pt x="38928" y="2155"/>
                    <a:pt x="36598" y="3291"/>
                    <a:pt x="35424" y="5748"/>
                  </a:cubicBezTo>
                  <a:cubicBezTo>
                    <a:pt x="34877" y="2595"/>
                    <a:pt x="31940" y="0"/>
                    <a:pt x="286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67"/>
            <p:cNvSpPr/>
            <p:nvPr/>
          </p:nvSpPr>
          <p:spPr>
            <a:xfrm>
              <a:off x="3133250" y="2969225"/>
              <a:ext cx="206825" cy="452850"/>
            </a:xfrm>
            <a:custGeom>
              <a:avLst/>
              <a:gdLst/>
              <a:ahLst/>
              <a:cxnLst/>
              <a:rect l="l" t="t" r="r" b="b"/>
              <a:pathLst>
                <a:path w="8273" h="18114" extrusionOk="0">
                  <a:moveTo>
                    <a:pt x="2969" y="1"/>
                  </a:moveTo>
                  <a:cubicBezTo>
                    <a:pt x="2135" y="1002"/>
                    <a:pt x="1134" y="1836"/>
                    <a:pt x="0" y="2503"/>
                  </a:cubicBezTo>
                  <a:cubicBezTo>
                    <a:pt x="300" y="4337"/>
                    <a:pt x="434" y="6172"/>
                    <a:pt x="400" y="8040"/>
                  </a:cubicBezTo>
                  <a:cubicBezTo>
                    <a:pt x="374" y="9408"/>
                    <a:pt x="217" y="9719"/>
                    <a:pt x="1024" y="9719"/>
                  </a:cubicBezTo>
                  <a:cubicBezTo>
                    <a:pt x="1221" y="9719"/>
                    <a:pt x="1475" y="9701"/>
                    <a:pt x="1801" y="9674"/>
                  </a:cubicBezTo>
                  <a:cubicBezTo>
                    <a:pt x="2735" y="9574"/>
                    <a:pt x="3770" y="9107"/>
                    <a:pt x="4637" y="8841"/>
                  </a:cubicBezTo>
                  <a:cubicBezTo>
                    <a:pt x="4654" y="8837"/>
                    <a:pt x="4672" y="8835"/>
                    <a:pt x="4690" y="8835"/>
                  </a:cubicBezTo>
                  <a:cubicBezTo>
                    <a:pt x="4844" y="8835"/>
                    <a:pt x="5007" y="8958"/>
                    <a:pt x="5037" y="9107"/>
                  </a:cubicBezTo>
                  <a:cubicBezTo>
                    <a:pt x="5304" y="12110"/>
                    <a:pt x="5504" y="15112"/>
                    <a:pt x="5704" y="18114"/>
                  </a:cubicBezTo>
                  <a:cubicBezTo>
                    <a:pt x="6271" y="15612"/>
                    <a:pt x="6772" y="13110"/>
                    <a:pt x="7205" y="10575"/>
                  </a:cubicBezTo>
                  <a:cubicBezTo>
                    <a:pt x="7339" y="9775"/>
                    <a:pt x="8273" y="7006"/>
                    <a:pt x="7372" y="6439"/>
                  </a:cubicBezTo>
                  <a:cubicBezTo>
                    <a:pt x="7295" y="6384"/>
                    <a:pt x="7160" y="6361"/>
                    <a:pt x="6985" y="6361"/>
                  </a:cubicBezTo>
                  <a:cubicBezTo>
                    <a:pt x="6101" y="6361"/>
                    <a:pt x="4204" y="6956"/>
                    <a:pt x="3703" y="7039"/>
                  </a:cubicBezTo>
                  <a:cubicBezTo>
                    <a:pt x="3682" y="7043"/>
                    <a:pt x="3660" y="7046"/>
                    <a:pt x="3638" y="7046"/>
                  </a:cubicBezTo>
                  <a:cubicBezTo>
                    <a:pt x="3488" y="7046"/>
                    <a:pt x="3332" y="6947"/>
                    <a:pt x="3303" y="6772"/>
                  </a:cubicBezTo>
                  <a:cubicBezTo>
                    <a:pt x="3202" y="4604"/>
                    <a:pt x="3102" y="2436"/>
                    <a:pt x="3002" y="268"/>
                  </a:cubicBezTo>
                  <a:cubicBezTo>
                    <a:pt x="3002" y="168"/>
                    <a:pt x="3036" y="101"/>
                    <a:pt x="3069" y="68"/>
                  </a:cubicBezTo>
                  <a:lnTo>
                    <a:pt x="2969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67"/>
            <p:cNvSpPr/>
            <p:nvPr/>
          </p:nvSpPr>
          <p:spPr>
            <a:xfrm>
              <a:off x="2482775" y="2852475"/>
              <a:ext cx="374450" cy="399475"/>
            </a:xfrm>
            <a:custGeom>
              <a:avLst/>
              <a:gdLst/>
              <a:ahLst/>
              <a:cxnLst/>
              <a:rect l="l" t="t" r="r" b="b"/>
              <a:pathLst>
                <a:path w="14978" h="15979" extrusionOk="0">
                  <a:moveTo>
                    <a:pt x="13644" y="1"/>
                  </a:moveTo>
                  <a:cubicBezTo>
                    <a:pt x="12910" y="835"/>
                    <a:pt x="11842" y="1335"/>
                    <a:pt x="10708" y="1602"/>
                  </a:cubicBezTo>
                  <a:cubicBezTo>
                    <a:pt x="9607" y="3003"/>
                    <a:pt x="8440" y="4337"/>
                    <a:pt x="7206" y="5638"/>
                  </a:cubicBezTo>
                  <a:cubicBezTo>
                    <a:pt x="6539" y="6339"/>
                    <a:pt x="5738" y="6639"/>
                    <a:pt x="6072" y="7640"/>
                  </a:cubicBezTo>
                  <a:cubicBezTo>
                    <a:pt x="6272" y="8207"/>
                    <a:pt x="9341" y="9274"/>
                    <a:pt x="9941" y="9574"/>
                  </a:cubicBezTo>
                  <a:cubicBezTo>
                    <a:pt x="10175" y="9708"/>
                    <a:pt x="10241" y="10008"/>
                    <a:pt x="9974" y="10141"/>
                  </a:cubicBezTo>
                  <a:cubicBezTo>
                    <a:pt x="6505" y="11809"/>
                    <a:pt x="3170" y="13744"/>
                    <a:pt x="1" y="15979"/>
                  </a:cubicBezTo>
                  <a:cubicBezTo>
                    <a:pt x="3403" y="15512"/>
                    <a:pt x="6605" y="14478"/>
                    <a:pt x="9741" y="13110"/>
                  </a:cubicBezTo>
                  <a:cubicBezTo>
                    <a:pt x="10575" y="12777"/>
                    <a:pt x="14378" y="11643"/>
                    <a:pt x="14644" y="10842"/>
                  </a:cubicBezTo>
                  <a:cubicBezTo>
                    <a:pt x="14978" y="9741"/>
                    <a:pt x="10175" y="7740"/>
                    <a:pt x="9674" y="7506"/>
                  </a:cubicBezTo>
                  <a:cubicBezTo>
                    <a:pt x="9407" y="7406"/>
                    <a:pt x="9374" y="7039"/>
                    <a:pt x="9641" y="6872"/>
                  </a:cubicBezTo>
                  <a:cubicBezTo>
                    <a:pt x="11142" y="6105"/>
                    <a:pt x="12643" y="5338"/>
                    <a:pt x="14177" y="4571"/>
                  </a:cubicBezTo>
                  <a:cubicBezTo>
                    <a:pt x="14220" y="4543"/>
                    <a:pt x="14256" y="4532"/>
                    <a:pt x="14291" y="4532"/>
                  </a:cubicBezTo>
                  <a:cubicBezTo>
                    <a:pt x="14340" y="4532"/>
                    <a:pt x="14386" y="4552"/>
                    <a:pt x="14444" y="4571"/>
                  </a:cubicBezTo>
                  <a:cubicBezTo>
                    <a:pt x="13677" y="3203"/>
                    <a:pt x="13343" y="1602"/>
                    <a:pt x="13644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67"/>
            <p:cNvSpPr/>
            <p:nvPr/>
          </p:nvSpPr>
          <p:spPr>
            <a:xfrm>
              <a:off x="2239275" y="2625650"/>
              <a:ext cx="341925" cy="315250"/>
            </a:xfrm>
            <a:custGeom>
              <a:avLst/>
              <a:gdLst/>
              <a:ahLst/>
              <a:cxnLst/>
              <a:rect l="l" t="t" r="r" b="b"/>
              <a:pathLst>
                <a:path w="13677" h="12610" extrusionOk="0">
                  <a:moveTo>
                    <a:pt x="10841" y="1"/>
                  </a:moveTo>
                  <a:cubicBezTo>
                    <a:pt x="8506" y="1368"/>
                    <a:pt x="6138" y="2669"/>
                    <a:pt x="3770" y="3937"/>
                  </a:cubicBezTo>
                  <a:cubicBezTo>
                    <a:pt x="5404" y="4671"/>
                    <a:pt x="7105" y="5338"/>
                    <a:pt x="8807" y="5872"/>
                  </a:cubicBezTo>
                  <a:cubicBezTo>
                    <a:pt x="9040" y="5938"/>
                    <a:pt x="9107" y="6305"/>
                    <a:pt x="8907" y="6439"/>
                  </a:cubicBezTo>
                  <a:cubicBezTo>
                    <a:pt x="5871" y="8373"/>
                    <a:pt x="2902" y="10442"/>
                    <a:pt x="0" y="12610"/>
                  </a:cubicBezTo>
                  <a:cubicBezTo>
                    <a:pt x="2335" y="11776"/>
                    <a:pt x="4604" y="10842"/>
                    <a:pt x="6805" y="9708"/>
                  </a:cubicBezTo>
                  <a:cubicBezTo>
                    <a:pt x="8106" y="9074"/>
                    <a:pt x="9874" y="8373"/>
                    <a:pt x="10941" y="7406"/>
                  </a:cubicBezTo>
                  <a:cubicBezTo>
                    <a:pt x="12009" y="6439"/>
                    <a:pt x="11742" y="6238"/>
                    <a:pt x="10675" y="5571"/>
                  </a:cubicBezTo>
                  <a:cubicBezTo>
                    <a:pt x="9774" y="5004"/>
                    <a:pt x="8840" y="4537"/>
                    <a:pt x="7873" y="4170"/>
                  </a:cubicBezTo>
                  <a:cubicBezTo>
                    <a:pt x="7639" y="4070"/>
                    <a:pt x="7606" y="3703"/>
                    <a:pt x="7873" y="3603"/>
                  </a:cubicBezTo>
                  <a:cubicBezTo>
                    <a:pt x="9807" y="2769"/>
                    <a:pt x="11742" y="1969"/>
                    <a:pt x="13677" y="1135"/>
                  </a:cubicBezTo>
                  <a:cubicBezTo>
                    <a:pt x="12709" y="935"/>
                    <a:pt x="11709" y="534"/>
                    <a:pt x="1084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05" name="Google Shape;1805;p67"/>
          <p:cNvGrpSpPr/>
          <p:nvPr/>
        </p:nvGrpSpPr>
        <p:grpSpPr>
          <a:xfrm rot="-899960">
            <a:off x="550427" y="4134616"/>
            <a:ext cx="1189839" cy="532184"/>
            <a:chOff x="2750925" y="2801625"/>
            <a:chExt cx="1189875" cy="532200"/>
          </a:xfrm>
        </p:grpSpPr>
        <p:grpSp>
          <p:nvGrpSpPr>
            <p:cNvPr id="1806" name="Google Shape;1806;p67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807" name="Google Shape;1807;p67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67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67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67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67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12" name="Google Shape;1812;p67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67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91" y="3290369"/>
            <a:ext cx="1847230" cy="162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700" y="455622"/>
            <a:ext cx="2244525" cy="553998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pic>
        <p:nvPicPr>
          <p:cNvPr id="31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60337" y="4175440"/>
            <a:ext cx="487363" cy="36552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2" name="Rectangle 31"/>
          <p:cNvSpPr/>
          <p:nvPr/>
        </p:nvSpPr>
        <p:spPr>
          <a:xfrm>
            <a:off x="5976335" y="413296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000" b="1" kern="1200" dirty="0">
                <a:solidFill>
                  <a:prstClr val="white"/>
                </a:solidFill>
              </a:rPr>
              <a:t>THỜI GIAN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8991" y="413296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78991" y="41402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94561" y="41464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76768" y="4130261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94561" y="41332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kern="12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84432" y="4148692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974018" y="413961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0339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74018" y="413740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66651" y="4132383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74490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HẾT GIỜ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3" y="1143980"/>
            <a:ext cx="6692588" cy="270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155634" y="3228770"/>
            <a:ext cx="419100" cy="405635"/>
          </a:xfrm>
          <a:prstGeom prst="rect">
            <a:avLst/>
          </a:prstGeom>
          <a:noFill/>
        </p:spPr>
        <p:txBody>
          <a:bodyPr wrap="square" lIns="51172" tIns="25595" rIns="51172" bIns="25595" rtlCol="0">
            <a:spAutoFit/>
          </a:bodyPr>
          <a:lstStyle/>
          <a:p>
            <a:pPr defTabSz="913973">
              <a:buClrTx/>
              <a:defRPr/>
            </a:pPr>
            <a:r>
              <a:rPr lang="en-US" sz="2300" b="1" dirty="0">
                <a:solidFill>
                  <a:srgbClr val="FF0000"/>
                </a:solidFill>
                <a:sym typeface="Wingdings"/>
              </a:rPr>
              <a:t></a:t>
            </a:r>
            <a:endParaRPr 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9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1" y="1362075"/>
            <a:ext cx="7573406" cy="22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92" name="Google Shape;1792;p67"/>
          <p:cNvGrpSpPr/>
          <p:nvPr/>
        </p:nvGrpSpPr>
        <p:grpSpPr>
          <a:xfrm>
            <a:off x="7318177" y="541859"/>
            <a:ext cx="1269476" cy="1023001"/>
            <a:chOff x="2180950" y="2308500"/>
            <a:chExt cx="1460175" cy="1176675"/>
          </a:xfrm>
        </p:grpSpPr>
        <p:sp>
          <p:nvSpPr>
            <p:cNvPr id="1793" name="Google Shape;1793;p67"/>
            <p:cNvSpPr/>
            <p:nvPr/>
          </p:nvSpPr>
          <p:spPr>
            <a:xfrm>
              <a:off x="2435250" y="2328000"/>
              <a:ext cx="1195400" cy="715650"/>
            </a:xfrm>
            <a:custGeom>
              <a:avLst/>
              <a:gdLst/>
              <a:ahLst/>
              <a:cxnLst/>
              <a:rect l="l" t="t" r="r" b="b"/>
              <a:pathLst>
                <a:path w="47816" h="28626" extrusionOk="0">
                  <a:moveTo>
                    <a:pt x="18583" y="0"/>
                  </a:moveTo>
                  <a:cubicBezTo>
                    <a:pt x="18385" y="0"/>
                    <a:pt x="18183" y="10"/>
                    <a:pt x="17980" y="32"/>
                  </a:cubicBezTo>
                  <a:cubicBezTo>
                    <a:pt x="14244" y="398"/>
                    <a:pt x="12242" y="4034"/>
                    <a:pt x="12509" y="7437"/>
                  </a:cubicBezTo>
                  <a:cubicBezTo>
                    <a:pt x="12528" y="7703"/>
                    <a:pt x="12330" y="7861"/>
                    <a:pt x="12138" y="7861"/>
                  </a:cubicBezTo>
                  <a:cubicBezTo>
                    <a:pt x="11993" y="7861"/>
                    <a:pt x="11852" y="7771"/>
                    <a:pt x="11809" y="7570"/>
                  </a:cubicBezTo>
                  <a:cubicBezTo>
                    <a:pt x="11775" y="7537"/>
                    <a:pt x="11775" y="7504"/>
                    <a:pt x="11775" y="7470"/>
                  </a:cubicBezTo>
                  <a:cubicBezTo>
                    <a:pt x="11748" y="7484"/>
                    <a:pt x="11714" y="7492"/>
                    <a:pt x="11680" y="7492"/>
                  </a:cubicBezTo>
                  <a:cubicBezTo>
                    <a:pt x="11631" y="7492"/>
                    <a:pt x="11581" y="7476"/>
                    <a:pt x="11542" y="7437"/>
                  </a:cubicBezTo>
                  <a:cubicBezTo>
                    <a:pt x="9871" y="5521"/>
                    <a:pt x="7459" y="2917"/>
                    <a:pt x="4878" y="2917"/>
                  </a:cubicBezTo>
                  <a:cubicBezTo>
                    <a:pt x="3954" y="2917"/>
                    <a:pt x="3009" y="3250"/>
                    <a:pt x="2068" y="4068"/>
                  </a:cubicBezTo>
                  <a:cubicBezTo>
                    <a:pt x="0" y="5902"/>
                    <a:pt x="401" y="8671"/>
                    <a:pt x="2235" y="10406"/>
                  </a:cubicBezTo>
                  <a:cubicBezTo>
                    <a:pt x="3836" y="11973"/>
                    <a:pt x="5771" y="12440"/>
                    <a:pt x="7906" y="12574"/>
                  </a:cubicBezTo>
                  <a:cubicBezTo>
                    <a:pt x="8106" y="12607"/>
                    <a:pt x="8206" y="12741"/>
                    <a:pt x="8206" y="12907"/>
                  </a:cubicBezTo>
                  <a:cubicBezTo>
                    <a:pt x="8340" y="12941"/>
                    <a:pt x="8373" y="13141"/>
                    <a:pt x="8239" y="13208"/>
                  </a:cubicBezTo>
                  <a:cubicBezTo>
                    <a:pt x="5204" y="14609"/>
                    <a:pt x="3870" y="18645"/>
                    <a:pt x="7005" y="20846"/>
                  </a:cubicBezTo>
                  <a:cubicBezTo>
                    <a:pt x="8087" y="21604"/>
                    <a:pt x="9482" y="22005"/>
                    <a:pt x="10862" y="22005"/>
                  </a:cubicBezTo>
                  <a:cubicBezTo>
                    <a:pt x="12886" y="22005"/>
                    <a:pt x="14879" y="21143"/>
                    <a:pt x="15812" y="19279"/>
                  </a:cubicBezTo>
                  <a:cubicBezTo>
                    <a:pt x="15874" y="19128"/>
                    <a:pt x="15999" y="19062"/>
                    <a:pt x="16120" y="19062"/>
                  </a:cubicBezTo>
                  <a:cubicBezTo>
                    <a:pt x="16322" y="19062"/>
                    <a:pt x="16516" y="19242"/>
                    <a:pt x="16412" y="19512"/>
                  </a:cubicBezTo>
                  <a:cubicBezTo>
                    <a:pt x="16379" y="19646"/>
                    <a:pt x="16312" y="19779"/>
                    <a:pt x="16245" y="19912"/>
                  </a:cubicBezTo>
                  <a:cubicBezTo>
                    <a:pt x="15478" y="23949"/>
                    <a:pt x="17613" y="27718"/>
                    <a:pt x="21816" y="28485"/>
                  </a:cubicBezTo>
                  <a:cubicBezTo>
                    <a:pt x="22334" y="28581"/>
                    <a:pt x="22839" y="28626"/>
                    <a:pt x="23332" y="28626"/>
                  </a:cubicBezTo>
                  <a:cubicBezTo>
                    <a:pt x="26803" y="28626"/>
                    <a:pt x="29620" y="26370"/>
                    <a:pt x="31489" y="23448"/>
                  </a:cubicBezTo>
                  <a:cubicBezTo>
                    <a:pt x="31565" y="23325"/>
                    <a:pt x="31668" y="23275"/>
                    <a:pt x="31771" y="23275"/>
                  </a:cubicBezTo>
                  <a:cubicBezTo>
                    <a:pt x="32030" y="23275"/>
                    <a:pt x="32290" y="23595"/>
                    <a:pt x="32123" y="23882"/>
                  </a:cubicBezTo>
                  <a:cubicBezTo>
                    <a:pt x="32090" y="23982"/>
                    <a:pt x="32023" y="24049"/>
                    <a:pt x="31990" y="24115"/>
                  </a:cubicBezTo>
                  <a:cubicBezTo>
                    <a:pt x="33539" y="26550"/>
                    <a:pt x="36398" y="28268"/>
                    <a:pt x="39149" y="28268"/>
                  </a:cubicBezTo>
                  <a:cubicBezTo>
                    <a:pt x="40958" y="28268"/>
                    <a:pt x="42721" y="27524"/>
                    <a:pt x="44032" y="25750"/>
                  </a:cubicBezTo>
                  <a:cubicBezTo>
                    <a:pt x="47815" y="20629"/>
                    <a:pt x="42956" y="14967"/>
                    <a:pt x="37500" y="14967"/>
                  </a:cubicBezTo>
                  <a:cubicBezTo>
                    <a:pt x="37376" y="14967"/>
                    <a:pt x="37251" y="14970"/>
                    <a:pt x="37127" y="14976"/>
                  </a:cubicBezTo>
                  <a:cubicBezTo>
                    <a:pt x="37060" y="14976"/>
                    <a:pt x="36993" y="14976"/>
                    <a:pt x="36927" y="14909"/>
                  </a:cubicBezTo>
                  <a:cubicBezTo>
                    <a:pt x="36860" y="14942"/>
                    <a:pt x="36827" y="14942"/>
                    <a:pt x="36760" y="14976"/>
                  </a:cubicBezTo>
                  <a:cubicBezTo>
                    <a:pt x="36742" y="14981"/>
                    <a:pt x="36725" y="14983"/>
                    <a:pt x="36709" y="14983"/>
                  </a:cubicBezTo>
                  <a:cubicBezTo>
                    <a:pt x="36513" y="14983"/>
                    <a:pt x="36442" y="14637"/>
                    <a:pt x="36626" y="14575"/>
                  </a:cubicBezTo>
                  <a:cubicBezTo>
                    <a:pt x="36660" y="14542"/>
                    <a:pt x="36693" y="14542"/>
                    <a:pt x="36726" y="14509"/>
                  </a:cubicBezTo>
                  <a:cubicBezTo>
                    <a:pt x="36726" y="14408"/>
                    <a:pt x="36827" y="14275"/>
                    <a:pt x="37027" y="14242"/>
                  </a:cubicBezTo>
                  <a:lnTo>
                    <a:pt x="37294" y="14242"/>
                  </a:lnTo>
                  <a:cubicBezTo>
                    <a:pt x="41396" y="11840"/>
                    <a:pt x="39095" y="6069"/>
                    <a:pt x="35959" y="3734"/>
                  </a:cubicBezTo>
                  <a:cubicBezTo>
                    <a:pt x="34569" y="2685"/>
                    <a:pt x="32879" y="2130"/>
                    <a:pt x="31253" y="2130"/>
                  </a:cubicBezTo>
                  <a:cubicBezTo>
                    <a:pt x="28745" y="2130"/>
                    <a:pt x="26389" y="3449"/>
                    <a:pt x="25518" y="6303"/>
                  </a:cubicBezTo>
                  <a:cubicBezTo>
                    <a:pt x="25469" y="6474"/>
                    <a:pt x="25344" y="6547"/>
                    <a:pt x="25211" y="6547"/>
                  </a:cubicBezTo>
                  <a:cubicBezTo>
                    <a:pt x="24983" y="6547"/>
                    <a:pt x="24734" y="6331"/>
                    <a:pt x="24818" y="6036"/>
                  </a:cubicBezTo>
                  <a:cubicBezTo>
                    <a:pt x="24851" y="5969"/>
                    <a:pt x="24885" y="5902"/>
                    <a:pt x="24885" y="5836"/>
                  </a:cubicBezTo>
                  <a:cubicBezTo>
                    <a:pt x="24350" y="2755"/>
                    <a:pt x="21831" y="0"/>
                    <a:pt x="18583" y="0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67"/>
            <p:cNvSpPr/>
            <p:nvPr/>
          </p:nvSpPr>
          <p:spPr>
            <a:xfrm>
              <a:off x="2180950" y="2308500"/>
              <a:ext cx="1460175" cy="1176675"/>
            </a:xfrm>
            <a:custGeom>
              <a:avLst/>
              <a:gdLst/>
              <a:ahLst/>
              <a:cxnLst/>
              <a:rect l="l" t="t" r="r" b="b"/>
              <a:pathLst>
                <a:path w="58407" h="47067" extrusionOk="0">
                  <a:moveTo>
                    <a:pt x="17311" y="13988"/>
                  </a:moveTo>
                  <a:cubicBezTo>
                    <a:pt x="15443" y="14788"/>
                    <a:pt x="14542" y="16823"/>
                    <a:pt x="14742" y="18791"/>
                  </a:cubicBezTo>
                  <a:cubicBezTo>
                    <a:pt x="13675" y="18091"/>
                    <a:pt x="11340" y="16623"/>
                    <a:pt x="11373" y="16523"/>
                  </a:cubicBezTo>
                  <a:cubicBezTo>
                    <a:pt x="11440" y="15989"/>
                    <a:pt x="16177" y="14355"/>
                    <a:pt x="17177" y="13988"/>
                  </a:cubicBezTo>
                  <a:close/>
                  <a:moveTo>
                    <a:pt x="13174" y="12687"/>
                  </a:moveTo>
                  <a:cubicBezTo>
                    <a:pt x="14042" y="13220"/>
                    <a:pt x="15042" y="13621"/>
                    <a:pt x="16010" y="13821"/>
                  </a:cubicBezTo>
                  <a:cubicBezTo>
                    <a:pt x="14075" y="14655"/>
                    <a:pt x="12140" y="15455"/>
                    <a:pt x="10206" y="16289"/>
                  </a:cubicBezTo>
                  <a:cubicBezTo>
                    <a:pt x="9939" y="16389"/>
                    <a:pt x="9972" y="16756"/>
                    <a:pt x="10239" y="16856"/>
                  </a:cubicBezTo>
                  <a:cubicBezTo>
                    <a:pt x="11173" y="17223"/>
                    <a:pt x="12107" y="17690"/>
                    <a:pt x="13008" y="18257"/>
                  </a:cubicBezTo>
                  <a:cubicBezTo>
                    <a:pt x="14075" y="18924"/>
                    <a:pt x="14342" y="19125"/>
                    <a:pt x="13274" y="20092"/>
                  </a:cubicBezTo>
                  <a:cubicBezTo>
                    <a:pt x="12207" y="21059"/>
                    <a:pt x="10439" y="21760"/>
                    <a:pt x="9138" y="22394"/>
                  </a:cubicBezTo>
                  <a:cubicBezTo>
                    <a:pt x="6937" y="23528"/>
                    <a:pt x="4668" y="24462"/>
                    <a:pt x="2333" y="25296"/>
                  </a:cubicBezTo>
                  <a:cubicBezTo>
                    <a:pt x="5235" y="23128"/>
                    <a:pt x="8204" y="21059"/>
                    <a:pt x="11240" y="19125"/>
                  </a:cubicBezTo>
                  <a:cubicBezTo>
                    <a:pt x="11440" y="18991"/>
                    <a:pt x="11373" y="18624"/>
                    <a:pt x="11140" y="18558"/>
                  </a:cubicBezTo>
                  <a:cubicBezTo>
                    <a:pt x="9438" y="18024"/>
                    <a:pt x="7737" y="17357"/>
                    <a:pt x="6103" y="16623"/>
                  </a:cubicBezTo>
                  <a:cubicBezTo>
                    <a:pt x="8471" y="15355"/>
                    <a:pt x="10839" y="14054"/>
                    <a:pt x="13174" y="12687"/>
                  </a:cubicBezTo>
                  <a:close/>
                  <a:moveTo>
                    <a:pt x="28755" y="780"/>
                  </a:moveTo>
                  <a:cubicBezTo>
                    <a:pt x="32003" y="780"/>
                    <a:pt x="34522" y="3535"/>
                    <a:pt x="35057" y="6616"/>
                  </a:cubicBezTo>
                  <a:cubicBezTo>
                    <a:pt x="35057" y="6682"/>
                    <a:pt x="35023" y="6749"/>
                    <a:pt x="34990" y="6816"/>
                  </a:cubicBezTo>
                  <a:cubicBezTo>
                    <a:pt x="34906" y="7111"/>
                    <a:pt x="35155" y="7327"/>
                    <a:pt x="35383" y="7327"/>
                  </a:cubicBezTo>
                  <a:cubicBezTo>
                    <a:pt x="35516" y="7327"/>
                    <a:pt x="35641" y="7254"/>
                    <a:pt x="35690" y="7083"/>
                  </a:cubicBezTo>
                  <a:cubicBezTo>
                    <a:pt x="36561" y="4229"/>
                    <a:pt x="38917" y="2910"/>
                    <a:pt x="41425" y="2910"/>
                  </a:cubicBezTo>
                  <a:cubicBezTo>
                    <a:pt x="43051" y="2910"/>
                    <a:pt x="44741" y="3465"/>
                    <a:pt x="46131" y="4514"/>
                  </a:cubicBezTo>
                  <a:cubicBezTo>
                    <a:pt x="49267" y="6849"/>
                    <a:pt x="51568" y="12620"/>
                    <a:pt x="47466" y="15022"/>
                  </a:cubicBezTo>
                  <a:lnTo>
                    <a:pt x="47199" y="15022"/>
                  </a:lnTo>
                  <a:cubicBezTo>
                    <a:pt x="46999" y="15055"/>
                    <a:pt x="46898" y="15188"/>
                    <a:pt x="46898" y="15289"/>
                  </a:cubicBezTo>
                  <a:cubicBezTo>
                    <a:pt x="46865" y="15322"/>
                    <a:pt x="46832" y="15322"/>
                    <a:pt x="46798" y="15355"/>
                  </a:cubicBezTo>
                  <a:cubicBezTo>
                    <a:pt x="46614" y="15417"/>
                    <a:pt x="46685" y="15763"/>
                    <a:pt x="46881" y="15763"/>
                  </a:cubicBezTo>
                  <a:cubicBezTo>
                    <a:pt x="46897" y="15763"/>
                    <a:pt x="46914" y="15761"/>
                    <a:pt x="46932" y="15756"/>
                  </a:cubicBezTo>
                  <a:cubicBezTo>
                    <a:pt x="46999" y="15722"/>
                    <a:pt x="47032" y="15722"/>
                    <a:pt x="47099" y="15689"/>
                  </a:cubicBezTo>
                  <a:cubicBezTo>
                    <a:pt x="47165" y="15756"/>
                    <a:pt x="47232" y="15756"/>
                    <a:pt x="47299" y="15756"/>
                  </a:cubicBezTo>
                  <a:cubicBezTo>
                    <a:pt x="47423" y="15750"/>
                    <a:pt x="47548" y="15747"/>
                    <a:pt x="47672" y="15747"/>
                  </a:cubicBezTo>
                  <a:cubicBezTo>
                    <a:pt x="53128" y="15747"/>
                    <a:pt x="57987" y="21409"/>
                    <a:pt x="54204" y="26530"/>
                  </a:cubicBezTo>
                  <a:cubicBezTo>
                    <a:pt x="52893" y="28304"/>
                    <a:pt x="51130" y="29048"/>
                    <a:pt x="49321" y="29048"/>
                  </a:cubicBezTo>
                  <a:cubicBezTo>
                    <a:pt x="46570" y="29048"/>
                    <a:pt x="43711" y="27330"/>
                    <a:pt x="42162" y="24895"/>
                  </a:cubicBezTo>
                  <a:cubicBezTo>
                    <a:pt x="42195" y="24829"/>
                    <a:pt x="42262" y="24762"/>
                    <a:pt x="42295" y="24662"/>
                  </a:cubicBezTo>
                  <a:cubicBezTo>
                    <a:pt x="42462" y="24375"/>
                    <a:pt x="42202" y="24055"/>
                    <a:pt x="41943" y="24055"/>
                  </a:cubicBezTo>
                  <a:cubicBezTo>
                    <a:pt x="41840" y="24055"/>
                    <a:pt x="41737" y="24105"/>
                    <a:pt x="41661" y="24228"/>
                  </a:cubicBezTo>
                  <a:cubicBezTo>
                    <a:pt x="39792" y="27150"/>
                    <a:pt x="36975" y="29406"/>
                    <a:pt x="33504" y="29406"/>
                  </a:cubicBezTo>
                  <a:cubicBezTo>
                    <a:pt x="33011" y="29406"/>
                    <a:pt x="32506" y="29361"/>
                    <a:pt x="31988" y="29265"/>
                  </a:cubicBezTo>
                  <a:cubicBezTo>
                    <a:pt x="27785" y="28498"/>
                    <a:pt x="25650" y="24729"/>
                    <a:pt x="26417" y="20692"/>
                  </a:cubicBezTo>
                  <a:cubicBezTo>
                    <a:pt x="26484" y="20559"/>
                    <a:pt x="26551" y="20426"/>
                    <a:pt x="26584" y="20292"/>
                  </a:cubicBezTo>
                  <a:cubicBezTo>
                    <a:pt x="26688" y="20022"/>
                    <a:pt x="26494" y="19842"/>
                    <a:pt x="26292" y="19842"/>
                  </a:cubicBezTo>
                  <a:cubicBezTo>
                    <a:pt x="26171" y="19842"/>
                    <a:pt x="26046" y="19908"/>
                    <a:pt x="25984" y="20059"/>
                  </a:cubicBezTo>
                  <a:cubicBezTo>
                    <a:pt x="25051" y="21923"/>
                    <a:pt x="23058" y="22785"/>
                    <a:pt x="21034" y="22785"/>
                  </a:cubicBezTo>
                  <a:cubicBezTo>
                    <a:pt x="19654" y="22785"/>
                    <a:pt x="18259" y="22384"/>
                    <a:pt x="17177" y="21626"/>
                  </a:cubicBezTo>
                  <a:cubicBezTo>
                    <a:pt x="14042" y="19425"/>
                    <a:pt x="15376" y="15389"/>
                    <a:pt x="18411" y="13988"/>
                  </a:cubicBezTo>
                  <a:cubicBezTo>
                    <a:pt x="18545" y="13921"/>
                    <a:pt x="18512" y="13721"/>
                    <a:pt x="18378" y="13687"/>
                  </a:cubicBezTo>
                  <a:cubicBezTo>
                    <a:pt x="18378" y="13521"/>
                    <a:pt x="18278" y="13387"/>
                    <a:pt x="18078" y="13354"/>
                  </a:cubicBezTo>
                  <a:cubicBezTo>
                    <a:pt x="15943" y="13220"/>
                    <a:pt x="14008" y="12753"/>
                    <a:pt x="12407" y="11186"/>
                  </a:cubicBezTo>
                  <a:cubicBezTo>
                    <a:pt x="10573" y="9451"/>
                    <a:pt x="10172" y="6682"/>
                    <a:pt x="12240" y="4848"/>
                  </a:cubicBezTo>
                  <a:cubicBezTo>
                    <a:pt x="13181" y="4030"/>
                    <a:pt x="14126" y="3697"/>
                    <a:pt x="15050" y="3697"/>
                  </a:cubicBezTo>
                  <a:cubicBezTo>
                    <a:pt x="17631" y="3697"/>
                    <a:pt x="20043" y="6301"/>
                    <a:pt x="21714" y="8217"/>
                  </a:cubicBezTo>
                  <a:cubicBezTo>
                    <a:pt x="21753" y="8256"/>
                    <a:pt x="21803" y="8272"/>
                    <a:pt x="21852" y="8272"/>
                  </a:cubicBezTo>
                  <a:cubicBezTo>
                    <a:pt x="21886" y="8272"/>
                    <a:pt x="21920" y="8264"/>
                    <a:pt x="21947" y="8250"/>
                  </a:cubicBezTo>
                  <a:cubicBezTo>
                    <a:pt x="21947" y="8284"/>
                    <a:pt x="21947" y="8317"/>
                    <a:pt x="21981" y="8350"/>
                  </a:cubicBezTo>
                  <a:cubicBezTo>
                    <a:pt x="22024" y="8551"/>
                    <a:pt x="22165" y="8641"/>
                    <a:pt x="22310" y="8641"/>
                  </a:cubicBezTo>
                  <a:cubicBezTo>
                    <a:pt x="22502" y="8641"/>
                    <a:pt x="22700" y="8483"/>
                    <a:pt x="22681" y="8217"/>
                  </a:cubicBezTo>
                  <a:cubicBezTo>
                    <a:pt x="22414" y="4814"/>
                    <a:pt x="24416" y="1178"/>
                    <a:pt x="28152" y="812"/>
                  </a:cubicBezTo>
                  <a:cubicBezTo>
                    <a:pt x="28355" y="790"/>
                    <a:pt x="28557" y="780"/>
                    <a:pt x="28755" y="780"/>
                  </a:cubicBezTo>
                  <a:close/>
                  <a:moveTo>
                    <a:pt x="25717" y="21760"/>
                  </a:moveTo>
                  <a:lnTo>
                    <a:pt x="25717" y="21760"/>
                  </a:lnTo>
                  <a:cubicBezTo>
                    <a:pt x="25416" y="23361"/>
                    <a:pt x="25717" y="24962"/>
                    <a:pt x="26517" y="26330"/>
                  </a:cubicBezTo>
                  <a:cubicBezTo>
                    <a:pt x="26459" y="26311"/>
                    <a:pt x="26413" y="26291"/>
                    <a:pt x="26364" y="26291"/>
                  </a:cubicBezTo>
                  <a:cubicBezTo>
                    <a:pt x="26329" y="26291"/>
                    <a:pt x="26293" y="26302"/>
                    <a:pt x="26250" y="26330"/>
                  </a:cubicBezTo>
                  <a:cubicBezTo>
                    <a:pt x="24716" y="27097"/>
                    <a:pt x="23215" y="27864"/>
                    <a:pt x="21714" y="28631"/>
                  </a:cubicBezTo>
                  <a:cubicBezTo>
                    <a:pt x="21447" y="28798"/>
                    <a:pt x="21480" y="29165"/>
                    <a:pt x="21747" y="29265"/>
                  </a:cubicBezTo>
                  <a:cubicBezTo>
                    <a:pt x="22248" y="29499"/>
                    <a:pt x="27051" y="31500"/>
                    <a:pt x="26717" y="32601"/>
                  </a:cubicBezTo>
                  <a:cubicBezTo>
                    <a:pt x="26451" y="33402"/>
                    <a:pt x="22648" y="34536"/>
                    <a:pt x="21814" y="34869"/>
                  </a:cubicBezTo>
                  <a:cubicBezTo>
                    <a:pt x="18678" y="36237"/>
                    <a:pt x="15476" y="37271"/>
                    <a:pt x="12074" y="37738"/>
                  </a:cubicBezTo>
                  <a:cubicBezTo>
                    <a:pt x="15243" y="35503"/>
                    <a:pt x="18578" y="33568"/>
                    <a:pt x="22047" y="31900"/>
                  </a:cubicBezTo>
                  <a:cubicBezTo>
                    <a:pt x="22314" y="31767"/>
                    <a:pt x="22248" y="31467"/>
                    <a:pt x="22014" y="31333"/>
                  </a:cubicBezTo>
                  <a:cubicBezTo>
                    <a:pt x="21414" y="31033"/>
                    <a:pt x="18345" y="29966"/>
                    <a:pt x="18145" y="29399"/>
                  </a:cubicBezTo>
                  <a:cubicBezTo>
                    <a:pt x="17811" y="28398"/>
                    <a:pt x="18612" y="28098"/>
                    <a:pt x="19279" y="27397"/>
                  </a:cubicBezTo>
                  <a:cubicBezTo>
                    <a:pt x="20513" y="26096"/>
                    <a:pt x="21680" y="24762"/>
                    <a:pt x="22781" y="23361"/>
                  </a:cubicBezTo>
                  <a:cubicBezTo>
                    <a:pt x="23915" y="23094"/>
                    <a:pt x="24983" y="22594"/>
                    <a:pt x="25717" y="21760"/>
                  </a:cubicBezTo>
                  <a:close/>
                  <a:moveTo>
                    <a:pt x="28649" y="0"/>
                  </a:moveTo>
                  <a:cubicBezTo>
                    <a:pt x="28528" y="0"/>
                    <a:pt x="28407" y="4"/>
                    <a:pt x="28285" y="11"/>
                  </a:cubicBezTo>
                  <a:cubicBezTo>
                    <a:pt x="24583" y="211"/>
                    <a:pt x="21414" y="3980"/>
                    <a:pt x="21847" y="7683"/>
                  </a:cubicBezTo>
                  <a:cubicBezTo>
                    <a:pt x="20546" y="5682"/>
                    <a:pt x="18845" y="3647"/>
                    <a:pt x="16377" y="3113"/>
                  </a:cubicBezTo>
                  <a:cubicBezTo>
                    <a:pt x="16015" y="3040"/>
                    <a:pt x="15647" y="3004"/>
                    <a:pt x="15280" y="3004"/>
                  </a:cubicBezTo>
                  <a:cubicBezTo>
                    <a:pt x="13483" y="3004"/>
                    <a:pt x="11709" y="3869"/>
                    <a:pt x="10739" y="5448"/>
                  </a:cubicBezTo>
                  <a:cubicBezTo>
                    <a:pt x="9038" y="8284"/>
                    <a:pt x="10472" y="10919"/>
                    <a:pt x="12841" y="12487"/>
                  </a:cubicBezTo>
                  <a:cubicBezTo>
                    <a:pt x="10306" y="13754"/>
                    <a:pt x="7771" y="15055"/>
                    <a:pt x="5235" y="16356"/>
                  </a:cubicBezTo>
                  <a:cubicBezTo>
                    <a:pt x="4969" y="16523"/>
                    <a:pt x="5002" y="16856"/>
                    <a:pt x="5235" y="16990"/>
                  </a:cubicBezTo>
                  <a:cubicBezTo>
                    <a:pt x="6370" y="17490"/>
                    <a:pt x="8638" y="17890"/>
                    <a:pt x="9472" y="18691"/>
                  </a:cubicBezTo>
                  <a:cubicBezTo>
                    <a:pt x="9739" y="18958"/>
                    <a:pt x="9905" y="19025"/>
                    <a:pt x="9939" y="19025"/>
                  </a:cubicBezTo>
                  <a:cubicBezTo>
                    <a:pt x="9905" y="19025"/>
                    <a:pt x="9772" y="19091"/>
                    <a:pt x="9572" y="19425"/>
                  </a:cubicBezTo>
                  <a:cubicBezTo>
                    <a:pt x="9305" y="19858"/>
                    <a:pt x="7871" y="20526"/>
                    <a:pt x="7504" y="20759"/>
                  </a:cubicBezTo>
                  <a:cubicBezTo>
                    <a:pt x="5035" y="22427"/>
                    <a:pt x="2634" y="24195"/>
                    <a:pt x="299" y="25996"/>
                  </a:cubicBezTo>
                  <a:cubicBezTo>
                    <a:pt x="1" y="26234"/>
                    <a:pt x="235" y="26579"/>
                    <a:pt x="526" y="26579"/>
                  </a:cubicBezTo>
                  <a:cubicBezTo>
                    <a:pt x="561" y="26579"/>
                    <a:pt x="596" y="26574"/>
                    <a:pt x="632" y="26563"/>
                  </a:cubicBezTo>
                  <a:cubicBezTo>
                    <a:pt x="5702" y="24929"/>
                    <a:pt x="10472" y="22661"/>
                    <a:pt x="14942" y="19758"/>
                  </a:cubicBezTo>
                  <a:cubicBezTo>
                    <a:pt x="15176" y="20526"/>
                    <a:pt x="15609" y="21260"/>
                    <a:pt x="16243" y="21827"/>
                  </a:cubicBezTo>
                  <a:cubicBezTo>
                    <a:pt x="17478" y="22897"/>
                    <a:pt x="19323" y="23516"/>
                    <a:pt x="21127" y="23516"/>
                  </a:cubicBezTo>
                  <a:cubicBezTo>
                    <a:pt x="21516" y="23516"/>
                    <a:pt x="21902" y="23487"/>
                    <a:pt x="22281" y="23428"/>
                  </a:cubicBezTo>
                  <a:lnTo>
                    <a:pt x="22281" y="23428"/>
                  </a:lnTo>
                  <a:cubicBezTo>
                    <a:pt x="20546" y="25329"/>
                    <a:pt x="18778" y="27197"/>
                    <a:pt x="16877" y="28965"/>
                  </a:cubicBezTo>
                  <a:cubicBezTo>
                    <a:pt x="16710" y="29132"/>
                    <a:pt x="16777" y="29365"/>
                    <a:pt x="16977" y="29465"/>
                  </a:cubicBezTo>
                  <a:cubicBezTo>
                    <a:pt x="17444" y="29699"/>
                    <a:pt x="20913" y="31033"/>
                    <a:pt x="20913" y="31567"/>
                  </a:cubicBezTo>
                  <a:cubicBezTo>
                    <a:pt x="20913" y="32001"/>
                    <a:pt x="17744" y="33368"/>
                    <a:pt x="17277" y="33635"/>
                  </a:cubicBezTo>
                  <a:cubicBezTo>
                    <a:pt x="14976" y="34936"/>
                    <a:pt x="12741" y="36404"/>
                    <a:pt x="10606" y="37938"/>
                  </a:cubicBezTo>
                  <a:cubicBezTo>
                    <a:pt x="10318" y="38162"/>
                    <a:pt x="10552" y="38540"/>
                    <a:pt x="10837" y="38540"/>
                  </a:cubicBezTo>
                  <a:cubicBezTo>
                    <a:pt x="10849" y="38540"/>
                    <a:pt x="10861" y="38540"/>
                    <a:pt x="10873" y="38539"/>
                  </a:cubicBezTo>
                  <a:cubicBezTo>
                    <a:pt x="16944" y="38005"/>
                    <a:pt x="22414" y="35470"/>
                    <a:pt x="27785" y="32834"/>
                  </a:cubicBezTo>
                  <a:cubicBezTo>
                    <a:pt x="28018" y="32701"/>
                    <a:pt x="28052" y="32401"/>
                    <a:pt x="27852" y="32234"/>
                  </a:cubicBezTo>
                  <a:cubicBezTo>
                    <a:pt x="26217" y="30900"/>
                    <a:pt x="24482" y="29832"/>
                    <a:pt x="22614" y="28932"/>
                  </a:cubicBezTo>
                  <a:cubicBezTo>
                    <a:pt x="23915" y="28265"/>
                    <a:pt x="25216" y="27597"/>
                    <a:pt x="26517" y="26930"/>
                  </a:cubicBezTo>
                  <a:cubicBezTo>
                    <a:pt x="26651" y="26864"/>
                    <a:pt x="26684" y="26730"/>
                    <a:pt x="26684" y="26630"/>
                  </a:cubicBezTo>
                  <a:cubicBezTo>
                    <a:pt x="27651" y="28131"/>
                    <a:pt x="29186" y="29332"/>
                    <a:pt x="30987" y="29866"/>
                  </a:cubicBezTo>
                  <a:cubicBezTo>
                    <a:pt x="31819" y="30120"/>
                    <a:pt x="32647" y="30238"/>
                    <a:pt x="33460" y="30238"/>
                  </a:cubicBezTo>
                  <a:cubicBezTo>
                    <a:pt x="34994" y="30238"/>
                    <a:pt x="36474" y="29818"/>
                    <a:pt x="37825" y="29098"/>
                  </a:cubicBezTo>
                  <a:lnTo>
                    <a:pt x="37825" y="29098"/>
                  </a:lnTo>
                  <a:cubicBezTo>
                    <a:pt x="37959" y="31734"/>
                    <a:pt x="37992" y="34302"/>
                    <a:pt x="37725" y="36937"/>
                  </a:cubicBezTo>
                  <a:cubicBezTo>
                    <a:pt x="37694" y="37092"/>
                    <a:pt x="37863" y="37275"/>
                    <a:pt x="38047" y="37275"/>
                  </a:cubicBezTo>
                  <a:cubicBezTo>
                    <a:pt x="38062" y="37275"/>
                    <a:pt x="38077" y="37273"/>
                    <a:pt x="38092" y="37271"/>
                  </a:cubicBezTo>
                  <a:cubicBezTo>
                    <a:pt x="38691" y="37091"/>
                    <a:pt x="40798" y="36131"/>
                    <a:pt x="41656" y="36131"/>
                  </a:cubicBezTo>
                  <a:cubicBezTo>
                    <a:pt x="41753" y="36131"/>
                    <a:pt x="41834" y="36143"/>
                    <a:pt x="41895" y="36170"/>
                  </a:cubicBezTo>
                  <a:cubicBezTo>
                    <a:pt x="43029" y="36637"/>
                    <a:pt x="42729" y="38172"/>
                    <a:pt x="42796" y="39172"/>
                  </a:cubicBezTo>
                  <a:cubicBezTo>
                    <a:pt x="42996" y="41707"/>
                    <a:pt x="43162" y="44276"/>
                    <a:pt x="43329" y="46811"/>
                  </a:cubicBezTo>
                  <a:cubicBezTo>
                    <a:pt x="43329" y="46973"/>
                    <a:pt x="43484" y="47067"/>
                    <a:pt x="43638" y="47067"/>
                  </a:cubicBezTo>
                  <a:cubicBezTo>
                    <a:pt x="43769" y="47067"/>
                    <a:pt x="43899" y="46998"/>
                    <a:pt x="43930" y="46844"/>
                  </a:cubicBezTo>
                  <a:cubicBezTo>
                    <a:pt x="45064" y="42074"/>
                    <a:pt x="45964" y="37271"/>
                    <a:pt x="46665" y="32434"/>
                  </a:cubicBezTo>
                  <a:cubicBezTo>
                    <a:pt x="46695" y="32221"/>
                    <a:pt x="46531" y="32063"/>
                    <a:pt x="46349" y="32063"/>
                  </a:cubicBezTo>
                  <a:cubicBezTo>
                    <a:pt x="46332" y="32063"/>
                    <a:pt x="46315" y="32064"/>
                    <a:pt x="46298" y="32067"/>
                  </a:cubicBezTo>
                  <a:cubicBezTo>
                    <a:pt x="45447" y="32203"/>
                    <a:pt x="44303" y="32619"/>
                    <a:pt x="43389" y="32619"/>
                  </a:cubicBezTo>
                  <a:cubicBezTo>
                    <a:pt x="42727" y="32619"/>
                    <a:pt x="42186" y="32401"/>
                    <a:pt x="41962" y="31700"/>
                  </a:cubicBezTo>
                  <a:cubicBezTo>
                    <a:pt x="41528" y="30266"/>
                    <a:pt x="41795" y="28064"/>
                    <a:pt x="41728" y="26563"/>
                  </a:cubicBezTo>
                  <a:cubicBezTo>
                    <a:pt x="41728" y="26392"/>
                    <a:pt x="41613" y="26317"/>
                    <a:pt x="41483" y="26317"/>
                  </a:cubicBezTo>
                  <a:cubicBezTo>
                    <a:pt x="41361" y="26317"/>
                    <a:pt x="41226" y="26383"/>
                    <a:pt x="41161" y="26497"/>
                  </a:cubicBezTo>
                  <a:cubicBezTo>
                    <a:pt x="41128" y="26530"/>
                    <a:pt x="41094" y="26597"/>
                    <a:pt x="41094" y="26697"/>
                  </a:cubicBezTo>
                  <a:cubicBezTo>
                    <a:pt x="41194" y="28865"/>
                    <a:pt x="41294" y="31033"/>
                    <a:pt x="41395" y="33201"/>
                  </a:cubicBezTo>
                  <a:cubicBezTo>
                    <a:pt x="41424" y="33376"/>
                    <a:pt x="41580" y="33475"/>
                    <a:pt x="41730" y="33475"/>
                  </a:cubicBezTo>
                  <a:cubicBezTo>
                    <a:pt x="41752" y="33475"/>
                    <a:pt x="41774" y="33472"/>
                    <a:pt x="41795" y="33468"/>
                  </a:cubicBezTo>
                  <a:cubicBezTo>
                    <a:pt x="42296" y="33385"/>
                    <a:pt x="44193" y="32790"/>
                    <a:pt x="45077" y="32790"/>
                  </a:cubicBezTo>
                  <a:cubicBezTo>
                    <a:pt x="45252" y="32790"/>
                    <a:pt x="45387" y="32813"/>
                    <a:pt x="45464" y="32868"/>
                  </a:cubicBezTo>
                  <a:cubicBezTo>
                    <a:pt x="46365" y="33435"/>
                    <a:pt x="45431" y="36204"/>
                    <a:pt x="45297" y="37004"/>
                  </a:cubicBezTo>
                  <a:cubicBezTo>
                    <a:pt x="44864" y="39539"/>
                    <a:pt x="44363" y="42041"/>
                    <a:pt x="43796" y="44543"/>
                  </a:cubicBezTo>
                  <a:cubicBezTo>
                    <a:pt x="43596" y="41541"/>
                    <a:pt x="43396" y="38539"/>
                    <a:pt x="43129" y="35536"/>
                  </a:cubicBezTo>
                  <a:cubicBezTo>
                    <a:pt x="43099" y="35387"/>
                    <a:pt x="42936" y="35264"/>
                    <a:pt x="42782" y="35264"/>
                  </a:cubicBezTo>
                  <a:cubicBezTo>
                    <a:pt x="42764" y="35264"/>
                    <a:pt x="42746" y="35266"/>
                    <a:pt x="42729" y="35270"/>
                  </a:cubicBezTo>
                  <a:cubicBezTo>
                    <a:pt x="41862" y="35536"/>
                    <a:pt x="40827" y="36003"/>
                    <a:pt x="39893" y="36103"/>
                  </a:cubicBezTo>
                  <a:cubicBezTo>
                    <a:pt x="39567" y="36130"/>
                    <a:pt x="39313" y="36148"/>
                    <a:pt x="39116" y="36148"/>
                  </a:cubicBezTo>
                  <a:cubicBezTo>
                    <a:pt x="38309" y="36148"/>
                    <a:pt x="38466" y="35837"/>
                    <a:pt x="38492" y="34469"/>
                  </a:cubicBezTo>
                  <a:cubicBezTo>
                    <a:pt x="38526" y="32601"/>
                    <a:pt x="38392" y="30766"/>
                    <a:pt x="38092" y="28932"/>
                  </a:cubicBezTo>
                  <a:cubicBezTo>
                    <a:pt x="39226" y="28265"/>
                    <a:pt x="40227" y="27431"/>
                    <a:pt x="41061" y="26430"/>
                  </a:cubicBezTo>
                  <a:cubicBezTo>
                    <a:pt x="41361" y="26063"/>
                    <a:pt x="41661" y="25696"/>
                    <a:pt x="41895" y="25296"/>
                  </a:cubicBezTo>
                  <a:cubicBezTo>
                    <a:pt x="43400" y="28081"/>
                    <a:pt x="46445" y="29793"/>
                    <a:pt x="49388" y="29793"/>
                  </a:cubicBezTo>
                  <a:cubicBezTo>
                    <a:pt x="51662" y="29793"/>
                    <a:pt x="53875" y="28771"/>
                    <a:pt x="55271" y="26430"/>
                  </a:cubicBezTo>
                  <a:cubicBezTo>
                    <a:pt x="58407" y="21159"/>
                    <a:pt x="54104" y="15122"/>
                    <a:pt x="48566" y="14955"/>
                  </a:cubicBezTo>
                  <a:cubicBezTo>
                    <a:pt x="51869" y="12553"/>
                    <a:pt x="50067" y="7049"/>
                    <a:pt x="47265" y="4481"/>
                  </a:cubicBezTo>
                  <a:cubicBezTo>
                    <a:pt x="45630" y="2968"/>
                    <a:pt x="43462" y="2155"/>
                    <a:pt x="41384" y="2155"/>
                  </a:cubicBezTo>
                  <a:cubicBezTo>
                    <a:pt x="38928" y="2155"/>
                    <a:pt x="36598" y="3291"/>
                    <a:pt x="35424" y="5748"/>
                  </a:cubicBezTo>
                  <a:cubicBezTo>
                    <a:pt x="34877" y="2595"/>
                    <a:pt x="31940" y="0"/>
                    <a:pt x="286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67"/>
            <p:cNvSpPr/>
            <p:nvPr/>
          </p:nvSpPr>
          <p:spPr>
            <a:xfrm>
              <a:off x="3133250" y="2969225"/>
              <a:ext cx="206825" cy="452850"/>
            </a:xfrm>
            <a:custGeom>
              <a:avLst/>
              <a:gdLst/>
              <a:ahLst/>
              <a:cxnLst/>
              <a:rect l="l" t="t" r="r" b="b"/>
              <a:pathLst>
                <a:path w="8273" h="18114" extrusionOk="0">
                  <a:moveTo>
                    <a:pt x="2969" y="1"/>
                  </a:moveTo>
                  <a:cubicBezTo>
                    <a:pt x="2135" y="1002"/>
                    <a:pt x="1134" y="1836"/>
                    <a:pt x="0" y="2503"/>
                  </a:cubicBezTo>
                  <a:cubicBezTo>
                    <a:pt x="300" y="4337"/>
                    <a:pt x="434" y="6172"/>
                    <a:pt x="400" y="8040"/>
                  </a:cubicBezTo>
                  <a:cubicBezTo>
                    <a:pt x="374" y="9408"/>
                    <a:pt x="217" y="9719"/>
                    <a:pt x="1024" y="9719"/>
                  </a:cubicBezTo>
                  <a:cubicBezTo>
                    <a:pt x="1221" y="9719"/>
                    <a:pt x="1475" y="9701"/>
                    <a:pt x="1801" y="9674"/>
                  </a:cubicBezTo>
                  <a:cubicBezTo>
                    <a:pt x="2735" y="9574"/>
                    <a:pt x="3770" y="9107"/>
                    <a:pt x="4637" y="8841"/>
                  </a:cubicBezTo>
                  <a:cubicBezTo>
                    <a:pt x="4654" y="8837"/>
                    <a:pt x="4672" y="8835"/>
                    <a:pt x="4690" y="8835"/>
                  </a:cubicBezTo>
                  <a:cubicBezTo>
                    <a:pt x="4844" y="8835"/>
                    <a:pt x="5007" y="8958"/>
                    <a:pt x="5037" y="9107"/>
                  </a:cubicBezTo>
                  <a:cubicBezTo>
                    <a:pt x="5304" y="12110"/>
                    <a:pt x="5504" y="15112"/>
                    <a:pt x="5704" y="18114"/>
                  </a:cubicBezTo>
                  <a:cubicBezTo>
                    <a:pt x="6271" y="15612"/>
                    <a:pt x="6772" y="13110"/>
                    <a:pt x="7205" y="10575"/>
                  </a:cubicBezTo>
                  <a:cubicBezTo>
                    <a:pt x="7339" y="9775"/>
                    <a:pt x="8273" y="7006"/>
                    <a:pt x="7372" y="6439"/>
                  </a:cubicBezTo>
                  <a:cubicBezTo>
                    <a:pt x="7295" y="6384"/>
                    <a:pt x="7160" y="6361"/>
                    <a:pt x="6985" y="6361"/>
                  </a:cubicBezTo>
                  <a:cubicBezTo>
                    <a:pt x="6101" y="6361"/>
                    <a:pt x="4204" y="6956"/>
                    <a:pt x="3703" y="7039"/>
                  </a:cubicBezTo>
                  <a:cubicBezTo>
                    <a:pt x="3682" y="7043"/>
                    <a:pt x="3660" y="7046"/>
                    <a:pt x="3638" y="7046"/>
                  </a:cubicBezTo>
                  <a:cubicBezTo>
                    <a:pt x="3488" y="7046"/>
                    <a:pt x="3332" y="6947"/>
                    <a:pt x="3303" y="6772"/>
                  </a:cubicBezTo>
                  <a:cubicBezTo>
                    <a:pt x="3202" y="4604"/>
                    <a:pt x="3102" y="2436"/>
                    <a:pt x="3002" y="268"/>
                  </a:cubicBezTo>
                  <a:cubicBezTo>
                    <a:pt x="3002" y="168"/>
                    <a:pt x="3036" y="101"/>
                    <a:pt x="3069" y="68"/>
                  </a:cubicBezTo>
                  <a:lnTo>
                    <a:pt x="2969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67"/>
            <p:cNvSpPr/>
            <p:nvPr/>
          </p:nvSpPr>
          <p:spPr>
            <a:xfrm>
              <a:off x="2482775" y="2852475"/>
              <a:ext cx="374450" cy="399475"/>
            </a:xfrm>
            <a:custGeom>
              <a:avLst/>
              <a:gdLst/>
              <a:ahLst/>
              <a:cxnLst/>
              <a:rect l="l" t="t" r="r" b="b"/>
              <a:pathLst>
                <a:path w="14978" h="15979" extrusionOk="0">
                  <a:moveTo>
                    <a:pt x="13644" y="1"/>
                  </a:moveTo>
                  <a:cubicBezTo>
                    <a:pt x="12910" y="835"/>
                    <a:pt x="11842" y="1335"/>
                    <a:pt x="10708" y="1602"/>
                  </a:cubicBezTo>
                  <a:cubicBezTo>
                    <a:pt x="9607" y="3003"/>
                    <a:pt x="8440" y="4337"/>
                    <a:pt x="7206" y="5638"/>
                  </a:cubicBezTo>
                  <a:cubicBezTo>
                    <a:pt x="6539" y="6339"/>
                    <a:pt x="5738" y="6639"/>
                    <a:pt x="6072" y="7640"/>
                  </a:cubicBezTo>
                  <a:cubicBezTo>
                    <a:pt x="6272" y="8207"/>
                    <a:pt x="9341" y="9274"/>
                    <a:pt x="9941" y="9574"/>
                  </a:cubicBezTo>
                  <a:cubicBezTo>
                    <a:pt x="10175" y="9708"/>
                    <a:pt x="10241" y="10008"/>
                    <a:pt x="9974" y="10141"/>
                  </a:cubicBezTo>
                  <a:cubicBezTo>
                    <a:pt x="6505" y="11809"/>
                    <a:pt x="3170" y="13744"/>
                    <a:pt x="1" y="15979"/>
                  </a:cubicBezTo>
                  <a:cubicBezTo>
                    <a:pt x="3403" y="15512"/>
                    <a:pt x="6605" y="14478"/>
                    <a:pt x="9741" y="13110"/>
                  </a:cubicBezTo>
                  <a:cubicBezTo>
                    <a:pt x="10575" y="12777"/>
                    <a:pt x="14378" y="11643"/>
                    <a:pt x="14644" y="10842"/>
                  </a:cubicBezTo>
                  <a:cubicBezTo>
                    <a:pt x="14978" y="9741"/>
                    <a:pt x="10175" y="7740"/>
                    <a:pt x="9674" y="7506"/>
                  </a:cubicBezTo>
                  <a:cubicBezTo>
                    <a:pt x="9407" y="7406"/>
                    <a:pt x="9374" y="7039"/>
                    <a:pt x="9641" y="6872"/>
                  </a:cubicBezTo>
                  <a:cubicBezTo>
                    <a:pt x="11142" y="6105"/>
                    <a:pt x="12643" y="5338"/>
                    <a:pt x="14177" y="4571"/>
                  </a:cubicBezTo>
                  <a:cubicBezTo>
                    <a:pt x="14220" y="4543"/>
                    <a:pt x="14256" y="4532"/>
                    <a:pt x="14291" y="4532"/>
                  </a:cubicBezTo>
                  <a:cubicBezTo>
                    <a:pt x="14340" y="4532"/>
                    <a:pt x="14386" y="4552"/>
                    <a:pt x="14444" y="4571"/>
                  </a:cubicBezTo>
                  <a:cubicBezTo>
                    <a:pt x="13677" y="3203"/>
                    <a:pt x="13343" y="1602"/>
                    <a:pt x="13644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67"/>
            <p:cNvSpPr/>
            <p:nvPr/>
          </p:nvSpPr>
          <p:spPr>
            <a:xfrm>
              <a:off x="2239275" y="2625650"/>
              <a:ext cx="341925" cy="315250"/>
            </a:xfrm>
            <a:custGeom>
              <a:avLst/>
              <a:gdLst/>
              <a:ahLst/>
              <a:cxnLst/>
              <a:rect l="l" t="t" r="r" b="b"/>
              <a:pathLst>
                <a:path w="13677" h="12610" extrusionOk="0">
                  <a:moveTo>
                    <a:pt x="10841" y="1"/>
                  </a:moveTo>
                  <a:cubicBezTo>
                    <a:pt x="8506" y="1368"/>
                    <a:pt x="6138" y="2669"/>
                    <a:pt x="3770" y="3937"/>
                  </a:cubicBezTo>
                  <a:cubicBezTo>
                    <a:pt x="5404" y="4671"/>
                    <a:pt x="7105" y="5338"/>
                    <a:pt x="8807" y="5872"/>
                  </a:cubicBezTo>
                  <a:cubicBezTo>
                    <a:pt x="9040" y="5938"/>
                    <a:pt x="9107" y="6305"/>
                    <a:pt x="8907" y="6439"/>
                  </a:cubicBezTo>
                  <a:cubicBezTo>
                    <a:pt x="5871" y="8373"/>
                    <a:pt x="2902" y="10442"/>
                    <a:pt x="0" y="12610"/>
                  </a:cubicBezTo>
                  <a:cubicBezTo>
                    <a:pt x="2335" y="11776"/>
                    <a:pt x="4604" y="10842"/>
                    <a:pt x="6805" y="9708"/>
                  </a:cubicBezTo>
                  <a:cubicBezTo>
                    <a:pt x="8106" y="9074"/>
                    <a:pt x="9874" y="8373"/>
                    <a:pt x="10941" y="7406"/>
                  </a:cubicBezTo>
                  <a:cubicBezTo>
                    <a:pt x="12009" y="6439"/>
                    <a:pt x="11742" y="6238"/>
                    <a:pt x="10675" y="5571"/>
                  </a:cubicBezTo>
                  <a:cubicBezTo>
                    <a:pt x="9774" y="5004"/>
                    <a:pt x="8840" y="4537"/>
                    <a:pt x="7873" y="4170"/>
                  </a:cubicBezTo>
                  <a:cubicBezTo>
                    <a:pt x="7639" y="4070"/>
                    <a:pt x="7606" y="3703"/>
                    <a:pt x="7873" y="3603"/>
                  </a:cubicBezTo>
                  <a:cubicBezTo>
                    <a:pt x="9807" y="2769"/>
                    <a:pt x="11742" y="1969"/>
                    <a:pt x="13677" y="1135"/>
                  </a:cubicBezTo>
                  <a:cubicBezTo>
                    <a:pt x="12709" y="935"/>
                    <a:pt x="11709" y="534"/>
                    <a:pt x="1084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05" name="Google Shape;1805;p67"/>
          <p:cNvGrpSpPr/>
          <p:nvPr/>
        </p:nvGrpSpPr>
        <p:grpSpPr>
          <a:xfrm rot="-899960">
            <a:off x="550427" y="4134616"/>
            <a:ext cx="1189839" cy="532184"/>
            <a:chOff x="2750925" y="2801625"/>
            <a:chExt cx="1189875" cy="532200"/>
          </a:xfrm>
        </p:grpSpPr>
        <p:grpSp>
          <p:nvGrpSpPr>
            <p:cNvPr id="1806" name="Google Shape;1806;p67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807" name="Google Shape;1807;p67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67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67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67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67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12" name="Google Shape;1812;p67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67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91" y="3290369"/>
            <a:ext cx="1847230" cy="162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700" y="455622"/>
            <a:ext cx="2244525" cy="553998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pic>
        <p:nvPicPr>
          <p:cNvPr id="31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160337" y="4175440"/>
            <a:ext cx="487363" cy="36552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2" name="Rectangle 31"/>
          <p:cNvSpPr/>
          <p:nvPr/>
        </p:nvSpPr>
        <p:spPr>
          <a:xfrm>
            <a:off x="5976335" y="413296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000" b="1" kern="1200" dirty="0">
                <a:solidFill>
                  <a:prstClr val="white"/>
                </a:solidFill>
              </a:rPr>
              <a:t>THỜI GIAN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8991" y="413296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78991" y="41402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94561" y="41464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76768" y="4130261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94561" y="41332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kern="12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84432" y="4148692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974018" y="413961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0339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74018" y="413740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66651" y="4132383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74490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54845" y="2205039"/>
            <a:ext cx="419100" cy="405635"/>
          </a:xfrm>
          <a:prstGeom prst="rect">
            <a:avLst/>
          </a:prstGeom>
          <a:noFill/>
        </p:spPr>
        <p:txBody>
          <a:bodyPr wrap="square" lIns="51172" tIns="25595" rIns="51172" bIns="25595" rtlCol="0">
            <a:spAutoFit/>
          </a:bodyPr>
          <a:lstStyle/>
          <a:p>
            <a:pPr defTabSz="913973">
              <a:buClrTx/>
              <a:defRPr/>
            </a:pPr>
            <a:r>
              <a:rPr lang="en-US" sz="2300" b="1" dirty="0">
                <a:solidFill>
                  <a:srgbClr val="FF0000"/>
                </a:solidFill>
                <a:sym typeface="Wingdings"/>
              </a:rPr>
              <a:t>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2773" y="2610674"/>
            <a:ext cx="419100" cy="405635"/>
          </a:xfrm>
          <a:prstGeom prst="rect">
            <a:avLst/>
          </a:prstGeom>
          <a:noFill/>
        </p:spPr>
        <p:txBody>
          <a:bodyPr wrap="square" lIns="51172" tIns="25595" rIns="51172" bIns="25595" rtlCol="0">
            <a:spAutoFit/>
          </a:bodyPr>
          <a:lstStyle/>
          <a:p>
            <a:pPr defTabSz="913973">
              <a:buClrTx/>
              <a:defRPr/>
            </a:pPr>
            <a:r>
              <a:rPr lang="en-US" sz="2300" b="1" dirty="0">
                <a:solidFill>
                  <a:srgbClr val="FF0000"/>
                </a:solidFill>
                <a:sym typeface="Wingdings"/>
              </a:rPr>
              <a:t>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99491" y="3087551"/>
            <a:ext cx="419100" cy="405635"/>
          </a:xfrm>
          <a:prstGeom prst="rect">
            <a:avLst/>
          </a:prstGeom>
          <a:noFill/>
        </p:spPr>
        <p:txBody>
          <a:bodyPr wrap="square" lIns="51172" tIns="25595" rIns="51172" bIns="25595" rtlCol="0">
            <a:spAutoFit/>
          </a:bodyPr>
          <a:lstStyle/>
          <a:p>
            <a:pPr defTabSz="913973">
              <a:buClrTx/>
              <a:defRPr/>
            </a:pPr>
            <a:r>
              <a:rPr lang="en-US" sz="2300" b="1" dirty="0">
                <a:solidFill>
                  <a:srgbClr val="FF0000"/>
                </a:solidFill>
                <a:sym typeface="Wingdings"/>
              </a:rPr>
              <a:t></a:t>
            </a:r>
            <a:endParaRPr 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9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/>
      <p:bldP spid="49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oogle Shape;1792;p67"/>
          <p:cNvGrpSpPr/>
          <p:nvPr/>
        </p:nvGrpSpPr>
        <p:grpSpPr>
          <a:xfrm>
            <a:off x="7318177" y="541859"/>
            <a:ext cx="1269476" cy="1023001"/>
            <a:chOff x="2180950" y="2308500"/>
            <a:chExt cx="1460175" cy="1176675"/>
          </a:xfrm>
        </p:grpSpPr>
        <p:sp>
          <p:nvSpPr>
            <p:cNvPr id="1793" name="Google Shape;1793;p67"/>
            <p:cNvSpPr/>
            <p:nvPr/>
          </p:nvSpPr>
          <p:spPr>
            <a:xfrm>
              <a:off x="2435250" y="2328000"/>
              <a:ext cx="1195400" cy="715650"/>
            </a:xfrm>
            <a:custGeom>
              <a:avLst/>
              <a:gdLst/>
              <a:ahLst/>
              <a:cxnLst/>
              <a:rect l="l" t="t" r="r" b="b"/>
              <a:pathLst>
                <a:path w="47816" h="28626" extrusionOk="0">
                  <a:moveTo>
                    <a:pt x="18583" y="0"/>
                  </a:moveTo>
                  <a:cubicBezTo>
                    <a:pt x="18385" y="0"/>
                    <a:pt x="18183" y="10"/>
                    <a:pt x="17980" y="32"/>
                  </a:cubicBezTo>
                  <a:cubicBezTo>
                    <a:pt x="14244" y="398"/>
                    <a:pt x="12242" y="4034"/>
                    <a:pt x="12509" y="7437"/>
                  </a:cubicBezTo>
                  <a:cubicBezTo>
                    <a:pt x="12528" y="7703"/>
                    <a:pt x="12330" y="7861"/>
                    <a:pt x="12138" y="7861"/>
                  </a:cubicBezTo>
                  <a:cubicBezTo>
                    <a:pt x="11993" y="7861"/>
                    <a:pt x="11852" y="7771"/>
                    <a:pt x="11809" y="7570"/>
                  </a:cubicBezTo>
                  <a:cubicBezTo>
                    <a:pt x="11775" y="7537"/>
                    <a:pt x="11775" y="7504"/>
                    <a:pt x="11775" y="7470"/>
                  </a:cubicBezTo>
                  <a:cubicBezTo>
                    <a:pt x="11748" y="7484"/>
                    <a:pt x="11714" y="7492"/>
                    <a:pt x="11680" y="7492"/>
                  </a:cubicBezTo>
                  <a:cubicBezTo>
                    <a:pt x="11631" y="7492"/>
                    <a:pt x="11581" y="7476"/>
                    <a:pt x="11542" y="7437"/>
                  </a:cubicBezTo>
                  <a:cubicBezTo>
                    <a:pt x="9871" y="5521"/>
                    <a:pt x="7459" y="2917"/>
                    <a:pt x="4878" y="2917"/>
                  </a:cubicBezTo>
                  <a:cubicBezTo>
                    <a:pt x="3954" y="2917"/>
                    <a:pt x="3009" y="3250"/>
                    <a:pt x="2068" y="4068"/>
                  </a:cubicBezTo>
                  <a:cubicBezTo>
                    <a:pt x="0" y="5902"/>
                    <a:pt x="401" y="8671"/>
                    <a:pt x="2235" y="10406"/>
                  </a:cubicBezTo>
                  <a:cubicBezTo>
                    <a:pt x="3836" y="11973"/>
                    <a:pt x="5771" y="12440"/>
                    <a:pt x="7906" y="12574"/>
                  </a:cubicBezTo>
                  <a:cubicBezTo>
                    <a:pt x="8106" y="12607"/>
                    <a:pt x="8206" y="12741"/>
                    <a:pt x="8206" y="12907"/>
                  </a:cubicBezTo>
                  <a:cubicBezTo>
                    <a:pt x="8340" y="12941"/>
                    <a:pt x="8373" y="13141"/>
                    <a:pt x="8239" y="13208"/>
                  </a:cubicBezTo>
                  <a:cubicBezTo>
                    <a:pt x="5204" y="14609"/>
                    <a:pt x="3870" y="18645"/>
                    <a:pt x="7005" y="20846"/>
                  </a:cubicBezTo>
                  <a:cubicBezTo>
                    <a:pt x="8087" y="21604"/>
                    <a:pt x="9482" y="22005"/>
                    <a:pt x="10862" y="22005"/>
                  </a:cubicBezTo>
                  <a:cubicBezTo>
                    <a:pt x="12886" y="22005"/>
                    <a:pt x="14879" y="21143"/>
                    <a:pt x="15812" y="19279"/>
                  </a:cubicBezTo>
                  <a:cubicBezTo>
                    <a:pt x="15874" y="19128"/>
                    <a:pt x="15999" y="19062"/>
                    <a:pt x="16120" y="19062"/>
                  </a:cubicBezTo>
                  <a:cubicBezTo>
                    <a:pt x="16322" y="19062"/>
                    <a:pt x="16516" y="19242"/>
                    <a:pt x="16412" y="19512"/>
                  </a:cubicBezTo>
                  <a:cubicBezTo>
                    <a:pt x="16379" y="19646"/>
                    <a:pt x="16312" y="19779"/>
                    <a:pt x="16245" y="19912"/>
                  </a:cubicBezTo>
                  <a:cubicBezTo>
                    <a:pt x="15478" y="23949"/>
                    <a:pt x="17613" y="27718"/>
                    <a:pt x="21816" y="28485"/>
                  </a:cubicBezTo>
                  <a:cubicBezTo>
                    <a:pt x="22334" y="28581"/>
                    <a:pt x="22839" y="28626"/>
                    <a:pt x="23332" y="28626"/>
                  </a:cubicBezTo>
                  <a:cubicBezTo>
                    <a:pt x="26803" y="28626"/>
                    <a:pt x="29620" y="26370"/>
                    <a:pt x="31489" y="23448"/>
                  </a:cubicBezTo>
                  <a:cubicBezTo>
                    <a:pt x="31565" y="23325"/>
                    <a:pt x="31668" y="23275"/>
                    <a:pt x="31771" y="23275"/>
                  </a:cubicBezTo>
                  <a:cubicBezTo>
                    <a:pt x="32030" y="23275"/>
                    <a:pt x="32290" y="23595"/>
                    <a:pt x="32123" y="23882"/>
                  </a:cubicBezTo>
                  <a:cubicBezTo>
                    <a:pt x="32090" y="23982"/>
                    <a:pt x="32023" y="24049"/>
                    <a:pt x="31990" y="24115"/>
                  </a:cubicBezTo>
                  <a:cubicBezTo>
                    <a:pt x="33539" y="26550"/>
                    <a:pt x="36398" y="28268"/>
                    <a:pt x="39149" y="28268"/>
                  </a:cubicBezTo>
                  <a:cubicBezTo>
                    <a:pt x="40958" y="28268"/>
                    <a:pt x="42721" y="27524"/>
                    <a:pt x="44032" y="25750"/>
                  </a:cubicBezTo>
                  <a:cubicBezTo>
                    <a:pt x="47815" y="20629"/>
                    <a:pt x="42956" y="14967"/>
                    <a:pt x="37500" y="14967"/>
                  </a:cubicBezTo>
                  <a:cubicBezTo>
                    <a:pt x="37376" y="14967"/>
                    <a:pt x="37251" y="14970"/>
                    <a:pt x="37127" y="14976"/>
                  </a:cubicBezTo>
                  <a:cubicBezTo>
                    <a:pt x="37060" y="14976"/>
                    <a:pt x="36993" y="14976"/>
                    <a:pt x="36927" y="14909"/>
                  </a:cubicBezTo>
                  <a:cubicBezTo>
                    <a:pt x="36860" y="14942"/>
                    <a:pt x="36827" y="14942"/>
                    <a:pt x="36760" y="14976"/>
                  </a:cubicBezTo>
                  <a:cubicBezTo>
                    <a:pt x="36742" y="14981"/>
                    <a:pt x="36725" y="14983"/>
                    <a:pt x="36709" y="14983"/>
                  </a:cubicBezTo>
                  <a:cubicBezTo>
                    <a:pt x="36513" y="14983"/>
                    <a:pt x="36442" y="14637"/>
                    <a:pt x="36626" y="14575"/>
                  </a:cubicBezTo>
                  <a:cubicBezTo>
                    <a:pt x="36660" y="14542"/>
                    <a:pt x="36693" y="14542"/>
                    <a:pt x="36726" y="14509"/>
                  </a:cubicBezTo>
                  <a:cubicBezTo>
                    <a:pt x="36726" y="14408"/>
                    <a:pt x="36827" y="14275"/>
                    <a:pt x="37027" y="14242"/>
                  </a:cubicBezTo>
                  <a:lnTo>
                    <a:pt x="37294" y="14242"/>
                  </a:lnTo>
                  <a:cubicBezTo>
                    <a:pt x="41396" y="11840"/>
                    <a:pt x="39095" y="6069"/>
                    <a:pt x="35959" y="3734"/>
                  </a:cubicBezTo>
                  <a:cubicBezTo>
                    <a:pt x="34569" y="2685"/>
                    <a:pt x="32879" y="2130"/>
                    <a:pt x="31253" y="2130"/>
                  </a:cubicBezTo>
                  <a:cubicBezTo>
                    <a:pt x="28745" y="2130"/>
                    <a:pt x="26389" y="3449"/>
                    <a:pt x="25518" y="6303"/>
                  </a:cubicBezTo>
                  <a:cubicBezTo>
                    <a:pt x="25469" y="6474"/>
                    <a:pt x="25344" y="6547"/>
                    <a:pt x="25211" y="6547"/>
                  </a:cubicBezTo>
                  <a:cubicBezTo>
                    <a:pt x="24983" y="6547"/>
                    <a:pt x="24734" y="6331"/>
                    <a:pt x="24818" y="6036"/>
                  </a:cubicBezTo>
                  <a:cubicBezTo>
                    <a:pt x="24851" y="5969"/>
                    <a:pt x="24885" y="5902"/>
                    <a:pt x="24885" y="5836"/>
                  </a:cubicBezTo>
                  <a:cubicBezTo>
                    <a:pt x="24350" y="2755"/>
                    <a:pt x="21831" y="0"/>
                    <a:pt x="18583" y="0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67"/>
            <p:cNvSpPr/>
            <p:nvPr/>
          </p:nvSpPr>
          <p:spPr>
            <a:xfrm>
              <a:off x="2180950" y="2308500"/>
              <a:ext cx="1460175" cy="1176675"/>
            </a:xfrm>
            <a:custGeom>
              <a:avLst/>
              <a:gdLst/>
              <a:ahLst/>
              <a:cxnLst/>
              <a:rect l="l" t="t" r="r" b="b"/>
              <a:pathLst>
                <a:path w="58407" h="47067" extrusionOk="0">
                  <a:moveTo>
                    <a:pt x="17311" y="13988"/>
                  </a:moveTo>
                  <a:cubicBezTo>
                    <a:pt x="15443" y="14788"/>
                    <a:pt x="14542" y="16823"/>
                    <a:pt x="14742" y="18791"/>
                  </a:cubicBezTo>
                  <a:cubicBezTo>
                    <a:pt x="13675" y="18091"/>
                    <a:pt x="11340" y="16623"/>
                    <a:pt x="11373" y="16523"/>
                  </a:cubicBezTo>
                  <a:cubicBezTo>
                    <a:pt x="11440" y="15989"/>
                    <a:pt x="16177" y="14355"/>
                    <a:pt x="17177" y="13988"/>
                  </a:cubicBezTo>
                  <a:close/>
                  <a:moveTo>
                    <a:pt x="13174" y="12687"/>
                  </a:moveTo>
                  <a:cubicBezTo>
                    <a:pt x="14042" y="13220"/>
                    <a:pt x="15042" y="13621"/>
                    <a:pt x="16010" y="13821"/>
                  </a:cubicBezTo>
                  <a:cubicBezTo>
                    <a:pt x="14075" y="14655"/>
                    <a:pt x="12140" y="15455"/>
                    <a:pt x="10206" y="16289"/>
                  </a:cubicBezTo>
                  <a:cubicBezTo>
                    <a:pt x="9939" y="16389"/>
                    <a:pt x="9972" y="16756"/>
                    <a:pt x="10239" y="16856"/>
                  </a:cubicBezTo>
                  <a:cubicBezTo>
                    <a:pt x="11173" y="17223"/>
                    <a:pt x="12107" y="17690"/>
                    <a:pt x="13008" y="18257"/>
                  </a:cubicBezTo>
                  <a:cubicBezTo>
                    <a:pt x="14075" y="18924"/>
                    <a:pt x="14342" y="19125"/>
                    <a:pt x="13274" y="20092"/>
                  </a:cubicBezTo>
                  <a:cubicBezTo>
                    <a:pt x="12207" y="21059"/>
                    <a:pt x="10439" y="21760"/>
                    <a:pt x="9138" y="22394"/>
                  </a:cubicBezTo>
                  <a:cubicBezTo>
                    <a:pt x="6937" y="23528"/>
                    <a:pt x="4668" y="24462"/>
                    <a:pt x="2333" y="25296"/>
                  </a:cubicBezTo>
                  <a:cubicBezTo>
                    <a:pt x="5235" y="23128"/>
                    <a:pt x="8204" y="21059"/>
                    <a:pt x="11240" y="19125"/>
                  </a:cubicBezTo>
                  <a:cubicBezTo>
                    <a:pt x="11440" y="18991"/>
                    <a:pt x="11373" y="18624"/>
                    <a:pt x="11140" y="18558"/>
                  </a:cubicBezTo>
                  <a:cubicBezTo>
                    <a:pt x="9438" y="18024"/>
                    <a:pt x="7737" y="17357"/>
                    <a:pt x="6103" y="16623"/>
                  </a:cubicBezTo>
                  <a:cubicBezTo>
                    <a:pt x="8471" y="15355"/>
                    <a:pt x="10839" y="14054"/>
                    <a:pt x="13174" y="12687"/>
                  </a:cubicBezTo>
                  <a:close/>
                  <a:moveTo>
                    <a:pt x="28755" y="780"/>
                  </a:moveTo>
                  <a:cubicBezTo>
                    <a:pt x="32003" y="780"/>
                    <a:pt x="34522" y="3535"/>
                    <a:pt x="35057" y="6616"/>
                  </a:cubicBezTo>
                  <a:cubicBezTo>
                    <a:pt x="35057" y="6682"/>
                    <a:pt x="35023" y="6749"/>
                    <a:pt x="34990" y="6816"/>
                  </a:cubicBezTo>
                  <a:cubicBezTo>
                    <a:pt x="34906" y="7111"/>
                    <a:pt x="35155" y="7327"/>
                    <a:pt x="35383" y="7327"/>
                  </a:cubicBezTo>
                  <a:cubicBezTo>
                    <a:pt x="35516" y="7327"/>
                    <a:pt x="35641" y="7254"/>
                    <a:pt x="35690" y="7083"/>
                  </a:cubicBezTo>
                  <a:cubicBezTo>
                    <a:pt x="36561" y="4229"/>
                    <a:pt x="38917" y="2910"/>
                    <a:pt x="41425" y="2910"/>
                  </a:cubicBezTo>
                  <a:cubicBezTo>
                    <a:pt x="43051" y="2910"/>
                    <a:pt x="44741" y="3465"/>
                    <a:pt x="46131" y="4514"/>
                  </a:cubicBezTo>
                  <a:cubicBezTo>
                    <a:pt x="49267" y="6849"/>
                    <a:pt x="51568" y="12620"/>
                    <a:pt x="47466" y="15022"/>
                  </a:cubicBezTo>
                  <a:lnTo>
                    <a:pt x="47199" y="15022"/>
                  </a:lnTo>
                  <a:cubicBezTo>
                    <a:pt x="46999" y="15055"/>
                    <a:pt x="46898" y="15188"/>
                    <a:pt x="46898" y="15289"/>
                  </a:cubicBezTo>
                  <a:cubicBezTo>
                    <a:pt x="46865" y="15322"/>
                    <a:pt x="46832" y="15322"/>
                    <a:pt x="46798" y="15355"/>
                  </a:cubicBezTo>
                  <a:cubicBezTo>
                    <a:pt x="46614" y="15417"/>
                    <a:pt x="46685" y="15763"/>
                    <a:pt x="46881" y="15763"/>
                  </a:cubicBezTo>
                  <a:cubicBezTo>
                    <a:pt x="46897" y="15763"/>
                    <a:pt x="46914" y="15761"/>
                    <a:pt x="46932" y="15756"/>
                  </a:cubicBezTo>
                  <a:cubicBezTo>
                    <a:pt x="46999" y="15722"/>
                    <a:pt x="47032" y="15722"/>
                    <a:pt x="47099" y="15689"/>
                  </a:cubicBezTo>
                  <a:cubicBezTo>
                    <a:pt x="47165" y="15756"/>
                    <a:pt x="47232" y="15756"/>
                    <a:pt x="47299" y="15756"/>
                  </a:cubicBezTo>
                  <a:cubicBezTo>
                    <a:pt x="47423" y="15750"/>
                    <a:pt x="47548" y="15747"/>
                    <a:pt x="47672" y="15747"/>
                  </a:cubicBezTo>
                  <a:cubicBezTo>
                    <a:pt x="53128" y="15747"/>
                    <a:pt x="57987" y="21409"/>
                    <a:pt x="54204" y="26530"/>
                  </a:cubicBezTo>
                  <a:cubicBezTo>
                    <a:pt x="52893" y="28304"/>
                    <a:pt x="51130" y="29048"/>
                    <a:pt x="49321" y="29048"/>
                  </a:cubicBezTo>
                  <a:cubicBezTo>
                    <a:pt x="46570" y="29048"/>
                    <a:pt x="43711" y="27330"/>
                    <a:pt x="42162" y="24895"/>
                  </a:cubicBezTo>
                  <a:cubicBezTo>
                    <a:pt x="42195" y="24829"/>
                    <a:pt x="42262" y="24762"/>
                    <a:pt x="42295" y="24662"/>
                  </a:cubicBezTo>
                  <a:cubicBezTo>
                    <a:pt x="42462" y="24375"/>
                    <a:pt x="42202" y="24055"/>
                    <a:pt x="41943" y="24055"/>
                  </a:cubicBezTo>
                  <a:cubicBezTo>
                    <a:pt x="41840" y="24055"/>
                    <a:pt x="41737" y="24105"/>
                    <a:pt x="41661" y="24228"/>
                  </a:cubicBezTo>
                  <a:cubicBezTo>
                    <a:pt x="39792" y="27150"/>
                    <a:pt x="36975" y="29406"/>
                    <a:pt x="33504" y="29406"/>
                  </a:cubicBezTo>
                  <a:cubicBezTo>
                    <a:pt x="33011" y="29406"/>
                    <a:pt x="32506" y="29361"/>
                    <a:pt x="31988" y="29265"/>
                  </a:cubicBezTo>
                  <a:cubicBezTo>
                    <a:pt x="27785" y="28498"/>
                    <a:pt x="25650" y="24729"/>
                    <a:pt x="26417" y="20692"/>
                  </a:cubicBezTo>
                  <a:cubicBezTo>
                    <a:pt x="26484" y="20559"/>
                    <a:pt x="26551" y="20426"/>
                    <a:pt x="26584" y="20292"/>
                  </a:cubicBezTo>
                  <a:cubicBezTo>
                    <a:pt x="26688" y="20022"/>
                    <a:pt x="26494" y="19842"/>
                    <a:pt x="26292" y="19842"/>
                  </a:cubicBezTo>
                  <a:cubicBezTo>
                    <a:pt x="26171" y="19842"/>
                    <a:pt x="26046" y="19908"/>
                    <a:pt x="25984" y="20059"/>
                  </a:cubicBezTo>
                  <a:cubicBezTo>
                    <a:pt x="25051" y="21923"/>
                    <a:pt x="23058" y="22785"/>
                    <a:pt x="21034" y="22785"/>
                  </a:cubicBezTo>
                  <a:cubicBezTo>
                    <a:pt x="19654" y="22785"/>
                    <a:pt x="18259" y="22384"/>
                    <a:pt x="17177" y="21626"/>
                  </a:cubicBezTo>
                  <a:cubicBezTo>
                    <a:pt x="14042" y="19425"/>
                    <a:pt x="15376" y="15389"/>
                    <a:pt x="18411" y="13988"/>
                  </a:cubicBezTo>
                  <a:cubicBezTo>
                    <a:pt x="18545" y="13921"/>
                    <a:pt x="18512" y="13721"/>
                    <a:pt x="18378" y="13687"/>
                  </a:cubicBezTo>
                  <a:cubicBezTo>
                    <a:pt x="18378" y="13521"/>
                    <a:pt x="18278" y="13387"/>
                    <a:pt x="18078" y="13354"/>
                  </a:cubicBezTo>
                  <a:cubicBezTo>
                    <a:pt x="15943" y="13220"/>
                    <a:pt x="14008" y="12753"/>
                    <a:pt x="12407" y="11186"/>
                  </a:cubicBezTo>
                  <a:cubicBezTo>
                    <a:pt x="10573" y="9451"/>
                    <a:pt x="10172" y="6682"/>
                    <a:pt x="12240" y="4848"/>
                  </a:cubicBezTo>
                  <a:cubicBezTo>
                    <a:pt x="13181" y="4030"/>
                    <a:pt x="14126" y="3697"/>
                    <a:pt x="15050" y="3697"/>
                  </a:cubicBezTo>
                  <a:cubicBezTo>
                    <a:pt x="17631" y="3697"/>
                    <a:pt x="20043" y="6301"/>
                    <a:pt x="21714" y="8217"/>
                  </a:cubicBezTo>
                  <a:cubicBezTo>
                    <a:pt x="21753" y="8256"/>
                    <a:pt x="21803" y="8272"/>
                    <a:pt x="21852" y="8272"/>
                  </a:cubicBezTo>
                  <a:cubicBezTo>
                    <a:pt x="21886" y="8272"/>
                    <a:pt x="21920" y="8264"/>
                    <a:pt x="21947" y="8250"/>
                  </a:cubicBezTo>
                  <a:cubicBezTo>
                    <a:pt x="21947" y="8284"/>
                    <a:pt x="21947" y="8317"/>
                    <a:pt x="21981" y="8350"/>
                  </a:cubicBezTo>
                  <a:cubicBezTo>
                    <a:pt x="22024" y="8551"/>
                    <a:pt x="22165" y="8641"/>
                    <a:pt x="22310" y="8641"/>
                  </a:cubicBezTo>
                  <a:cubicBezTo>
                    <a:pt x="22502" y="8641"/>
                    <a:pt x="22700" y="8483"/>
                    <a:pt x="22681" y="8217"/>
                  </a:cubicBezTo>
                  <a:cubicBezTo>
                    <a:pt x="22414" y="4814"/>
                    <a:pt x="24416" y="1178"/>
                    <a:pt x="28152" y="812"/>
                  </a:cubicBezTo>
                  <a:cubicBezTo>
                    <a:pt x="28355" y="790"/>
                    <a:pt x="28557" y="780"/>
                    <a:pt x="28755" y="780"/>
                  </a:cubicBezTo>
                  <a:close/>
                  <a:moveTo>
                    <a:pt x="25717" y="21760"/>
                  </a:moveTo>
                  <a:lnTo>
                    <a:pt x="25717" y="21760"/>
                  </a:lnTo>
                  <a:cubicBezTo>
                    <a:pt x="25416" y="23361"/>
                    <a:pt x="25717" y="24962"/>
                    <a:pt x="26517" y="26330"/>
                  </a:cubicBezTo>
                  <a:cubicBezTo>
                    <a:pt x="26459" y="26311"/>
                    <a:pt x="26413" y="26291"/>
                    <a:pt x="26364" y="26291"/>
                  </a:cubicBezTo>
                  <a:cubicBezTo>
                    <a:pt x="26329" y="26291"/>
                    <a:pt x="26293" y="26302"/>
                    <a:pt x="26250" y="26330"/>
                  </a:cubicBezTo>
                  <a:cubicBezTo>
                    <a:pt x="24716" y="27097"/>
                    <a:pt x="23215" y="27864"/>
                    <a:pt x="21714" y="28631"/>
                  </a:cubicBezTo>
                  <a:cubicBezTo>
                    <a:pt x="21447" y="28798"/>
                    <a:pt x="21480" y="29165"/>
                    <a:pt x="21747" y="29265"/>
                  </a:cubicBezTo>
                  <a:cubicBezTo>
                    <a:pt x="22248" y="29499"/>
                    <a:pt x="27051" y="31500"/>
                    <a:pt x="26717" y="32601"/>
                  </a:cubicBezTo>
                  <a:cubicBezTo>
                    <a:pt x="26451" y="33402"/>
                    <a:pt x="22648" y="34536"/>
                    <a:pt x="21814" y="34869"/>
                  </a:cubicBezTo>
                  <a:cubicBezTo>
                    <a:pt x="18678" y="36237"/>
                    <a:pt x="15476" y="37271"/>
                    <a:pt x="12074" y="37738"/>
                  </a:cubicBezTo>
                  <a:cubicBezTo>
                    <a:pt x="15243" y="35503"/>
                    <a:pt x="18578" y="33568"/>
                    <a:pt x="22047" y="31900"/>
                  </a:cubicBezTo>
                  <a:cubicBezTo>
                    <a:pt x="22314" y="31767"/>
                    <a:pt x="22248" y="31467"/>
                    <a:pt x="22014" y="31333"/>
                  </a:cubicBezTo>
                  <a:cubicBezTo>
                    <a:pt x="21414" y="31033"/>
                    <a:pt x="18345" y="29966"/>
                    <a:pt x="18145" y="29399"/>
                  </a:cubicBezTo>
                  <a:cubicBezTo>
                    <a:pt x="17811" y="28398"/>
                    <a:pt x="18612" y="28098"/>
                    <a:pt x="19279" y="27397"/>
                  </a:cubicBezTo>
                  <a:cubicBezTo>
                    <a:pt x="20513" y="26096"/>
                    <a:pt x="21680" y="24762"/>
                    <a:pt x="22781" y="23361"/>
                  </a:cubicBezTo>
                  <a:cubicBezTo>
                    <a:pt x="23915" y="23094"/>
                    <a:pt x="24983" y="22594"/>
                    <a:pt x="25717" y="21760"/>
                  </a:cubicBezTo>
                  <a:close/>
                  <a:moveTo>
                    <a:pt x="28649" y="0"/>
                  </a:moveTo>
                  <a:cubicBezTo>
                    <a:pt x="28528" y="0"/>
                    <a:pt x="28407" y="4"/>
                    <a:pt x="28285" y="11"/>
                  </a:cubicBezTo>
                  <a:cubicBezTo>
                    <a:pt x="24583" y="211"/>
                    <a:pt x="21414" y="3980"/>
                    <a:pt x="21847" y="7683"/>
                  </a:cubicBezTo>
                  <a:cubicBezTo>
                    <a:pt x="20546" y="5682"/>
                    <a:pt x="18845" y="3647"/>
                    <a:pt x="16377" y="3113"/>
                  </a:cubicBezTo>
                  <a:cubicBezTo>
                    <a:pt x="16015" y="3040"/>
                    <a:pt x="15647" y="3004"/>
                    <a:pt x="15280" y="3004"/>
                  </a:cubicBezTo>
                  <a:cubicBezTo>
                    <a:pt x="13483" y="3004"/>
                    <a:pt x="11709" y="3869"/>
                    <a:pt x="10739" y="5448"/>
                  </a:cubicBezTo>
                  <a:cubicBezTo>
                    <a:pt x="9038" y="8284"/>
                    <a:pt x="10472" y="10919"/>
                    <a:pt x="12841" y="12487"/>
                  </a:cubicBezTo>
                  <a:cubicBezTo>
                    <a:pt x="10306" y="13754"/>
                    <a:pt x="7771" y="15055"/>
                    <a:pt x="5235" y="16356"/>
                  </a:cubicBezTo>
                  <a:cubicBezTo>
                    <a:pt x="4969" y="16523"/>
                    <a:pt x="5002" y="16856"/>
                    <a:pt x="5235" y="16990"/>
                  </a:cubicBezTo>
                  <a:cubicBezTo>
                    <a:pt x="6370" y="17490"/>
                    <a:pt x="8638" y="17890"/>
                    <a:pt x="9472" y="18691"/>
                  </a:cubicBezTo>
                  <a:cubicBezTo>
                    <a:pt x="9739" y="18958"/>
                    <a:pt x="9905" y="19025"/>
                    <a:pt x="9939" y="19025"/>
                  </a:cubicBezTo>
                  <a:cubicBezTo>
                    <a:pt x="9905" y="19025"/>
                    <a:pt x="9772" y="19091"/>
                    <a:pt x="9572" y="19425"/>
                  </a:cubicBezTo>
                  <a:cubicBezTo>
                    <a:pt x="9305" y="19858"/>
                    <a:pt x="7871" y="20526"/>
                    <a:pt x="7504" y="20759"/>
                  </a:cubicBezTo>
                  <a:cubicBezTo>
                    <a:pt x="5035" y="22427"/>
                    <a:pt x="2634" y="24195"/>
                    <a:pt x="299" y="25996"/>
                  </a:cubicBezTo>
                  <a:cubicBezTo>
                    <a:pt x="1" y="26234"/>
                    <a:pt x="235" y="26579"/>
                    <a:pt x="526" y="26579"/>
                  </a:cubicBezTo>
                  <a:cubicBezTo>
                    <a:pt x="561" y="26579"/>
                    <a:pt x="596" y="26574"/>
                    <a:pt x="632" y="26563"/>
                  </a:cubicBezTo>
                  <a:cubicBezTo>
                    <a:pt x="5702" y="24929"/>
                    <a:pt x="10472" y="22661"/>
                    <a:pt x="14942" y="19758"/>
                  </a:cubicBezTo>
                  <a:cubicBezTo>
                    <a:pt x="15176" y="20526"/>
                    <a:pt x="15609" y="21260"/>
                    <a:pt x="16243" y="21827"/>
                  </a:cubicBezTo>
                  <a:cubicBezTo>
                    <a:pt x="17478" y="22897"/>
                    <a:pt x="19323" y="23516"/>
                    <a:pt x="21127" y="23516"/>
                  </a:cubicBezTo>
                  <a:cubicBezTo>
                    <a:pt x="21516" y="23516"/>
                    <a:pt x="21902" y="23487"/>
                    <a:pt x="22281" y="23428"/>
                  </a:cubicBezTo>
                  <a:lnTo>
                    <a:pt x="22281" y="23428"/>
                  </a:lnTo>
                  <a:cubicBezTo>
                    <a:pt x="20546" y="25329"/>
                    <a:pt x="18778" y="27197"/>
                    <a:pt x="16877" y="28965"/>
                  </a:cubicBezTo>
                  <a:cubicBezTo>
                    <a:pt x="16710" y="29132"/>
                    <a:pt x="16777" y="29365"/>
                    <a:pt x="16977" y="29465"/>
                  </a:cubicBezTo>
                  <a:cubicBezTo>
                    <a:pt x="17444" y="29699"/>
                    <a:pt x="20913" y="31033"/>
                    <a:pt x="20913" y="31567"/>
                  </a:cubicBezTo>
                  <a:cubicBezTo>
                    <a:pt x="20913" y="32001"/>
                    <a:pt x="17744" y="33368"/>
                    <a:pt x="17277" y="33635"/>
                  </a:cubicBezTo>
                  <a:cubicBezTo>
                    <a:pt x="14976" y="34936"/>
                    <a:pt x="12741" y="36404"/>
                    <a:pt x="10606" y="37938"/>
                  </a:cubicBezTo>
                  <a:cubicBezTo>
                    <a:pt x="10318" y="38162"/>
                    <a:pt x="10552" y="38540"/>
                    <a:pt x="10837" y="38540"/>
                  </a:cubicBezTo>
                  <a:cubicBezTo>
                    <a:pt x="10849" y="38540"/>
                    <a:pt x="10861" y="38540"/>
                    <a:pt x="10873" y="38539"/>
                  </a:cubicBezTo>
                  <a:cubicBezTo>
                    <a:pt x="16944" y="38005"/>
                    <a:pt x="22414" y="35470"/>
                    <a:pt x="27785" y="32834"/>
                  </a:cubicBezTo>
                  <a:cubicBezTo>
                    <a:pt x="28018" y="32701"/>
                    <a:pt x="28052" y="32401"/>
                    <a:pt x="27852" y="32234"/>
                  </a:cubicBezTo>
                  <a:cubicBezTo>
                    <a:pt x="26217" y="30900"/>
                    <a:pt x="24482" y="29832"/>
                    <a:pt x="22614" y="28932"/>
                  </a:cubicBezTo>
                  <a:cubicBezTo>
                    <a:pt x="23915" y="28265"/>
                    <a:pt x="25216" y="27597"/>
                    <a:pt x="26517" y="26930"/>
                  </a:cubicBezTo>
                  <a:cubicBezTo>
                    <a:pt x="26651" y="26864"/>
                    <a:pt x="26684" y="26730"/>
                    <a:pt x="26684" y="26630"/>
                  </a:cubicBezTo>
                  <a:cubicBezTo>
                    <a:pt x="27651" y="28131"/>
                    <a:pt x="29186" y="29332"/>
                    <a:pt x="30987" y="29866"/>
                  </a:cubicBezTo>
                  <a:cubicBezTo>
                    <a:pt x="31819" y="30120"/>
                    <a:pt x="32647" y="30238"/>
                    <a:pt x="33460" y="30238"/>
                  </a:cubicBezTo>
                  <a:cubicBezTo>
                    <a:pt x="34994" y="30238"/>
                    <a:pt x="36474" y="29818"/>
                    <a:pt x="37825" y="29098"/>
                  </a:cubicBezTo>
                  <a:lnTo>
                    <a:pt x="37825" y="29098"/>
                  </a:lnTo>
                  <a:cubicBezTo>
                    <a:pt x="37959" y="31734"/>
                    <a:pt x="37992" y="34302"/>
                    <a:pt x="37725" y="36937"/>
                  </a:cubicBezTo>
                  <a:cubicBezTo>
                    <a:pt x="37694" y="37092"/>
                    <a:pt x="37863" y="37275"/>
                    <a:pt x="38047" y="37275"/>
                  </a:cubicBezTo>
                  <a:cubicBezTo>
                    <a:pt x="38062" y="37275"/>
                    <a:pt x="38077" y="37273"/>
                    <a:pt x="38092" y="37271"/>
                  </a:cubicBezTo>
                  <a:cubicBezTo>
                    <a:pt x="38691" y="37091"/>
                    <a:pt x="40798" y="36131"/>
                    <a:pt x="41656" y="36131"/>
                  </a:cubicBezTo>
                  <a:cubicBezTo>
                    <a:pt x="41753" y="36131"/>
                    <a:pt x="41834" y="36143"/>
                    <a:pt x="41895" y="36170"/>
                  </a:cubicBezTo>
                  <a:cubicBezTo>
                    <a:pt x="43029" y="36637"/>
                    <a:pt x="42729" y="38172"/>
                    <a:pt x="42796" y="39172"/>
                  </a:cubicBezTo>
                  <a:cubicBezTo>
                    <a:pt x="42996" y="41707"/>
                    <a:pt x="43162" y="44276"/>
                    <a:pt x="43329" y="46811"/>
                  </a:cubicBezTo>
                  <a:cubicBezTo>
                    <a:pt x="43329" y="46973"/>
                    <a:pt x="43484" y="47067"/>
                    <a:pt x="43638" y="47067"/>
                  </a:cubicBezTo>
                  <a:cubicBezTo>
                    <a:pt x="43769" y="47067"/>
                    <a:pt x="43899" y="46998"/>
                    <a:pt x="43930" y="46844"/>
                  </a:cubicBezTo>
                  <a:cubicBezTo>
                    <a:pt x="45064" y="42074"/>
                    <a:pt x="45964" y="37271"/>
                    <a:pt x="46665" y="32434"/>
                  </a:cubicBezTo>
                  <a:cubicBezTo>
                    <a:pt x="46695" y="32221"/>
                    <a:pt x="46531" y="32063"/>
                    <a:pt x="46349" y="32063"/>
                  </a:cubicBezTo>
                  <a:cubicBezTo>
                    <a:pt x="46332" y="32063"/>
                    <a:pt x="46315" y="32064"/>
                    <a:pt x="46298" y="32067"/>
                  </a:cubicBezTo>
                  <a:cubicBezTo>
                    <a:pt x="45447" y="32203"/>
                    <a:pt x="44303" y="32619"/>
                    <a:pt x="43389" y="32619"/>
                  </a:cubicBezTo>
                  <a:cubicBezTo>
                    <a:pt x="42727" y="32619"/>
                    <a:pt x="42186" y="32401"/>
                    <a:pt x="41962" y="31700"/>
                  </a:cubicBezTo>
                  <a:cubicBezTo>
                    <a:pt x="41528" y="30266"/>
                    <a:pt x="41795" y="28064"/>
                    <a:pt x="41728" y="26563"/>
                  </a:cubicBezTo>
                  <a:cubicBezTo>
                    <a:pt x="41728" y="26392"/>
                    <a:pt x="41613" y="26317"/>
                    <a:pt x="41483" y="26317"/>
                  </a:cubicBezTo>
                  <a:cubicBezTo>
                    <a:pt x="41361" y="26317"/>
                    <a:pt x="41226" y="26383"/>
                    <a:pt x="41161" y="26497"/>
                  </a:cubicBezTo>
                  <a:cubicBezTo>
                    <a:pt x="41128" y="26530"/>
                    <a:pt x="41094" y="26597"/>
                    <a:pt x="41094" y="26697"/>
                  </a:cubicBezTo>
                  <a:cubicBezTo>
                    <a:pt x="41194" y="28865"/>
                    <a:pt x="41294" y="31033"/>
                    <a:pt x="41395" y="33201"/>
                  </a:cubicBezTo>
                  <a:cubicBezTo>
                    <a:pt x="41424" y="33376"/>
                    <a:pt x="41580" y="33475"/>
                    <a:pt x="41730" y="33475"/>
                  </a:cubicBezTo>
                  <a:cubicBezTo>
                    <a:pt x="41752" y="33475"/>
                    <a:pt x="41774" y="33472"/>
                    <a:pt x="41795" y="33468"/>
                  </a:cubicBezTo>
                  <a:cubicBezTo>
                    <a:pt x="42296" y="33385"/>
                    <a:pt x="44193" y="32790"/>
                    <a:pt x="45077" y="32790"/>
                  </a:cubicBezTo>
                  <a:cubicBezTo>
                    <a:pt x="45252" y="32790"/>
                    <a:pt x="45387" y="32813"/>
                    <a:pt x="45464" y="32868"/>
                  </a:cubicBezTo>
                  <a:cubicBezTo>
                    <a:pt x="46365" y="33435"/>
                    <a:pt x="45431" y="36204"/>
                    <a:pt x="45297" y="37004"/>
                  </a:cubicBezTo>
                  <a:cubicBezTo>
                    <a:pt x="44864" y="39539"/>
                    <a:pt x="44363" y="42041"/>
                    <a:pt x="43796" y="44543"/>
                  </a:cubicBezTo>
                  <a:cubicBezTo>
                    <a:pt x="43596" y="41541"/>
                    <a:pt x="43396" y="38539"/>
                    <a:pt x="43129" y="35536"/>
                  </a:cubicBezTo>
                  <a:cubicBezTo>
                    <a:pt x="43099" y="35387"/>
                    <a:pt x="42936" y="35264"/>
                    <a:pt x="42782" y="35264"/>
                  </a:cubicBezTo>
                  <a:cubicBezTo>
                    <a:pt x="42764" y="35264"/>
                    <a:pt x="42746" y="35266"/>
                    <a:pt x="42729" y="35270"/>
                  </a:cubicBezTo>
                  <a:cubicBezTo>
                    <a:pt x="41862" y="35536"/>
                    <a:pt x="40827" y="36003"/>
                    <a:pt x="39893" y="36103"/>
                  </a:cubicBezTo>
                  <a:cubicBezTo>
                    <a:pt x="39567" y="36130"/>
                    <a:pt x="39313" y="36148"/>
                    <a:pt x="39116" y="36148"/>
                  </a:cubicBezTo>
                  <a:cubicBezTo>
                    <a:pt x="38309" y="36148"/>
                    <a:pt x="38466" y="35837"/>
                    <a:pt x="38492" y="34469"/>
                  </a:cubicBezTo>
                  <a:cubicBezTo>
                    <a:pt x="38526" y="32601"/>
                    <a:pt x="38392" y="30766"/>
                    <a:pt x="38092" y="28932"/>
                  </a:cubicBezTo>
                  <a:cubicBezTo>
                    <a:pt x="39226" y="28265"/>
                    <a:pt x="40227" y="27431"/>
                    <a:pt x="41061" y="26430"/>
                  </a:cubicBezTo>
                  <a:cubicBezTo>
                    <a:pt x="41361" y="26063"/>
                    <a:pt x="41661" y="25696"/>
                    <a:pt x="41895" y="25296"/>
                  </a:cubicBezTo>
                  <a:cubicBezTo>
                    <a:pt x="43400" y="28081"/>
                    <a:pt x="46445" y="29793"/>
                    <a:pt x="49388" y="29793"/>
                  </a:cubicBezTo>
                  <a:cubicBezTo>
                    <a:pt x="51662" y="29793"/>
                    <a:pt x="53875" y="28771"/>
                    <a:pt x="55271" y="26430"/>
                  </a:cubicBezTo>
                  <a:cubicBezTo>
                    <a:pt x="58407" y="21159"/>
                    <a:pt x="54104" y="15122"/>
                    <a:pt x="48566" y="14955"/>
                  </a:cubicBezTo>
                  <a:cubicBezTo>
                    <a:pt x="51869" y="12553"/>
                    <a:pt x="50067" y="7049"/>
                    <a:pt x="47265" y="4481"/>
                  </a:cubicBezTo>
                  <a:cubicBezTo>
                    <a:pt x="45630" y="2968"/>
                    <a:pt x="43462" y="2155"/>
                    <a:pt x="41384" y="2155"/>
                  </a:cubicBezTo>
                  <a:cubicBezTo>
                    <a:pt x="38928" y="2155"/>
                    <a:pt x="36598" y="3291"/>
                    <a:pt x="35424" y="5748"/>
                  </a:cubicBezTo>
                  <a:cubicBezTo>
                    <a:pt x="34877" y="2595"/>
                    <a:pt x="31940" y="0"/>
                    <a:pt x="286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67"/>
            <p:cNvSpPr/>
            <p:nvPr/>
          </p:nvSpPr>
          <p:spPr>
            <a:xfrm>
              <a:off x="3133250" y="2969225"/>
              <a:ext cx="206825" cy="452850"/>
            </a:xfrm>
            <a:custGeom>
              <a:avLst/>
              <a:gdLst/>
              <a:ahLst/>
              <a:cxnLst/>
              <a:rect l="l" t="t" r="r" b="b"/>
              <a:pathLst>
                <a:path w="8273" h="18114" extrusionOk="0">
                  <a:moveTo>
                    <a:pt x="2969" y="1"/>
                  </a:moveTo>
                  <a:cubicBezTo>
                    <a:pt x="2135" y="1002"/>
                    <a:pt x="1134" y="1836"/>
                    <a:pt x="0" y="2503"/>
                  </a:cubicBezTo>
                  <a:cubicBezTo>
                    <a:pt x="300" y="4337"/>
                    <a:pt x="434" y="6172"/>
                    <a:pt x="400" y="8040"/>
                  </a:cubicBezTo>
                  <a:cubicBezTo>
                    <a:pt x="374" y="9408"/>
                    <a:pt x="217" y="9719"/>
                    <a:pt x="1024" y="9719"/>
                  </a:cubicBezTo>
                  <a:cubicBezTo>
                    <a:pt x="1221" y="9719"/>
                    <a:pt x="1475" y="9701"/>
                    <a:pt x="1801" y="9674"/>
                  </a:cubicBezTo>
                  <a:cubicBezTo>
                    <a:pt x="2735" y="9574"/>
                    <a:pt x="3770" y="9107"/>
                    <a:pt x="4637" y="8841"/>
                  </a:cubicBezTo>
                  <a:cubicBezTo>
                    <a:pt x="4654" y="8837"/>
                    <a:pt x="4672" y="8835"/>
                    <a:pt x="4690" y="8835"/>
                  </a:cubicBezTo>
                  <a:cubicBezTo>
                    <a:pt x="4844" y="8835"/>
                    <a:pt x="5007" y="8958"/>
                    <a:pt x="5037" y="9107"/>
                  </a:cubicBezTo>
                  <a:cubicBezTo>
                    <a:pt x="5304" y="12110"/>
                    <a:pt x="5504" y="15112"/>
                    <a:pt x="5704" y="18114"/>
                  </a:cubicBezTo>
                  <a:cubicBezTo>
                    <a:pt x="6271" y="15612"/>
                    <a:pt x="6772" y="13110"/>
                    <a:pt x="7205" y="10575"/>
                  </a:cubicBezTo>
                  <a:cubicBezTo>
                    <a:pt x="7339" y="9775"/>
                    <a:pt x="8273" y="7006"/>
                    <a:pt x="7372" y="6439"/>
                  </a:cubicBezTo>
                  <a:cubicBezTo>
                    <a:pt x="7295" y="6384"/>
                    <a:pt x="7160" y="6361"/>
                    <a:pt x="6985" y="6361"/>
                  </a:cubicBezTo>
                  <a:cubicBezTo>
                    <a:pt x="6101" y="6361"/>
                    <a:pt x="4204" y="6956"/>
                    <a:pt x="3703" y="7039"/>
                  </a:cubicBezTo>
                  <a:cubicBezTo>
                    <a:pt x="3682" y="7043"/>
                    <a:pt x="3660" y="7046"/>
                    <a:pt x="3638" y="7046"/>
                  </a:cubicBezTo>
                  <a:cubicBezTo>
                    <a:pt x="3488" y="7046"/>
                    <a:pt x="3332" y="6947"/>
                    <a:pt x="3303" y="6772"/>
                  </a:cubicBezTo>
                  <a:cubicBezTo>
                    <a:pt x="3202" y="4604"/>
                    <a:pt x="3102" y="2436"/>
                    <a:pt x="3002" y="268"/>
                  </a:cubicBezTo>
                  <a:cubicBezTo>
                    <a:pt x="3002" y="168"/>
                    <a:pt x="3036" y="101"/>
                    <a:pt x="3069" y="68"/>
                  </a:cubicBezTo>
                  <a:lnTo>
                    <a:pt x="2969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67"/>
            <p:cNvSpPr/>
            <p:nvPr/>
          </p:nvSpPr>
          <p:spPr>
            <a:xfrm>
              <a:off x="2482775" y="2852475"/>
              <a:ext cx="374450" cy="399475"/>
            </a:xfrm>
            <a:custGeom>
              <a:avLst/>
              <a:gdLst/>
              <a:ahLst/>
              <a:cxnLst/>
              <a:rect l="l" t="t" r="r" b="b"/>
              <a:pathLst>
                <a:path w="14978" h="15979" extrusionOk="0">
                  <a:moveTo>
                    <a:pt x="13644" y="1"/>
                  </a:moveTo>
                  <a:cubicBezTo>
                    <a:pt x="12910" y="835"/>
                    <a:pt x="11842" y="1335"/>
                    <a:pt x="10708" y="1602"/>
                  </a:cubicBezTo>
                  <a:cubicBezTo>
                    <a:pt x="9607" y="3003"/>
                    <a:pt x="8440" y="4337"/>
                    <a:pt x="7206" y="5638"/>
                  </a:cubicBezTo>
                  <a:cubicBezTo>
                    <a:pt x="6539" y="6339"/>
                    <a:pt x="5738" y="6639"/>
                    <a:pt x="6072" y="7640"/>
                  </a:cubicBezTo>
                  <a:cubicBezTo>
                    <a:pt x="6272" y="8207"/>
                    <a:pt x="9341" y="9274"/>
                    <a:pt x="9941" y="9574"/>
                  </a:cubicBezTo>
                  <a:cubicBezTo>
                    <a:pt x="10175" y="9708"/>
                    <a:pt x="10241" y="10008"/>
                    <a:pt x="9974" y="10141"/>
                  </a:cubicBezTo>
                  <a:cubicBezTo>
                    <a:pt x="6505" y="11809"/>
                    <a:pt x="3170" y="13744"/>
                    <a:pt x="1" y="15979"/>
                  </a:cubicBezTo>
                  <a:cubicBezTo>
                    <a:pt x="3403" y="15512"/>
                    <a:pt x="6605" y="14478"/>
                    <a:pt x="9741" y="13110"/>
                  </a:cubicBezTo>
                  <a:cubicBezTo>
                    <a:pt x="10575" y="12777"/>
                    <a:pt x="14378" y="11643"/>
                    <a:pt x="14644" y="10842"/>
                  </a:cubicBezTo>
                  <a:cubicBezTo>
                    <a:pt x="14978" y="9741"/>
                    <a:pt x="10175" y="7740"/>
                    <a:pt x="9674" y="7506"/>
                  </a:cubicBezTo>
                  <a:cubicBezTo>
                    <a:pt x="9407" y="7406"/>
                    <a:pt x="9374" y="7039"/>
                    <a:pt x="9641" y="6872"/>
                  </a:cubicBezTo>
                  <a:cubicBezTo>
                    <a:pt x="11142" y="6105"/>
                    <a:pt x="12643" y="5338"/>
                    <a:pt x="14177" y="4571"/>
                  </a:cubicBezTo>
                  <a:cubicBezTo>
                    <a:pt x="14220" y="4543"/>
                    <a:pt x="14256" y="4532"/>
                    <a:pt x="14291" y="4532"/>
                  </a:cubicBezTo>
                  <a:cubicBezTo>
                    <a:pt x="14340" y="4532"/>
                    <a:pt x="14386" y="4552"/>
                    <a:pt x="14444" y="4571"/>
                  </a:cubicBezTo>
                  <a:cubicBezTo>
                    <a:pt x="13677" y="3203"/>
                    <a:pt x="13343" y="1602"/>
                    <a:pt x="13644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67"/>
            <p:cNvSpPr/>
            <p:nvPr/>
          </p:nvSpPr>
          <p:spPr>
            <a:xfrm>
              <a:off x="2239275" y="2625650"/>
              <a:ext cx="341925" cy="315250"/>
            </a:xfrm>
            <a:custGeom>
              <a:avLst/>
              <a:gdLst/>
              <a:ahLst/>
              <a:cxnLst/>
              <a:rect l="l" t="t" r="r" b="b"/>
              <a:pathLst>
                <a:path w="13677" h="12610" extrusionOk="0">
                  <a:moveTo>
                    <a:pt x="10841" y="1"/>
                  </a:moveTo>
                  <a:cubicBezTo>
                    <a:pt x="8506" y="1368"/>
                    <a:pt x="6138" y="2669"/>
                    <a:pt x="3770" y="3937"/>
                  </a:cubicBezTo>
                  <a:cubicBezTo>
                    <a:pt x="5404" y="4671"/>
                    <a:pt x="7105" y="5338"/>
                    <a:pt x="8807" y="5872"/>
                  </a:cubicBezTo>
                  <a:cubicBezTo>
                    <a:pt x="9040" y="5938"/>
                    <a:pt x="9107" y="6305"/>
                    <a:pt x="8907" y="6439"/>
                  </a:cubicBezTo>
                  <a:cubicBezTo>
                    <a:pt x="5871" y="8373"/>
                    <a:pt x="2902" y="10442"/>
                    <a:pt x="0" y="12610"/>
                  </a:cubicBezTo>
                  <a:cubicBezTo>
                    <a:pt x="2335" y="11776"/>
                    <a:pt x="4604" y="10842"/>
                    <a:pt x="6805" y="9708"/>
                  </a:cubicBezTo>
                  <a:cubicBezTo>
                    <a:pt x="8106" y="9074"/>
                    <a:pt x="9874" y="8373"/>
                    <a:pt x="10941" y="7406"/>
                  </a:cubicBezTo>
                  <a:cubicBezTo>
                    <a:pt x="12009" y="6439"/>
                    <a:pt x="11742" y="6238"/>
                    <a:pt x="10675" y="5571"/>
                  </a:cubicBezTo>
                  <a:cubicBezTo>
                    <a:pt x="9774" y="5004"/>
                    <a:pt x="8840" y="4537"/>
                    <a:pt x="7873" y="4170"/>
                  </a:cubicBezTo>
                  <a:cubicBezTo>
                    <a:pt x="7639" y="4070"/>
                    <a:pt x="7606" y="3703"/>
                    <a:pt x="7873" y="3603"/>
                  </a:cubicBezTo>
                  <a:cubicBezTo>
                    <a:pt x="9807" y="2769"/>
                    <a:pt x="11742" y="1969"/>
                    <a:pt x="13677" y="1135"/>
                  </a:cubicBezTo>
                  <a:cubicBezTo>
                    <a:pt x="12709" y="935"/>
                    <a:pt x="11709" y="534"/>
                    <a:pt x="1084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05" name="Google Shape;1805;p67"/>
          <p:cNvGrpSpPr/>
          <p:nvPr/>
        </p:nvGrpSpPr>
        <p:grpSpPr>
          <a:xfrm rot="-899960">
            <a:off x="550427" y="4134616"/>
            <a:ext cx="1189839" cy="532184"/>
            <a:chOff x="2750925" y="2801625"/>
            <a:chExt cx="1189875" cy="532200"/>
          </a:xfrm>
        </p:grpSpPr>
        <p:grpSp>
          <p:nvGrpSpPr>
            <p:cNvPr id="1806" name="Google Shape;1806;p67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807" name="Google Shape;1807;p67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67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67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67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67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12" name="Google Shape;1812;p67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67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91" y="3290369"/>
            <a:ext cx="1847230" cy="162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700" y="455622"/>
            <a:ext cx="2244525" cy="553998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pic>
        <p:nvPicPr>
          <p:cNvPr id="31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60337" y="4175440"/>
            <a:ext cx="487363" cy="36552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2" name="Rectangle 31"/>
          <p:cNvSpPr/>
          <p:nvPr/>
        </p:nvSpPr>
        <p:spPr>
          <a:xfrm>
            <a:off x="5976335" y="413296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000" b="1" kern="1200" dirty="0">
                <a:solidFill>
                  <a:prstClr val="white"/>
                </a:solidFill>
              </a:rPr>
              <a:t>THỜI GIAN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8991" y="413296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78991" y="41402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94561" y="41464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76768" y="4130261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94561" y="41332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kern="12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84432" y="4148692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974018" y="413961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0339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74018" y="413740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66651" y="4132383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74490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HẾT GIỜ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9" y="1091667"/>
            <a:ext cx="6715125" cy="289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4496" y="1789065"/>
            <a:ext cx="654743" cy="311621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dirty="0" smtClean="0"/>
              <a:t>50-80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1592" y="1600207"/>
            <a:ext cx="1591297" cy="530912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lưng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thả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31655" y="2812795"/>
            <a:ext cx="1459049" cy="750203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just"/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ngang</a:t>
            </a:r>
            <a:r>
              <a:rPr lang="en-US" dirty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phím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9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oogle Shape;1792;p67"/>
          <p:cNvGrpSpPr/>
          <p:nvPr/>
        </p:nvGrpSpPr>
        <p:grpSpPr>
          <a:xfrm>
            <a:off x="7318177" y="541859"/>
            <a:ext cx="1269476" cy="1023001"/>
            <a:chOff x="2180950" y="2308500"/>
            <a:chExt cx="1460175" cy="1176675"/>
          </a:xfrm>
        </p:grpSpPr>
        <p:sp>
          <p:nvSpPr>
            <p:cNvPr id="1793" name="Google Shape;1793;p67"/>
            <p:cNvSpPr/>
            <p:nvPr/>
          </p:nvSpPr>
          <p:spPr>
            <a:xfrm>
              <a:off x="2435250" y="2328000"/>
              <a:ext cx="1195400" cy="715650"/>
            </a:xfrm>
            <a:custGeom>
              <a:avLst/>
              <a:gdLst/>
              <a:ahLst/>
              <a:cxnLst/>
              <a:rect l="l" t="t" r="r" b="b"/>
              <a:pathLst>
                <a:path w="47816" h="28626" extrusionOk="0">
                  <a:moveTo>
                    <a:pt x="18583" y="0"/>
                  </a:moveTo>
                  <a:cubicBezTo>
                    <a:pt x="18385" y="0"/>
                    <a:pt x="18183" y="10"/>
                    <a:pt x="17980" y="32"/>
                  </a:cubicBezTo>
                  <a:cubicBezTo>
                    <a:pt x="14244" y="398"/>
                    <a:pt x="12242" y="4034"/>
                    <a:pt x="12509" y="7437"/>
                  </a:cubicBezTo>
                  <a:cubicBezTo>
                    <a:pt x="12528" y="7703"/>
                    <a:pt x="12330" y="7861"/>
                    <a:pt x="12138" y="7861"/>
                  </a:cubicBezTo>
                  <a:cubicBezTo>
                    <a:pt x="11993" y="7861"/>
                    <a:pt x="11852" y="7771"/>
                    <a:pt x="11809" y="7570"/>
                  </a:cubicBezTo>
                  <a:cubicBezTo>
                    <a:pt x="11775" y="7537"/>
                    <a:pt x="11775" y="7504"/>
                    <a:pt x="11775" y="7470"/>
                  </a:cubicBezTo>
                  <a:cubicBezTo>
                    <a:pt x="11748" y="7484"/>
                    <a:pt x="11714" y="7492"/>
                    <a:pt x="11680" y="7492"/>
                  </a:cubicBezTo>
                  <a:cubicBezTo>
                    <a:pt x="11631" y="7492"/>
                    <a:pt x="11581" y="7476"/>
                    <a:pt x="11542" y="7437"/>
                  </a:cubicBezTo>
                  <a:cubicBezTo>
                    <a:pt x="9871" y="5521"/>
                    <a:pt x="7459" y="2917"/>
                    <a:pt x="4878" y="2917"/>
                  </a:cubicBezTo>
                  <a:cubicBezTo>
                    <a:pt x="3954" y="2917"/>
                    <a:pt x="3009" y="3250"/>
                    <a:pt x="2068" y="4068"/>
                  </a:cubicBezTo>
                  <a:cubicBezTo>
                    <a:pt x="0" y="5902"/>
                    <a:pt x="401" y="8671"/>
                    <a:pt x="2235" y="10406"/>
                  </a:cubicBezTo>
                  <a:cubicBezTo>
                    <a:pt x="3836" y="11973"/>
                    <a:pt x="5771" y="12440"/>
                    <a:pt x="7906" y="12574"/>
                  </a:cubicBezTo>
                  <a:cubicBezTo>
                    <a:pt x="8106" y="12607"/>
                    <a:pt x="8206" y="12741"/>
                    <a:pt x="8206" y="12907"/>
                  </a:cubicBezTo>
                  <a:cubicBezTo>
                    <a:pt x="8340" y="12941"/>
                    <a:pt x="8373" y="13141"/>
                    <a:pt x="8239" y="13208"/>
                  </a:cubicBezTo>
                  <a:cubicBezTo>
                    <a:pt x="5204" y="14609"/>
                    <a:pt x="3870" y="18645"/>
                    <a:pt x="7005" y="20846"/>
                  </a:cubicBezTo>
                  <a:cubicBezTo>
                    <a:pt x="8087" y="21604"/>
                    <a:pt x="9482" y="22005"/>
                    <a:pt x="10862" y="22005"/>
                  </a:cubicBezTo>
                  <a:cubicBezTo>
                    <a:pt x="12886" y="22005"/>
                    <a:pt x="14879" y="21143"/>
                    <a:pt x="15812" y="19279"/>
                  </a:cubicBezTo>
                  <a:cubicBezTo>
                    <a:pt x="15874" y="19128"/>
                    <a:pt x="15999" y="19062"/>
                    <a:pt x="16120" y="19062"/>
                  </a:cubicBezTo>
                  <a:cubicBezTo>
                    <a:pt x="16322" y="19062"/>
                    <a:pt x="16516" y="19242"/>
                    <a:pt x="16412" y="19512"/>
                  </a:cubicBezTo>
                  <a:cubicBezTo>
                    <a:pt x="16379" y="19646"/>
                    <a:pt x="16312" y="19779"/>
                    <a:pt x="16245" y="19912"/>
                  </a:cubicBezTo>
                  <a:cubicBezTo>
                    <a:pt x="15478" y="23949"/>
                    <a:pt x="17613" y="27718"/>
                    <a:pt x="21816" y="28485"/>
                  </a:cubicBezTo>
                  <a:cubicBezTo>
                    <a:pt x="22334" y="28581"/>
                    <a:pt x="22839" y="28626"/>
                    <a:pt x="23332" y="28626"/>
                  </a:cubicBezTo>
                  <a:cubicBezTo>
                    <a:pt x="26803" y="28626"/>
                    <a:pt x="29620" y="26370"/>
                    <a:pt x="31489" y="23448"/>
                  </a:cubicBezTo>
                  <a:cubicBezTo>
                    <a:pt x="31565" y="23325"/>
                    <a:pt x="31668" y="23275"/>
                    <a:pt x="31771" y="23275"/>
                  </a:cubicBezTo>
                  <a:cubicBezTo>
                    <a:pt x="32030" y="23275"/>
                    <a:pt x="32290" y="23595"/>
                    <a:pt x="32123" y="23882"/>
                  </a:cubicBezTo>
                  <a:cubicBezTo>
                    <a:pt x="32090" y="23982"/>
                    <a:pt x="32023" y="24049"/>
                    <a:pt x="31990" y="24115"/>
                  </a:cubicBezTo>
                  <a:cubicBezTo>
                    <a:pt x="33539" y="26550"/>
                    <a:pt x="36398" y="28268"/>
                    <a:pt x="39149" y="28268"/>
                  </a:cubicBezTo>
                  <a:cubicBezTo>
                    <a:pt x="40958" y="28268"/>
                    <a:pt x="42721" y="27524"/>
                    <a:pt x="44032" y="25750"/>
                  </a:cubicBezTo>
                  <a:cubicBezTo>
                    <a:pt x="47815" y="20629"/>
                    <a:pt x="42956" y="14967"/>
                    <a:pt x="37500" y="14967"/>
                  </a:cubicBezTo>
                  <a:cubicBezTo>
                    <a:pt x="37376" y="14967"/>
                    <a:pt x="37251" y="14970"/>
                    <a:pt x="37127" y="14976"/>
                  </a:cubicBezTo>
                  <a:cubicBezTo>
                    <a:pt x="37060" y="14976"/>
                    <a:pt x="36993" y="14976"/>
                    <a:pt x="36927" y="14909"/>
                  </a:cubicBezTo>
                  <a:cubicBezTo>
                    <a:pt x="36860" y="14942"/>
                    <a:pt x="36827" y="14942"/>
                    <a:pt x="36760" y="14976"/>
                  </a:cubicBezTo>
                  <a:cubicBezTo>
                    <a:pt x="36742" y="14981"/>
                    <a:pt x="36725" y="14983"/>
                    <a:pt x="36709" y="14983"/>
                  </a:cubicBezTo>
                  <a:cubicBezTo>
                    <a:pt x="36513" y="14983"/>
                    <a:pt x="36442" y="14637"/>
                    <a:pt x="36626" y="14575"/>
                  </a:cubicBezTo>
                  <a:cubicBezTo>
                    <a:pt x="36660" y="14542"/>
                    <a:pt x="36693" y="14542"/>
                    <a:pt x="36726" y="14509"/>
                  </a:cubicBezTo>
                  <a:cubicBezTo>
                    <a:pt x="36726" y="14408"/>
                    <a:pt x="36827" y="14275"/>
                    <a:pt x="37027" y="14242"/>
                  </a:cubicBezTo>
                  <a:lnTo>
                    <a:pt x="37294" y="14242"/>
                  </a:lnTo>
                  <a:cubicBezTo>
                    <a:pt x="41396" y="11840"/>
                    <a:pt x="39095" y="6069"/>
                    <a:pt x="35959" y="3734"/>
                  </a:cubicBezTo>
                  <a:cubicBezTo>
                    <a:pt x="34569" y="2685"/>
                    <a:pt x="32879" y="2130"/>
                    <a:pt x="31253" y="2130"/>
                  </a:cubicBezTo>
                  <a:cubicBezTo>
                    <a:pt x="28745" y="2130"/>
                    <a:pt x="26389" y="3449"/>
                    <a:pt x="25518" y="6303"/>
                  </a:cubicBezTo>
                  <a:cubicBezTo>
                    <a:pt x="25469" y="6474"/>
                    <a:pt x="25344" y="6547"/>
                    <a:pt x="25211" y="6547"/>
                  </a:cubicBezTo>
                  <a:cubicBezTo>
                    <a:pt x="24983" y="6547"/>
                    <a:pt x="24734" y="6331"/>
                    <a:pt x="24818" y="6036"/>
                  </a:cubicBezTo>
                  <a:cubicBezTo>
                    <a:pt x="24851" y="5969"/>
                    <a:pt x="24885" y="5902"/>
                    <a:pt x="24885" y="5836"/>
                  </a:cubicBezTo>
                  <a:cubicBezTo>
                    <a:pt x="24350" y="2755"/>
                    <a:pt x="21831" y="0"/>
                    <a:pt x="18583" y="0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67"/>
            <p:cNvSpPr/>
            <p:nvPr/>
          </p:nvSpPr>
          <p:spPr>
            <a:xfrm>
              <a:off x="2180950" y="2308500"/>
              <a:ext cx="1460175" cy="1176675"/>
            </a:xfrm>
            <a:custGeom>
              <a:avLst/>
              <a:gdLst/>
              <a:ahLst/>
              <a:cxnLst/>
              <a:rect l="l" t="t" r="r" b="b"/>
              <a:pathLst>
                <a:path w="58407" h="47067" extrusionOk="0">
                  <a:moveTo>
                    <a:pt x="17311" y="13988"/>
                  </a:moveTo>
                  <a:cubicBezTo>
                    <a:pt x="15443" y="14788"/>
                    <a:pt x="14542" y="16823"/>
                    <a:pt x="14742" y="18791"/>
                  </a:cubicBezTo>
                  <a:cubicBezTo>
                    <a:pt x="13675" y="18091"/>
                    <a:pt x="11340" y="16623"/>
                    <a:pt x="11373" y="16523"/>
                  </a:cubicBezTo>
                  <a:cubicBezTo>
                    <a:pt x="11440" y="15989"/>
                    <a:pt x="16177" y="14355"/>
                    <a:pt x="17177" y="13988"/>
                  </a:cubicBezTo>
                  <a:close/>
                  <a:moveTo>
                    <a:pt x="13174" y="12687"/>
                  </a:moveTo>
                  <a:cubicBezTo>
                    <a:pt x="14042" y="13220"/>
                    <a:pt x="15042" y="13621"/>
                    <a:pt x="16010" y="13821"/>
                  </a:cubicBezTo>
                  <a:cubicBezTo>
                    <a:pt x="14075" y="14655"/>
                    <a:pt x="12140" y="15455"/>
                    <a:pt x="10206" y="16289"/>
                  </a:cubicBezTo>
                  <a:cubicBezTo>
                    <a:pt x="9939" y="16389"/>
                    <a:pt x="9972" y="16756"/>
                    <a:pt x="10239" y="16856"/>
                  </a:cubicBezTo>
                  <a:cubicBezTo>
                    <a:pt x="11173" y="17223"/>
                    <a:pt x="12107" y="17690"/>
                    <a:pt x="13008" y="18257"/>
                  </a:cubicBezTo>
                  <a:cubicBezTo>
                    <a:pt x="14075" y="18924"/>
                    <a:pt x="14342" y="19125"/>
                    <a:pt x="13274" y="20092"/>
                  </a:cubicBezTo>
                  <a:cubicBezTo>
                    <a:pt x="12207" y="21059"/>
                    <a:pt x="10439" y="21760"/>
                    <a:pt x="9138" y="22394"/>
                  </a:cubicBezTo>
                  <a:cubicBezTo>
                    <a:pt x="6937" y="23528"/>
                    <a:pt x="4668" y="24462"/>
                    <a:pt x="2333" y="25296"/>
                  </a:cubicBezTo>
                  <a:cubicBezTo>
                    <a:pt x="5235" y="23128"/>
                    <a:pt x="8204" y="21059"/>
                    <a:pt x="11240" y="19125"/>
                  </a:cubicBezTo>
                  <a:cubicBezTo>
                    <a:pt x="11440" y="18991"/>
                    <a:pt x="11373" y="18624"/>
                    <a:pt x="11140" y="18558"/>
                  </a:cubicBezTo>
                  <a:cubicBezTo>
                    <a:pt x="9438" y="18024"/>
                    <a:pt x="7737" y="17357"/>
                    <a:pt x="6103" y="16623"/>
                  </a:cubicBezTo>
                  <a:cubicBezTo>
                    <a:pt x="8471" y="15355"/>
                    <a:pt x="10839" y="14054"/>
                    <a:pt x="13174" y="12687"/>
                  </a:cubicBezTo>
                  <a:close/>
                  <a:moveTo>
                    <a:pt x="28755" y="780"/>
                  </a:moveTo>
                  <a:cubicBezTo>
                    <a:pt x="32003" y="780"/>
                    <a:pt x="34522" y="3535"/>
                    <a:pt x="35057" y="6616"/>
                  </a:cubicBezTo>
                  <a:cubicBezTo>
                    <a:pt x="35057" y="6682"/>
                    <a:pt x="35023" y="6749"/>
                    <a:pt x="34990" y="6816"/>
                  </a:cubicBezTo>
                  <a:cubicBezTo>
                    <a:pt x="34906" y="7111"/>
                    <a:pt x="35155" y="7327"/>
                    <a:pt x="35383" y="7327"/>
                  </a:cubicBezTo>
                  <a:cubicBezTo>
                    <a:pt x="35516" y="7327"/>
                    <a:pt x="35641" y="7254"/>
                    <a:pt x="35690" y="7083"/>
                  </a:cubicBezTo>
                  <a:cubicBezTo>
                    <a:pt x="36561" y="4229"/>
                    <a:pt x="38917" y="2910"/>
                    <a:pt x="41425" y="2910"/>
                  </a:cubicBezTo>
                  <a:cubicBezTo>
                    <a:pt x="43051" y="2910"/>
                    <a:pt x="44741" y="3465"/>
                    <a:pt x="46131" y="4514"/>
                  </a:cubicBezTo>
                  <a:cubicBezTo>
                    <a:pt x="49267" y="6849"/>
                    <a:pt x="51568" y="12620"/>
                    <a:pt x="47466" y="15022"/>
                  </a:cubicBezTo>
                  <a:lnTo>
                    <a:pt x="47199" y="15022"/>
                  </a:lnTo>
                  <a:cubicBezTo>
                    <a:pt x="46999" y="15055"/>
                    <a:pt x="46898" y="15188"/>
                    <a:pt x="46898" y="15289"/>
                  </a:cubicBezTo>
                  <a:cubicBezTo>
                    <a:pt x="46865" y="15322"/>
                    <a:pt x="46832" y="15322"/>
                    <a:pt x="46798" y="15355"/>
                  </a:cubicBezTo>
                  <a:cubicBezTo>
                    <a:pt x="46614" y="15417"/>
                    <a:pt x="46685" y="15763"/>
                    <a:pt x="46881" y="15763"/>
                  </a:cubicBezTo>
                  <a:cubicBezTo>
                    <a:pt x="46897" y="15763"/>
                    <a:pt x="46914" y="15761"/>
                    <a:pt x="46932" y="15756"/>
                  </a:cubicBezTo>
                  <a:cubicBezTo>
                    <a:pt x="46999" y="15722"/>
                    <a:pt x="47032" y="15722"/>
                    <a:pt x="47099" y="15689"/>
                  </a:cubicBezTo>
                  <a:cubicBezTo>
                    <a:pt x="47165" y="15756"/>
                    <a:pt x="47232" y="15756"/>
                    <a:pt x="47299" y="15756"/>
                  </a:cubicBezTo>
                  <a:cubicBezTo>
                    <a:pt x="47423" y="15750"/>
                    <a:pt x="47548" y="15747"/>
                    <a:pt x="47672" y="15747"/>
                  </a:cubicBezTo>
                  <a:cubicBezTo>
                    <a:pt x="53128" y="15747"/>
                    <a:pt x="57987" y="21409"/>
                    <a:pt x="54204" y="26530"/>
                  </a:cubicBezTo>
                  <a:cubicBezTo>
                    <a:pt x="52893" y="28304"/>
                    <a:pt x="51130" y="29048"/>
                    <a:pt x="49321" y="29048"/>
                  </a:cubicBezTo>
                  <a:cubicBezTo>
                    <a:pt x="46570" y="29048"/>
                    <a:pt x="43711" y="27330"/>
                    <a:pt x="42162" y="24895"/>
                  </a:cubicBezTo>
                  <a:cubicBezTo>
                    <a:pt x="42195" y="24829"/>
                    <a:pt x="42262" y="24762"/>
                    <a:pt x="42295" y="24662"/>
                  </a:cubicBezTo>
                  <a:cubicBezTo>
                    <a:pt x="42462" y="24375"/>
                    <a:pt x="42202" y="24055"/>
                    <a:pt x="41943" y="24055"/>
                  </a:cubicBezTo>
                  <a:cubicBezTo>
                    <a:pt x="41840" y="24055"/>
                    <a:pt x="41737" y="24105"/>
                    <a:pt x="41661" y="24228"/>
                  </a:cubicBezTo>
                  <a:cubicBezTo>
                    <a:pt x="39792" y="27150"/>
                    <a:pt x="36975" y="29406"/>
                    <a:pt x="33504" y="29406"/>
                  </a:cubicBezTo>
                  <a:cubicBezTo>
                    <a:pt x="33011" y="29406"/>
                    <a:pt x="32506" y="29361"/>
                    <a:pt x="31988" y="29265"/>
                  </a:cubicBezTo>
                  <a:cubicBezTo>
                    <a:pt x="27785" y="28498"/>
                    <a:pt x="25650" y="24729"/>
                    <a:pt x="26417" y="20692"/>
                  </a:cubicBezTo>
                  <a:cubicBezTo>
                    <a:pt x="26484" y="20559"/>
                    <a:pt x="26551" y="20426"/>
                    <a:pt x="26584" y="20292"/>
                  </a:cubicBezTo>
                  <a:cubicBezTo>
                    <a:pt x="26688" y="20022"/>
                    <a:pt x="26494" y="19842"/>
                    <a:pt x="26292" y="19842"/>
                  </a:cubicBezTo>
                  <a:cubicBezTo>
                    <a:pt x="26171" y="19842"/>
                    <a:pt x="26046" y="19908"/>
                    <a:pt x="25984" y="20059"/>
                  </a:cubicBezTo>
                  <a:cubicBezTo>
                    <a:pt x="25051" y="21923"/>
                    <a:pt x="23058" y="22785"/>
                    <a:pt x="21034" y="22785"/>
                  </a:cubicBezTo>
                  <a:cubicBezTo>
                    <a:pt x="19654" y="22785"/>
                    <a:pt x="18259" y="22384"/>
                    <a:pt x="17177" y="21626"/>
                  </a:cubicBezTo>
                  <a:cubicBezTo>
                    <a:pt x="14042" y="19425"/>
                    <a:pt x="15376" y="15389"/>
                    <a:pt x="18411" y="13988"/>
                  </a:cubicBezTo>
                  <a:cubicBezTo>
                    <a:pt x="18545" y="13921"/>
                    <a:pt x="18512" y="13721"/>
                    <a:pt x="18378" y="13687"/>
                  </a:cubicBezTo>
                  <a:cubicBezTo>
                    <a:pt x="18378" y="13521"/>
                    <a:pt x="18278" y="13387"/>
                    <a:pt x="18078" y="13354"/>
                  </a:cubicBezTo>
                  <a:cubicBezTo>
                    <a:pt x="15943" y="13220"/>
                    <a:pt x="14008" y="12753"/>
                    <a:pt x="12407" y="11186"/>
                  </a:cubicBezTo>
                  <a:cubicBezTo>
                    <a:pt x="10573" y="9451"/>
                    <a:pt x="10172" y="6682"/>
                    <a:pt x="12240" y="4848"/>
                  </a:cubicBezTo>
                  <a:cubicBezTo>
                    <a:pt x="13181" y="4030"/>
                    <a:pt x="14126" y="3697"/>
                    <a:pt x="15050" y="3697"/>
                  </a:cubicBezTo>
                  <a:cubicBezTo>
                    <a:pt x="17631" y="3697"/>
                    <a:pt x="20043" y="6301"/>
                    <a:pt x="21714" y="8217"/>
                  </a:cubicBezTo>
                  <a:cubicBezTo>
                    <a:pt x="21753" y="8256"/>
                    <a:pt x="21803" y="8272"/>
                    <a:pt x="21852" y="8272"/>
                  </a:cubicBezTo>
                  <a:cubicBezTo>
                    <a:pt x="21886" y="8272"/>
                    <a:pt x="21920" y="8264"/>
                    <a:pt x="21947" y="8250"/>
                  </a:cubicBezTo>
                  <a:cubicBezTo>
                    <a:pt x="21947" y="8284"/>
                    <a:pt x="21947" y="8317"/>
                    <a:pt x="21981" y="8350"/>
                  </a:cubicBezTo>
                  <a:cubicBezTo>
                    <a:pt x="22024" y="8551"/>
                    <a:pt x="22165" y="8641"/>
                    <a:pt x="22310" y="8641"/>
                  </a:cubicBezTo>
                  <a:cubicBezTo>
                    <a:pt x="22502" y="8641"/>
                    <a:pt x="22700" y="8483"/>
                    <a:pt x="22681" y="8217"/>
                  </a:cubicBezTo>
                  <a:cubicBezTo>
                    <a:pt x="22414" y="4814"/>
                    <a:pt x="24416" y="1178"/>
                    <a:pt x="28152" y="812"/>
                  </a:cubicBezTo>
                  <a:cubicBezTo>
                    <a:pt x="28355" y="790"/>
                    <a:pt x="28557" y="780"/>
                    <a:pt x="28755" y="780"/>
                  </a:cubicBezTo>
                  <a:close/>
                  <a:moveTo>
                    <a:pt x="25717" y="21760"/>
                  </a:moveTo>
                  <a:lnTo>
                    <a:pt x="25717" y="21760"/>
                  </a:lnTo>
                  <a:cubicBezTo>
                    <a:pt x="25416" y="23361"/>
                    <a:pt x="25717" y="24962"/>
                    <a:pt x="26517" y="26330"/>
                  </a:cubicBezTo>
                  <a:cubicBezTo>
                    <a:pt x="26459" y="26311"/>
                    <a:pt x="26413" y="26291"/>
                    <a:pt x="26364" y="26291"/>
                  </a:cubicBezTo>
                  <a:cubicBezTo>
                    <a:pt x="26329" y="26291"/>
                    <a:pt x="26293" y="26302"/>
                    <a:pt x="26250" y="26330"/>
                  </a:cubicBezTo>
                  <a:cubicBezTo>
                    <a:pt x="24716" y="27097"/>
                    <a:pt x="23215" y="27864"/>
                    <a:pt x="21714" y="28631"/>
                  </a:cubicBezTo>
                  <a:cubicBezTo>
                    <a:pt x="21447" y="28798"/>
                    <a:pt x="21480" y="29165"/>
                    <a:pt x="21747" y="29265"/>
                  </a:cubicBezTo>
                  <a:cubicBezTo>
                    <a:pt x="22248" y="29499"/>
                    <a:pt x="27051" y="31500"/>
                    <a:pt x="26717" y="32601"/>
                  </a:cubicBezTo>
                  <a:cubicBezTo>
                    <a:pt x="26451" y="33402"/>
                    <a:pt x="22648" y="34536"/>
                    <a:pt x="21814" y="34869"/>
                  </a:cubicBezTo>
                  <a:cubicBezTo>
                    <a:pt x="18678" y="36237"/>
                    <a:pt x="15476" y="37271"/>
                    <a:pt x="12074" y="37738"/>
                  </a:cubicBezTo>
                  <a:cubicBezTo>
                    <a:pt x="15243" y="35503"/>
                    <a:pt x="18578" y="33568"/>
                    <a:pt x="22047" y="31900"/>
                  </a:cubicBezTo>
                  <a:cubicBezTo>
                    <a:pt x="22314" y="31767"/>
                    <a:pt x="22248" y="31467"/>
                    <a:pt x="22014" y="31333"/>
                  </a:cubicBezTo>
                  <a:cubicBezTo>
                    <a:pt x="21414" y="31033"/>
                    <a:pt x="18345" y="29966"/>
                    <a:pt x="18145" y="29399"/>
                  </a:cubicBezTo>
                  <a:cubicBezTo>
                    <a:pt x="17811" y="28398"/>
                    <a:pt x="18612" y="28098"/>
                    <a:pt x="19279" y="27397"/>
                  </a:cubicBezTo>
                  <a:cubicBezTo>
                    <a:pt x="20513" y="26096"/>
                    <a:pt x="21680" y="24762"/>
                    <a:pt x="22781" y="23361"/>
                  </a:cubicBezTo>
                  <a:cubicBezTo>
                    <a:pt x="23915" y="23094"/>
                    <a:pt x="24983" y="22594"/>
                    <a:pt x="25717" y="21760"/>
                  </a:cubicBezTo>
                  <a:close/>
                  <a:moveTo>
                    <a:pt x="28649" y="0"/>
                  </a:moveTo>
                  <a:cubicBezTo>
                    <a:pt x="28528" y="0"/>
                    <a:pt x="28407" y="4"/>
                    <a:pt x="28285" y="11"/>
                  </a:cubicBezTo>
                  <a:cubicBezTo>
                    <a:pt x="24583" y="211"/>
                    <a:pt x="21414" y="3980"/>
                    <a:pt x="21847" y="7683"/>
                  </a:cubicBezTo>
                  <a:cubicBezTo>
                    <a:pt x="20546" y="5682"/>
                    <a:pt x="18845" y="3647"/>
                    <a:pt x="16377" y="3113"/>
                  </a:cubicBezTo>
                  <a:cubicBezTo>
                    <a:pt x="16015" y="3040"/>
                    <a:pt x="15647" y="3004"/>
                    <a:pt x="15280" y="3004"/>
                  </a:cubicBezTo>
                  <a:cubicBezTo>
                    <a:pt x="13483" y="3004"/>
                    <a:pt x="11709" y="3869"/>
                    <a:pt x="10739" y="5448"/>
                  </a:cubicBezTo>
                  <a:cubicBezTo>
                    <a:pt x="9038" y="8284"/>
                    <a:pt x="10472" y="10919"/>
                    <a:pt x="12841" y="12487"/>
                  </a:cubicBezTo>
                  <a:cubicBezTo>
                    <a:pt x="10306" y="13754"/>
                    <a:pt x="7771" y="15055"/>
                    <a:pt x="5235" y="16356"/>
                  </a:cubicBezTo>
                  <a:cubicBezTo>
                    <a:pt x="4969" y="16523"/>
                    <a:pt x="5002" y="16856"/>
                    <a:pt x="5235" y="16990"/>
                  </a:cubicBezTo>
                  <a:cubicBezTo>
                    <a:pt x="6370" y="17490"/>
                    <a:pt x="8638" y="17890"/>
                    <a:pt x="9472" y="18691"/>
                  </a:cubicBezTo>
                  <a:cubicBezTo>
                    <a:pt x="9739" y="18958"/>
                    <a:pt x="9905" y="19025"/>
                    <a:pt x="9939" y="19025"/>
                  </a:cubicBezTo>
                  <a:cubicBezTo>
                    <a:pt x="9905" y="19025"/>
                    <a:pt x="9772" y="19091"/>
                    <a:pt x="9572" y="19425"/>
                  </a:cubicBezTo>
                  <a:cubicBezTo>
                    <a:pt x="9305" y="19858"/>
                    <a:pt x="7871" y="20526"/>
                    <a:pt x="7504" y="20759"/>
                  </a:cubicBezTo>
                  <a:cubicBezTo>
                    <a:pt x="5035" y="22427"/>
                    <a:pt x="2634" y="24195"/>
                    <a:pt x="299" y="25996"/>
                  </a:cubicBezTo>
                  <a:cubicBezTo>
                    <a:pt x="1" y="26234"/>
                    <a:pt x="235" y="26579"/>
                    <a:pt x="526" y="26579"/>
                  </a:cubicBezTo>
                  <a:cubicBezTo>
                    <a:pt x="561" y="26579"/>
                    <a:pt x="596" y="26574"/>
                    <a:pt x="632" y="26563"/>
                  </a:cubicBezTo>
                  <a:cubicBezTo>
                    <a:pt x="5702" y="24929"/>
                    <a:pt x="10472" y="22661"/>
                    <a:pt x="14942" y="19758"/>
                  </a:cubicBezTo>
                  <a:cubicBezTo>
                    <a:pt x="15176" y="20526"/>
                    <a:pt x="15609" y="21260"/>
                    <a:pt x="16243" y="21827"/>
                  </a:cubicBezTo>
                  <a:cubicBezTo>
                    <a:pt x="17478" y="22897"/>
                    <a:pt x="19323" y="23516"/>
                    <a:pt x="21127" y="23516"/>
                  </a:cubicBezTo>
                  <a:cubicBezTo>
                    <a:pt x="21516" y="23516"/>
                    <a:pt x="21902" y="23487"/>
                    <a:pt x="22281" y="23428"/>
                  </a:cubicBezTo>
                  <a:lnTo>
                    <a:pt x="22281" y="23428"/>
                  </a:lnTo>
                  <a:cubicBezTo>
                    <a:pt x="20546" y="25329"/>
                    <a:pt x="18778" y="27197"/>
                    <a:pt x="16877" y="28965"/>
                  </a:cubicBezTo>
                  <a:cubicBezTo>
                    <a:pt x="16710" y="29132"/>
                    <a:pt x="16777" y="29365"/>
                    <a:pt x="16977" y="29465"/>
                  </a:cubicBezTo>
                  <a:cubicBezTo>
                    <a:pt x="17444" y="29699"/>
                    <a:pt x="20913" y="31033"/>
                    <a:pt x="20913" y="31567"/>
                  </a:cubicBezTo>
                  <a:cubicBezTo>
                    <a:pt x="20913" y="32001"/>
                    <a:pt x="17744" y="33368"/>
                    <a:pt x="17277" y="33635"/>
                  </a:cubicBezTo>
                  <a:cubicBezTo>
                    <a:pt x="14976" y="34936"/>
                    <a:pt x="12741" y="36404"/>
                    <a:pt x="10606" y="37938"/>
                  </a:cubicBezTo>
                  <a:cubicBezTo>
                    <a:pt x="10318" y="38162"/>
                    <a:pt x="10552" y="38540"/>
                    <a:pt x="10837" y="38540"/>
                  </a:cubicBezTo>
                  <a:cubicBezTo>
                    <a:pt x="10849" y="38540"/>
                    <a:pt x="10861" y="38540"/>
                    <a:pt x="10873" y="38539"/>
                  </a:cubicBezTo>
                  <a:cubicBezTo>
                    <a:pt x="16944" y="38005"/>
                    <a:pt x="22414" y="35470"/>
                    <a:pt x="27785" y="32834"/>
                  </a:cubicBezTo>
                  <a:cubicBezTo>
                    <a:pt x="28018" y="32701"/>
                    <a:pt x="28052" y="32401"/>
                    <a:pt x="27852" y="32234"/>
                  </a:cubicBezTo>
                  <a:cubicBezTo>
                    <a:pt x="26217" y="30900"/>
                    <a:pt x="24482" y="29832"/>
                    <a:pt x="22614" y="28932"/>
                  </a:cubicBezTo>
                  <a:cubicBezTo>
                    <a:pt x="23915" y="28265"/>
                    <a:pt x="25216" y="27597"/>
                    <a:pt x="26517" y="26930"/>
                  </a:cubicBezTo>
                  <a:cubicBezTo>
                    <a:pt x="26651" y="26864"/>
                    <a:pt x="26684" y="26730"/>
                    <a:pt x="26684" y="26630"/>
                  </a:cubicBezTo>
                  <a:cubicBezTo>
                    <a:pt x="27651" y="28131"/>
                    <a:pt x="29186" y="29332"/>
                    <a:pt x="30987" y="29866"/>
                  </a:cubicBezTo>
                  <a:cubicBezTo>
                    <a:pt x="31819" y="30120"/>
                    <a:pt x="32647" y="30238"/>
                    <a:pt x="33460" y="30238"/>
                  </a:cubicBezTo>
                  <a:cubicBezTo>
                    <a:pt x="34994" y="30238"/>
                    <a:pt x="36474" y="29818"/>
                    <a:pt x="37825" y="29098"/>
                  </a:cubicBezTo>
                  <a:lnTo>
                    <a:pt x="37825" y="29098"/>
                  </a:lnTo>
                  <a:cubicBezTo>
                    <a:pt x="37959" y="31734"/>
                    <a:pt x="37992" y="34302"/>
                    <a:pt x="37725" y="36937"/>
                  </a:cubicBezTo>
                  <a:cubicBezTo>
                    <a:pt x="37694" y="37092"/>
                    <a:pt x="37863" y="37275"/>
                    <a:pt x="38047" y="37275"/>
                  </a:cubicBezTo>
                  <a:cubicBezTo>
                    <a:pt x="38062" y="37275"/>
                    <a:pt x="38077" y="37273"/>
                    <a:pt x="38092" y="37271"/>
                  </a:cubicBezTo>
                  <a:cubicBezTo>
                    <a:pt x="38691" y="37091"/>
                    <a:pt x="40798" y="36131"/>
                    <a:pt x="41656" y="36131"/>
                  </a:cubicBezTo>
                  <a:cubicBezTo>
                    <a:pt x="41753" y="36131"/>
                    <a:pt x="41834" y="36143"/>
                    <a:pt x="41895" y="36170"/>
                  </a:cubicBezTo>
                  <a:cubicBezTo>
                    <a:pt x="43029" y="36637"/>
                    <a:pt x="42729" y="38172"/>
                    <a:pt x="42796" y="39172"/>
                  </a:cubicBezTo>
                  <a:cubicBezTo>
                    <a:pt x="42996" y="41707"/>
                    <a:pt x="43162" y="44276"/>
                    <a:pt x="43329" y="46811"/>
                  </a:cubicBezTo>
                  <a:cubicBezTo>
                    <a:pt x="43329" y="46973"/>
                    <a:pt x="43484" y="47067"/>
                    <a:pt x="43638" y="47067"/>
                  </a:cubicBezTo>
                  <a:cubicBezTo>
                    <a:pt x="43769" y="47067"/>
                    <a:pt x="43899" y="46998"/>
                    <a:pt x="43930" y="46844"/>
                  </a:cubicBezTo>
                  <a:cubicBezTo>
                    <a:pt x="45064" y="42074"/>
                    <a:pt x="45964" y="37271"/>
                    <a:pt x="46665" y="32434"/>
                  </a:cubicBezTo>
                  <a:cubicBezTo>
                    <a:pt x="46695" y="32221"/>
                    <a:pt x="46531" y="32063"/>
                    <a:pt x="46349" y="32063"/>
                  </a:cubicBezTo>
                  <a:cubicBezTo>
                    <a:pt x="46332" y="32063"/>
                    <a:pt x="46315" y="32064"/>
                    <a:pt x="46298" y="32067"/>
                  </a:cubicBezTo>
                  <a:cubicBezTo>
                    <a:pt x="45447" y="32203"/>
                    <a:pt x="44303" y="32619"/>
                    <a:pt x="43389" y="32619"/>
                  </a:cubicBezTo>
                  <a:cubicBezTo>
                    <a:pt x="42727" y="32619"/>
                    <a:pt x="42186" y="32401"/>
                    <a:pt x="41962" y="31700"/>
                  </a:cubicBezTo>
                  <a:cubicBezTo>
                    <a:pt x="41528" y="30266"/>
                    <a:pt x="41795" y="28064"/>
                    <a:pt x="41728" y="26563"/>
                  </a:cubicBezTo>
                  <a:cubicBezTo>
                    <a:pt x="41728" y="26392"/>
                    <a:pt x="41613" y="26317"/>
                    <a:pt x="41483" y="26317"/>
                  </a:cubicBezTo>
                  <a:cubicBezTo>
                    <a:pt x="41361" y="26317"/>
                    <a:pt x="41226" y="26383"/>
                    <a:pt x="41161" y="26497"/>
                  </a:cubicBezTo>
                  <a:cubicBezTo>
                    <a:pt x="41128" y="26530"/>
                    <a:pt x="41094" y="26597"/>
                    <a:pt x="41094" y="26697"/>
                  </a:cubicBezTo>
                  <a:cubicBezTo>
                    <a:pt x="41194" y="28865"/>
                    <a:pt x="41294" y="31033"/>
                    <a:pt x="41395" y="33201"/>
                  </a:cubicBezTo>
                  <a:cubicBezTo>
                    <a:pt x="41424" y="33376"/>
                    <a:pt x="41580" y="33475"/>
                    <a:pt x="41730" y="33475"/>
                  </a:cubicBezTo>
                  <a:cubicBezTo>
                    <a:pt x="41752" y="33475"/>
                    <a:pt x="41774" y="33472"/>
                    <a:pt x="41795" y="33468"/>
                  </a:cubicBezTo>
                  <a:cubicBezTo>
                    <a:pt x="42296" y="33385"/>
                    <a:pt x="44193" y="32790"/>
                    <a:pt x="45077" y="32790"/>
                  </a:cubicBezTo>
                  <a:cubicBezTo>
                    <a:pt x="45252" y="32790"/>
                    <a:pt x="45387" y="32813"/>
                    <a:pt x="45464" y="32868"/>
                  </a:cubicBezTo>
                  <a:cubicBezTo>
                    <a:pt x="46365" y="33435"/>
                    <a:pt x="45431" y="36204"/>
                    <a:pt x="45297" y="37004"/>
                  </a:cubicBezTo>
                  <a:cubicBezTo>
                    <a:pt x="44864" y="39539"/>
                    <a:pt x="44363" y="42041"/>
                    <a:pt x="43796" y="44543"/>
                  </a:cubicBezTo>
                  <a:cubicBezTo>
                    <a:pt x="43596" y="41541"/>
                    <a:pt x="43396" y="38539"/>
                    <a:pt x="43129" y="35536"/>
                  </a:cubicBezTo>
                  <a:cubicBezTo>
                    <a:pt x="43099" y="35387"/>
                    <a:pt x="42936" y="35264"/>
                    <a:pt x="42782" y="35264"/>
                  </a:cubicBezTo>
                  <a:cubicBezTo>
                    <a:pt x="42764" y="35264"/>
                    <a:pt x="42746" y="35266"/>
                    <a:pt x="42729" y="35270"/>
                  </a:cubicBezTo>
                  <a:cubicBezTo>
                    <a:pt x="41862" y="35536"/>
                    <a:pt x="40827" y="36003"/>
                    <a:pt x="39893" y="36103"/>
                  </a:cubicBezTo>
                  <a:cubicBezTo>
                    <a:pt x="39567" y="36130"/>
                    <a:pt x="39313" y="36148"/>
                    <a:pt x="39116" y="36148"/>
                  </a:cubicBezTo>
                  <a:cubicBezTo>
                    <a:pt x="38309" y="36148"/>
                    <a:pt x="38466" y="35837"/>
                    <a:pt x="38492" y="34469"/>
                  </a:cubicBezTo>
                  <a:cubicBezTo>
                    <a:pt x="38526" y="32601"/>
                    <a:pt x="38392" y="30766"/>
                    <a:pt x="38092" y="28932"/>
                  </a:cubicBezTo>
                  <a:cubicBezTo>
                    <a:pt x="39226" y="28265"/>
                    <a:pt x="40227" y="27431"/>
                    <a:pt x="41061" y="26430"/>
                  </a:cubicBezTo>
                  <a:cubicBezTo>
                    <a:pt x="41361" y="26063"/>
                    <a:pt x="41661" y="25696"/>
                    <a:pt x="41895" y="25296"/>
                  </a:cubicBezTo>
                  <a:cubicBezTo>
                    <a:pt x="43400" y="28081"/>
                    <a:pt x="46445" y="29793"/>
                    <a:pt x="49388" y="29793"/>
                  </a:cubicBezTo>
                  <a:cubicBezTo>
                    <a:pt x="51662" y="29793"/>
                    <a:pt x="53875" y="28771"/>
                    <a:pt x="55271" y="26430"/>
                  </a:cubicBezTo>
                  <a:cubicBezTo>
                    <a:pt x="58407" y="21159"/>
                    <a:pt x="54104" y="15122"/>
                    <a:pt x="48566" y="14955"/>
                  </a:cubicBezTo>
                  <a:cubicBezTo>
                    <a:pt x="51869" y="12553"/>
                    <a:pt x="50067" y="7049"/>
                    <a:pt x="47265" y="4481"/>
                  </a:cubicBezTo>
                  <a:cubicBezTo>
                    <a:pt x="45630" y="2968"/>
                    <a:pt x="43462" y="2155"/>
                    <a:pt x="41384" y="2155"/>
                  </a:cubicBezTo>
                  <a:cubicBezTo>
                    <a:pt x="38928" y="2155"/>
                    <a:pt x="36598" y="3291"/>
                    <a:pt x="35424" y="5748"/>
                  </a:cubicBezTo>
                  <a:cubicBezTo>
                    <a:pt x="34877" y="2595"/>
                    <a:pt x="31940" y="0"/>
                    <a:pt x="286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67"/>
            <p:cNvSpPr/>
            <p:nvPr/>
          </p:nvSpPr>
          <p:spPr>
            <a:xfrm>
              <a:off x="3133250" y="2969225"/>
              <a:ext cx="206825" cy="452850"/>
            </a:xfrm>
            <a:custGeom>
              <a:avLst/>
              <a:gdLst/>
              <a:ahLst/>
              <a:cxnLst/>
              <a:rect l="l" t="t" r="r" b="b"/>
              <a:pathLst>
                <a:path w="8273" h="18114" extrusionOk="0">
                  <a:moveTo>
                    <a:pt x="2969" y="1"/>
                  </a:moveTo>
                  <a:cubicBezTo>
                    <a:pt x="2135" y="1002"/>
                    <a:pt x="1134" y="1836"/>
                    <a:pt x="0" y="2503"/>
                  </a:cubicBezTo>
                  <a:cubicBezTo>
                    <a:pt x="300" y="4337"/>
                    <a:pt x="434" y="6172"/>
                    <a:pt x="400" y="8040"/>
                  </a:cubicBezTo>
                  <a:cubicBezTo>
                    <a:pt x="374" y="9408"/>
                    <a:pt x="217" y="9719"/>
                    <a:pt x="1024" y="9719"/>
                  </a:cubicBezTo>
                  <a:cubicBezTo>
                    <a:pt x="1221" y="9719"/>
                    <a:pt x="1475" y="9701"/>
                    <a:pt x="1801" y="9674"/>
                  </a:cubicBezTo>
                  <a:cubicBezTo>
                    <a:pt x="2735" y="9574"/>
                    <a:pt x="3770" y="9107"/>
                    <a:pt x="4637" y="8841"/>
                  </a:cubicBezTo>
                  <a:cubicBezTo>
                    <a:pt x="4654" y="8837"/>
                    <a:pt x="4672" y="8835"/>
                    <a:pt x="4690" y="8835"/>
                  </a:cubicBezTo>
                  <a:cubicBezTo>
                    <a:pt x="4844" y="8835"/>
                    <a:pt x="5007" y="8958"/>
                    <a:pt x="5037" y="9107"/>
                  </a:cubicBezTo>
                  <a:cubicBezTo>
                    <a:pt x="5304" y="12110"/>
                    <a:pt x="5504" y="15112"/>
                    <a:pt x="5704" y="18114"/>
                  </a:cubicBezTo>
                  <a:cubicBezTo>
                    <a:pt x="6271" y="15612"/>
                    <a:pt x="6772" y="13110"/>
                    <a:pt x="7205" y="10575"/>
                  </a:cubicBezTo>
                  <a:cubicBezTo>
                    <a:pt x="7339" y="9775"/>
                    <a:pt x="8273" y="7006"/>
                    <a:pt x="7372" y="6439"/>
                  </a:cubicBezTo>
                  <a:cubicBezTo>
                    <a:pt x="7295" y="6384"/>
                    <a:pt x="7160" y="6361"/>
                    <a:pt x="6985" y="6361"/>
                  </a:cubicBezTo>
                  <a:cubicBezTo>
                    <a:pt x="6101" y="6361"/>
                    <a:pt x="4204" y="6956"/>
                    <a:pt x="3703" y="7039"/>
                  </a:cubicBezTo>
                  <a:cubicBezTo>
                    <a:pt x="3682" y="7043"/>
                    <a:pt x="3660" y="7046"/>
                    <a:pt x="3638" y="7046"/>
                  </a:cubicBezTo>
                  <a:cubicBezTo>
                    <a:pt x="3488" y="7046"/>
                    <a:pt x="3332" y="6947"/>
                    <a:pt x="3303" y="6772"/>
                  </a:cubicBezTo>
                  <a:cubicBezTo>
                    <a:pt x="3202" y="4604"/>
                    <a:pt x="3102" y="2436"/>
                    <a:pt x="3002" y="268"/>
                  </a:cubicBezTo>
                  <a:cubicBezTo>
                    <a:pt x="3002" y="168"/>
                    <a:pt x="3036" y="101"/>
                    <a:pt x="3069" y="68"/>
                  </a:cubicBezTo>
                  <a:lnTo>
                    <a:pt x="2969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67"/>
            <p:cNvSpPr/>
            <p:nvPr/>
          </p:nvSpPr>
          <p:spPr>
            <a:xfrm>
              <a:off x="2482775" y="2852475"/>
              <a:ext cx="374450" cy="399475"/>
            </a:xfrm>
            <a:custGeom>
              <a:avLst/>
              <a:gdLst/>
              <a:ahLst/>
              <a:cxnLst/>
              <a:rect l="l" t="t" r="r" b="b"/>
              <a:pathLst>
                <a:path w="14978" h="15979" extrusionOk="0">
                  <a:moveTo>
                    <a:pt x="13644" y="1"/>
                  </a:moveTo>
                  <a:cubicBezTo>
                    <a:pt x="12910" y="835"/>
                    <a:pt x="11842" y="1335"/>
                    <a:pt x="10708" y="1602"/>
                  </a:cubicBezTo>
                  <a:cubicBezTo>
                    <a:pt x="9607" y="3003"/>
                    <a:pt x="8440" y="4337"/>
                    <a:pt x="7206" y="5638"/>
                  </a:cubicBezTo>
                  <a:cubicBezTo>
                    <a:pt x="6539" y="6339"/>
                    <a:pt x="5738" y="6639"/>
                    <a:pt x="6072" y="7640"/>
                  </a:cubicBezTo>
                  <a:cubicBezTo>
                    <a:pt x="6272" y="8207"/>
                    <a:pt x="9341" y="9274"/>
                    <a:pt x="9941" y="9574"/>
                  </a:cubicBezTo>
                  <a:cubicBezTo>
                    <a:pt x="10175" y="9708"/>
                    <a:pt x="10241" y="10008"/>
                    <a:pt x="9974" y="10141"/>
                  </a:cubicBezTo>
                  <a:cubicBezTo>
                    <a:pt x="6505" y="11809"/>
                    <a:pt x="3170" y="13744"/>
                    <a:pt x="1" y="15979"/>
                  </a:cubicBezTo>
                  <a:cubicBezTo>
                    <a:pt x="3403" y="15512"/>
                    <a:pt x="6605" y="14478"/>
                    <a:pt x="9741" y="13110"/>
                  </a:cubicBezTo>
                  <a:cubicBezTo>
                    <a:pt x="10575" y="12777"/>
                    <a:pt x="14378" y="11643"/>
                    <a:pt x="14644" y="10842"/>
                  </a:cubicBezTo>
                  <a:cubicBezTo>
                    <a:pt x="14978" y="9741"/>
                    <a:pt x="10175" y="7740"/>
                    <a:pt x="9674" y="7506"/>
                  </a:cubicBezTo>
                  <a:cubicBezTo>
                    <a:pt x="9407" y="7406"/>
                    <a:pt x="9374" y="7039"/>
                    <a:pt x="9641" y="6872"/>
                  </a:cubicBezTo>
                  <a:cubicBezTo>
                    <a:pt x="11142" y="6105"/>
                    <a:pt x="12643" y="5338"/>
                    <a:pt x="14177" y="4571"/>
                  </a:cubicBezTo>
                  <a:cubicBezTo>
                    <a:pt x="14220" y="4543"/>
                    <a:pt x="14256" y="4532"/>
                    <a:pt x="14291" y="4532"/>
                  </a:cubicBezTo>
                  <a:cubicBezTo>
                    <a:pt x="14340" y="4532"/>
                    <a:pt x="14386" y="4552"/>
                    <a:pt x="14444" y="4571"/>
                  </a:cubicBezTo>
                  <a:cubicBezTo>
                    <a:pt x="13677" y="3203"/>
                    <a:pt x="13343" y="1602"/>
                    <a:pt x="13644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67"/>
            <p:cNvSpPr/>
            <p:nvPr/>
          </p:nvSpPr>
          <p:spPr>
            <a:xfrm>
              <a:off x="2239275" y="2625650"/>
              <a:ext cx="341925" cy="315250"/>
            </a:xfrm>
            <a:custGeom>
              <a:avLst/>
              <a:gdLst/>
              <a:ahLst/>
              <a:cxnLst/>
              <a:rect l="l" t="t" r="r" b="b"/>
              <a:pathLst>
                <a:path w="13677" h="12610" extrusionOk="0">
                  <a:moveTo>
                    <a:pt x="10841" y="1"/>
                  </a:moveTo>
                  <a:cubicBezTo>
                    <a:pt x="8506" y="1368"/>
                    <a:pt x="6138" y="2669"/>
                    <a:pt x="3770" y="3937"/>
                  </a:cubicBezTo>
                  <a:cubicBezTo>
                    <a:pt x="5404" y="4671"/>
                    <a:pt x="7105" y="5338"/>
                    <a:pt x="8807" y="5872"/>
                  </a:cubicBezTo>
                  <a:cubicBezTo>
                    <a:pt x="9040" y="5938"/>
                    <a:pt x="9107" y="6305"/>
                    <a:pt x="8907" y="6439"/>
                  </a:cubicBezTo>
                  <a:cubicBezTo>
                    <a:pt x="5871" y="8373"/>
                    <a:pt x="2902" y="10442"/>
                    <a:pt x="0" y="12610"/>
                  </a:cubicBezTo>
                  <a:cubicBezTo>
                    <a:pt x="2335" y="11776"/>
                    <a:pt x="4604" y="10842"/>
                    <a:pt x="6805" y="9708"/>
                  </a:cubicBezTo>
                  <a:cubicBezTo>
                    <a:pt x="8106" y="9074"/>
                    <a:pt x="9874" y="8373"/>
                    <a:pt x="10941" y="7406"/>
                  </a:cubicBezTo>
                  <a:cubicBezTo>
                    <a:pt x="12009" y="6439"/>
                    <a:pt x="11742" y="6238"/>
                    <a:pt x="10675" y="5571"/>
                  </a:cubicBezTo>
                  <a:cubicBezTo>
                    <a:pt x="9774" y="5004"/>
                    <a:pt x="8840" y="4537"/>
                    <a:pt x="7873" y="4170"/>
                  </a:cubicBezTo>
                  <a:cubicBezTo>
                    <a:pt x="7639" y="4070"/>
                    <a:pt x="7606" y="3703"/>
                    <a:pt x="7873" y="3603"/>
                  </a:cubicBezTo>
                  <a:cubicBezTo>
                    <a:pt x="9807" y="2769"/>
                    <a:pt x="11742" y="1969"/>
                    <a:pt x="13677" y="1135"/>
                  </a:cubicBezTo>
                  <a:cubicBezTo>
                    <a:pt x="12709" y="935"/>
                    <a:pt x="11709" y="534"/>
                    <a:pt x="1084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05" name="Google Shape;1805;p67"/>
          <p:cNvGrpSpPr/>
          <p:nvPr/>
        </p:nvGrpSpPr>
        <p:grpSpPr>
          <a:xfrm rot="-899960">
            <a:off x="550427" y="4134616"/>
            <a:ext cx="1189839" cy="532184"/>
            <a:chOff x="2750925" y="2801625"/>
            <a:chExt cx="1189875" cy="532200"/>
          </a:xfrm>
        </p:grpSpPr>
        <p:grpSp>
          <p:nvGrpSpPr>
            <p:cNvPr id="1806" name="Google Shape;1806;p67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807" name="Google Shape;1807;p67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67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67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67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67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12" name="Google Shape;1812;p67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67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91" y="3290369"/>
            <a:ext cx="1847230" cy="162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700" y="455622"/>
            <a:ext cx="2244525" cy="553998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pic>
        <p:nvPicPr>
          <p:cNvPr id="31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60337" y="4175440"/>
            <a:ext cx="487363" cy="36552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2" name="Rectangle 31"/>
          <p:cNvSpPr/>
          <p:nvPr/>
        </p:nvSpPr>
        <p:spPr>
          <a:xfrm>
            <a:off x="5976335" y="413296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000" b="1" kern="1200" dirty="0">
                <a:solidFill>
                  <a:prstClr val="white"/>
                </a:solidFill>
              </a:rPr>
              <a:t>THỜI GIAN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8991" y="413296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78991" y="41402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94561" y="41464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76768" y="4130261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94561" y="41332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kern="12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84432" y="4148692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974018" y="413961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0339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74018" y="413740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66651" y="4132383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74490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HẾT GIỜ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6" y="1188423"/>
            <a:ext cx="67151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4370" y="1976022"/>
            <a:ext cx="846707" cy="338554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Nút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trái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6001" y="1822134"/>
            <a:ext cx="947695" cy="338554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Nút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phải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05885" y="2762613"/>
            <a:ext cx="1005403" cy="338554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Nút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cuộn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9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6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oogle Shape;1792;p67"/>
          <p:cNvGrpSpPr/>
          <p:nvPr/>
        </p:nvGrpSpPr>
        <p:grpSpPr>
          <a:xfrm>
            <a:off x="7318177" y="541859"/>
            <a:ext cx="1269476" cy="1023001"/>
            <a:chOff x="2180950" y="2308500"/>
            <a:chExt cx="1460175" cy="1176675"/>
          </a:xfrm>
        </p:grpSpPr>
        <p:sp>
          <p:nvSpPr>
            <p:cNvPr id="1793" name="Google Shape;1793;p67"/>
            <p:cNvSpPr/>
            <p:nvPr/>
          </p:nvSpPr>
          <p:spPr>
            <a:xfrm>
              <a:off x="2435250" y="2328000"/>
              <a:ext cx="1195400" cy="715650"/>
            </a:xfrm>
            <a:custGeom>
              <a:avLst/>
              <a:gdLst/>
              <a:ahLst/>
              <a:cxnLst/>
              <a:rect l="l" t="t" r="r" b="b"/>
              <a:pathLst>
                <a:path w="47816" h="28626" extrusionOk="0">
                  <a:moveTo>
                    <a:pt x="18583" y="0"/>
                  </a:moveTo>
                  <a:cubicBezTo>
                    <a:pt x="18385" y="0"/>
                    <a:pt x="18183" y="10"/>
                    <a:pt x="17980" y="32"/>
                  </a:cubicBezTo>
                  <a:cubicBezTo>
                    <a:pt x="14244" y="398"/>
                    <a:pt x="12242" y="4034"/>
                    <a:pt x="12509" y="7437"/>
                  </a:cubicBezTo>
                  <a:cubicBezTo>
                    <a:pt x="12528" y="7703"/>
                    <a:pt x="12330" y="7861"/>
                    <a:pt x="12138" y="7861"/>
                  </a:cubicBezTo>
                  <a:cubicBezTo>
                    <a:pt x="11993" y="7861"/>
                    <a:pt x="11852" y="7771"/>
                    <a:pt x="11809" y="7570"/>
                  </a:cubicBezTo>
                  <a:cubicBezTo>
                    <a:pt x="11775" y="7537"/>
                    <a:pt x="11775" y="7504"/>
                    <a:pt x="11775" y="7470"/>
                  </a:cubicBezTo>
                  <a:cubicBezTo>
                    <a:pt x="11748" y="7484"/>
                    <a:pt x="11714" y="7492"/>
                    <a:pt x="11680" y="7492"/>
                  </a:cubicBezTo>
                  <a:cubicBezTo>
                    <a:pt x="11631" y="7492"/>
                    <a:pt x="11581" y="7476"/>
                    <a:pt x="11542" y="7437"/>
                  </a:cubicBezTo>
                  <a:cubicBezTo>
                    <a:pt x="9871" y="5521"/>
                    <a:pt x="7459" y="2917"/>
                    <a:pt x="4878" y="2917"/>
                  </a:cubicBezTo>
                  <a:cubicBezTo>
                    <a:pt x="3954" y="2917"/>
                    <a:pt x="3009" y="3250"/>
                    <a:pt x="2068" y="4068"/>
                  </a:cubicBezTo>
                  <a:cubicBezTo>
                    <a:pt x="0" y="5902"/>
                    <a:pt x="401" y="8671"/>
                    <a:pt x="2235" y="10406"/>
                  </a:cubicBezTo>
                  <a:cubicBezTo>
                    <a:pt x="3836" y="11973"/>
                    <a:pt x="5771" y="12440"/>
                    <a:pt x="7906" y="12574"/>
                  </a:cubicBezTo>
                  <a:cubicBezTo>
                    <a:pt x="8106" y="12607"/>
                    <a:pt x="8206" y="12741"/>
                    <a:pt x="8206" y="12907"/>
                  </a:cubicBezTo>
                  <a:cubicBezTo>
                    <a:pt x="8340" y="12941"/>
                    <a:pt x="8373" y="13141"/>
                    <a:pt x="8239" y="13208"/>
                  </a:cubicBezTo>
                  <a:cubicBezTo>
                    <a:pt x="5204" y="14609"/>
                    <a:pt x="3870" y="18645"/>
                    <a:pt x="7005" y="20846"/>
                  </a:cubicBezTo>
                  <a:cubicBezTo>
                    <a:pt x="8087" y="21604"/>
                    <a:pt x="9482" y="22005"/>
                    <a:pt x="10862" y="22005"/>
                  </a:cubicBezTo>
                  <a:cubicBezTo>
                    <a:pt x="12886" y="22005"/>
                    <a:pt x="14879" y="21143"/>
                    <a:pt x="15812" y="19279"/>
                  </a:cubicBezTo>
                  <a:cubicBezTo>
                    <a:pt x="15874" y="19128"/>
                    <a:pt x="15999" y="19062"/>
                    <a:pt x="16120" y="19062"/>
                  </a:cubicBezTo>
                  <a:cubicBezTo>
                    <a:pt x="16322" y="19062"/>
                    <a:pt x="16516" y="19242"/>
                    <a:pt x="16412" y="19512"/>
                  </a:cubicBezTo>
                  <a:cubicBezTo>
                    <a:pt x="16379" y="19646"/>
                    <a:pt x="16312" y="19779"/>
                    <a:pt x="16245" y="19912"/>
                  </a:cubicBezTo>
                  <a:cubicBezTo>
                    <a:pt x="15478" y="23949"/>
                    <a:pt x="17613" y="27718"/>
                    <a:pt x="21816" y="28485"/>
                  </a:cubicBezTo>
                  <a:cubicBezTo>
                    <a:pt x="22334" y="28581"/>
                    <a:pt x="22839" y="28626"/>
                    <a:pt x="23332" y="28626"/>
                  </a:cubicBezTo>
                  <a:cubicBezTo>
                    <a:pt x="26803" y="28626"/>
                    <a:pt x="29620" y="26370"/>
                    <a:pt x="31489" y="23448"/>
                  </a:cubicBezTo>
                  <a:cubicBezTo>
                    <a:pt x="31565" y="23325"/>
                    <a:pt x="31668" y="23275"/>
                    <a:pt x="31771" y="23275"/>
                  </a:cubicBezTo>
                  <a:cubicBezTo>
                    <a:pt x="32030" y="23275"/>
                    <a:pt x="32290" y="23595"/>
                    <a:pt x="32123" y="23882"/>
                  </a:cubicBezTo>
                  <a:cubicBezTo>
                    <a:pt x="32090" y="23982"/>
                    <a:pt x="32023" y="24049"/>
                    <a:pt x="31990" y="24115"/>
                  </a:cubicBezTo>
                  <a:cubicBezTo>
                    <a:pt x="33539" y="26550"/>
                    <a:pt x="36398" y="28268"/>
                    <a:pt x="39149" y="28268"/>
                  </a:cubicBezTo>
                  <a:cubicBezTo>
                    <a:pt x="40958" y="28268"/>
                    <a:pt x="42721" y="27524"/>
                    <a:pt x="44032" y="25750"/>
                  </a:cubicBezTo>
                  <a:cubicBezTo>
                    <a:pt x="47815" y="20629"/>
                    <a:pt x="42956" y="14967"/>
                    <a:pt x="37500" y="14967"/>
                  </a:cubicBezTo>
                  <a:cubicBezTo>
                    <a:pt x="37376" y="14967"/>
                    <a:pt x="37251" y="14970"/>
                    <a:pt x="37127" y="14976"/>
                  </a:cubicBezTo>
                  <a:cubicBezTo>
                    <a:pt x="37060" y="14976"/>
                    <a:pt x="36993" y="14976"/>
                    <a:pt x="36927" y="14909"/>
                  </a:cubicBezTo>
                  <a:cubicBezTo>
                    <a:pt x="36860" y="14942"/>
                    <a:pt x="36827" y="14942"/>
                    <a:pt x="36760" y="14976"/>
                  </a:cubicBezTo>
                  <a:cubicBezTo>
                    <a:pt x="36742" y="14981"/>
                    <a:pt x="36725" y="14983"/>
                    <a:pt x="36709" y="14983"/>
                  </a:cubicBezTo>
                  <a:cubicBezTo>
                    <a:pt x="36513" y="14983"/>
                    <a:pt x="36442" y="14637"/>
                    <a:pt x="36626" y="14575"/>
                  </a:cubicBezTo>
                  <a:cubicBezTo>
                    <a:pt x="36660" y="14542"/>
                    <a:pt x="36693" y="14542"/>
                    <a:pt x="36726" y="14509"/>
                  </a:cubicBezTo>
                  <a:cubicBezTo>
                    <a:pt x="36726" y="14408"/>
                    <a:pt x="36827" y="14275"/>
                    <a:pt x="37027" y="14242"/>
                  </a:cubicBezTo>
                  <a:lnTo>
                    <a:pt x="37294" y="14242"/>
                  </a:lnTo>
                  <a:cubicBezTo>
                    <a:pt x="41396" y="11840"/>
                    <a:pt x="39095" y="6069"/>
                    <a:pt x="35959" y="3734"/>
                  </a:cubicBezTo>
                  <a:cubicBezTo>
                    <a:pt x="34569" y="2685"/>
                    <a:pt x="32879" y="2130"/>
                    <a:pt x="31253" y="2130"/>
                  </a:cubicBezTo>
                  <a:cubicBezTo>
                    <a:pt x="28745" y="2130"/>
                    <a:pt x="26389" y="3449"/>
                    <a:pt x="25518" y="6303"/>
                  </a:cubicBezTo>
                  <a:cubicBezTo>
                    <a:pt x="25469" y="6474"/>
                    <a:pt x="25344" y="6547"/>
                    <a:pt x="25211" y="6547"/>
                  </a:cubicBezTo>
                  <a:cubicBezTo>
                    <a:pt x="24983" y="6547"/>
                    <a:pt x="24734" y="6331"/>
                    <a:pt x="24818" y="6036"/>
                  </a:cubicBezTo>
                  <a:cubicBezTo>
                    <a:pt x="24851" y="5969"/>
                    <a:pt x="24885" y="5902"/>
                    <a:pt x="24885" y="5836"/>
                  </a:cubicBezTo>
                  <a:cubicBezTo>
                    <a:pt x="24350" y="2755"/>
                    <a:pt x="21831" y="0"/>
                    <a:pt x="18583" y="0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67"/>
            <p:cNvSpPr/>
            <p:nvPr/>
          </p:nvSpPr>
          <p:spPr>
            <a:xfrm>
              <a:off x="2180950" y="2308500"/>
              <a:ext cx="1460175" cy="1176675"/>
            </a:xfrm>
            <a:custGeom>
              <a:avLst/>
              <a:gdLst/>
              <a:ahLst/>
              <a:cxnLst/>
              <a:rect l="l" t="t" r="r" b="b"/>
              <a:pathLst>
                <a:path w="58407" h="47067" extrusionOk="0">
                  <a:moveTo>
                    <a:pt x="17311" y="13988"/>
                  </a:moveTo>
                  <a:cubicBezTo>
                    <a:pt x="15443" y="14788"/>
                    <a:pt x="14542" y="16823"/>
                    <a:pt x="14742" y="18791"/>
                  </a:cubicBezTo>
                  <a:cubicBezTo>
                    <a:pt x="13675" y="18091"/>
                    <a:pt x="11340" y="16623"/>
                    <a:pt x="11373" y="16523"/>
                  </a:cubicBezTo>
                  <a:cubicBezTo>
                    <a:pt x="11440" y="15989"/>
                    <a:pt x="16177" y="14355"/>
                    <a:pt x="17177" y="13988"/>
                  </a:cubicBezTo>
                  <a:close/>
                  <a:moveTo>
                    <a:pt x="13174" y="12687"/>
                  </a:moveTo>
                  <a:cubicBezTo>
                    <a:pt x="14042" y="13220"/>
                    <a:pt x="15042" y="13621"/>
                    <a:pt x="16010" y="13821"/>
                  </a:cubicBezTo>
                  <a:cubicBezTo>
                    <a:pt x="14075" y="14655"/>
                    <a:pt x="12140" y="15455"/>
                    <a:pt x="10206" y="16289"/>
                  </a:cubicBezTo>
                  <a:cubicBezTo>
                    <a:pt x="9939" y="16389"/>
                    <a:pt x="9972" y="16756"/>
                    <a:pt x="10239" y="16856"/>
                  </a:cubicBezTo>
                  <a:cubicBezTo>
                    <a:pt x="11173" y="17223"/>
                    <a:pt x="12107" y="17690"/>
                    <a:pt x="13008" y="18257"/>
                  </a:cubicBezTo>
                  <a:cubicBezTo>
                    <a:pt x="14075" y="18924"/>
                    <a:pt x="14342" y="19125"/>
                    <a:pt x="13274" y="20092"/>
                  </a:cubicBezTo>
                  <a:cubicBezTo>
                    <a:pt x="12207" y="21059"/>
                    <a:pt x="10439" y="21760"/>
                    <a:pt x="9138" y="22394"/>
                  </a:cubicBezTo>
                  <a:cubicBezTo>
                    <a:pt x="6937" y="23528"/>
                    <a:pt x="4668" y="24462"/>
                    <a:pt x="2333" y="25296"/>
                  </a:cubicBezTo>
                  <a:cubicBezTo>
                    <a:pt x="5235" y="23128"/>
                    <a:pt x="8204" y="21059"/>
                    <a:pt x="11240" y="19125"/>
                  </a:cubicBezTo>
                  <a:cubicBezTo>
                    <a:pt x="11440" y="18991"/>
                    <a:pt x="11373" y="18624"/>
                    <a:pt x="11140" y="18558"/>
                  </a:cubicBezTo>
                  <a:cubicBezTo>
                    <a:pt x="9438" y="18024"/>
                    <a:pt x="7737" y="17357"/>
                    <a:pt x="6103" y="16623"/>
                  </a:cubicBezTo>
                  <a:cubicBezTo>
                    <a:pt x="8471" y="15355"/>
                    <a:pt x="10839" y="14054"/>
                    <a:pt x="13174" y="12687"/>
                  </a:cubicBezTo>
                  <a:close/>
                  <a:moveTo>
                    <a:pt x="28755" y="780"/>
                  </a:moveTo>
                  <a:cubicBezTo>
                    <a:pt x="32003" y="780"/>
                    <a:pt x="34522" y="3535"/>
                    <a:pt x="35057" y="6616"/>
                  </a:cubicBezTo>
                  <a:cubicBezTo>
                    <a:pt x="35057" y="6682"/>
                    <a:pt x="35023" y="6749"/>
                    <a:pt x="34990" y="6816"/>
                  </a:cubicBezTo>
                  <a:cubicBezTo>
                    <a:pt x="34906" y="7111"/>
                    <a:pt x="35155" y="7327"/>
                    <a:pt x="35383" y="7327"/>
                  </a:cubicBezTo>
                  <a:cubicBezTo>
                    <a:pt x="35516" y="7327"/>
                    <a:pt x="35641" y="7254"/>
                    <a:pt x="35690" y="7083"/>
                  </a:cubicBezTo>
                  <a:cubicBezTo>
                    <a:pt x="36561" y="4229"/>
                    <a:pt x="38917" y="2910"/>
                    <a:pt x="41425" y="2910"/>
                  </a:cubicBezTo>
                  <a:cubicBezTo>
                    <a:pt x="43051" y="2910"/>
                    <a:pt x="44741" y="3465"/>
                    <a:pt x="46131" y="4514"/>
                  </a:cubicBezTo>
                  <a:cubicBezTo>
                    <a:pt x="49267" y="6849"/>
                    <a:pt x="51568" y="12620"/>
                    <a:pt x="47466" y="15022"/>
                  </a:cubicBezTo>
                  <a:lnTo>
                    <a:pt x="47199" y="15022"/>
                  </a:lnTo>
                  <a:cubicBezTo>
                    <a:pt x="46999" y="15055"/>
                    <a:pt x="46898" y="15188"/>
                    <a:pt x="46898" y="15289"/>
                  </a:cubicBezTo>
                  <a:cubicBezTo>
                    <a:pt x="46865" y="15322"/>
                    <a:pt x="46832" y="15322"/>
                    <a:pt x="46798" y="15355"/>
                  </a:cubicBezTo>
                  <a:cubicBezTo>
                    <a:pt x="46614" y="15417"/>
                    <a:pt x="46685" y="15763"/>
                    <a:pt x="46881" y="15763"/>
                  </a:cubicBezTo>
                  <a:cubicBezTo>
                    <a:pt x="46897" y="15763"/>
                    <a:pt x="46914" y="15761"/>
                    <a:pt x="46932" y="15756"/>
                  </a:cubicBezTo>
                  <a:cubicBezTo>
                    <a:pt x="46999" y="15722"/>
                    <a:pt x="47032" y="15722"/>
                    <a:pt x="47099" y="15689"/>
                  </a:cubicBezTo>
                  <a:cubicBezTo>
                    <a:pt x="47165" y="15756"/>
                    <a:pt x="47232" y="15756"/>
                    <a:pt x="47299" y="15756"/>
                  </a:cubicBezTo>
                  <a:cubicBezTo>
                    <a:pt x="47423" y="15750"/>
                    <a:pt x="47548" y="15747"/>
                    <a:pt x="47672" y="15747"/>
                  </a:cubicBezTo>
                  <a:cubicBezTo>
                    <a:pt x="53128" y="15747"/>
                    <a:pt x="57987" y="21409"/>
                    <a:pt x="54204" y="26530"/>
                  </a:cubicBezTo>
                  <a:cubicBezTo>
                    <a:pt x="52893" y="28304"/>
                    <a:pt x="51130" y="29048"/>
                    <a:pt x="49321" y="29048"/>
                  </a:cubicBezTo>
                  <a:cubicBezTo>
                    <a:pt x="46570" y="29048"/>
                    <a:pt x="43711" y="27330"/>
                    <a:pt x="42162" y="24895"/>
                  </a:cubicBezTo>
                  <a:cubicBezTo>
                    <a:pt x="42195" y="24829"/>
                    <a:pt x="42262" y="24762"/>
                    <a:pt x="42295" y="24662"/>
                  </a:cubicBezTo>
                  <a:cubicBezTo>
                    <a:pt x="42462" y="24375"/>
                    <a:pt x="42202" y="24055"/>
                    <a:pt x="41943" y="24055"/>
                  </a:cubicBezTo>
                  <a:cubicBezTo>
                    <a:pt x="41840" y="24055"/>
                    <a:pt x="41737" y="24105"/>
                    <a:pt x="41661" y="24228"/>
                  </a:cubicBezTo>
                  <a:cubicBezTo>
                    <a:pt x="39792" y="27150"/>
                    <a:pt x="36975" y="29406"/>
                    <a:pt x="33504" y="29406"/>
                  </a:cubicBezTo>
                  <a:cubicBezTo>
                    <a:pt x="33011" y="29406"/>
                    <a:pt x="32506" y="29361"/>
                    <a:pt x="31988" y="29265"/>
                  </a:cubicBezTo>
                  <a:cubicBezTo>
                    <a:pt x="27785" y="28498"/>
                    <a:pt x="25650" y="24729"/>
                    <a:pt x="26417" y="20692"/>
                  </a:cubicBezTo>
                  <a:cubicBezTo>
                    <a:pt x="26484" y="20559"/>
                    <a:pt x="26551" y="20426"/>
                    <a:pt x="26584" y="20292"/>
                  </a:cubicBezTo>
                  <a:cubicBezTo>
                    <a:pt x="26688" y="20022"/>
                    <a:pt x="26494" y="19842"/>
                    <a:pt x="26292" y="19842"/>
                  </a:cubicBezTo>
                  <a:cubicBezTo>
                    <a:pt x="26171" y="19842"/>
                    <a:pt x="26046" y="19908"/>
                    <a:pt x="25984" y="20059"/>
                  </a:cubicBezTo>
                  <a:cubicBezTo>
                    <a:pt x="25051" y="21923"/>
                    <a:pt x="23058" y="22785"/>
                    <a:pt x="21034" y="22785"/>
                  </a:cubicBezTo>
                  <a:cubicBezTo>
                    <a:pt x="19654" y="22785"/>
                    <a:pt x="18259" y="22384"/>
                    <a:pt x="17177" y="21626"/>
                  </a:cubicBezTo>
                  <a:cubicBezTo>
                    <a:pt x="14042" y="19425"/>
                    <a:pt x="15376" y="15389"/>
                    <a:pt x="18411" y="13988"/>
                  </a:cubicBezTo>
                  <a:cubicBezTo>
                    <a:pt x="18545" y="13921"/>
                    <a:pt x="18512" y="13721"/>
                    <a:pt x="18378" y="13687"/>
                  </a:cubicBezTo>
                  <a:cubicBezTo>
                    <a:pt x="18378" y="13521"/>
                    <a:pt x="18278" y="13387"/>
                    <a:pt x="18078" y="13354"/>
                  </a:cubicBezTo>
                  <a:cubicBezTo>
                    <a:pt x="15943" y="13220"/>
                    <a:pt x="14008" y="12753"/>
                    <a:pt x="12407" y="11186"/>
                  </a:cubicBezTo>
                  <a:cubicBezTo>
                    <a:pt x="10573" y="9451"/>
                    <a:pt x="10172" y="6682"/>
                    <a:pt x="12240" y="4848"/>
                  </a:cubicBezTo>
                  <a:cubicBezTo>
                    <a:pt x="13181" y="4030"/>
                    <a:pt x="14126" y="3697"/>
                    <a:pt x="15050" y="3697"/>
                  </a:cubicBezTo>
                  <a:cubicBezTo>
                    <a:pt x="17631" y="3697"/>
                    <a:pt x="20043" y="6301"/>
                    <a:pt x="21714" y="8217"/>
                  </a:cubicBezTo>
                  <a:cubicBezTo>
                    <a:pt x="21753" y="8256"/>
                    <a:pt x="21803" y="8272"/>
                    <a:pt x="21852" y="8272"/>
                  </a:cubicBezTo>
                  <a:cubicBezTo>
                    <a:pt x="21886" y="8272"/>
                    <a:pt x="21920" y="8264"/>
                    <a:pt x="21947" y="8250"/>
                  </a:cubicBezTo>
                  <a:cubicBezTo>
                    <a:pt x="21947" y="8284"/>
                    <a:pt x="21947" y="8317"/>
                    <a:pt x="21981" y="8350"/>
                  </a:cubicBezTo>
                  <a:cubicBezTo>
                    <a:pt x="22024" y="8551"/>
                    <a:pt x="22165" y="8641"/>
                    <a:pt x="22310" y="8641"/>
                  </a:cubicBezTo>
                  <a:cubicBezTo>
                    <a:pt x="22502" y="8641"/>
                    <a:pt x="22700" y="8483"/>
                    <a:pt x="22681" y="8217"/>
                  </a:cubicBezTo>
                  <a:cubicBezTo>
                    <a:pt x="22414" y="4814"/>
                    <a:pt x="24416" y="1178"/>
                    <a:pt x="28152" y="812"/>
                  </a:cubicBezTo>
                  <a:cubicBezTo>
                    <a:pt x="28355" y="790"/>
                    <a:pt x="28557" y="780"/>
                    <a:pt x="28755" y="780"/>
                  </a:cubicBezTo>
                  <a:close/>
                  <a:moveTo>
                    <a:pt x="25717" y="21760"/>
                  </a:moveTo>
                  <a:lnTo>
                    <a:pt x="25717" y="21760"/>
                  </a:lnTo>
                  <a:cubicBezTo>
                    <a:pt x="25416" y="23361"/>
                    <a:pt x="25717" y="24962"/>
                    <a:pt x="26517" y="26330"/>
                  </a:cubicBezTo>
                  <a:cubicBezTo>
                    <a:pt x="26459" y="26311"/>
                    <a:pt x="26413" y="26291"/>
                    <a:pt x="26364" y="26291"/>
                  </a:cubicBezTo>
                  <a:cubicBezTo>
                    <a:pt x="26329" y="26291"/>
                    <a:pt x="26293" y="26302"/>
                    <a:pt x="26250" y="26330"/>
                  </a:cubicBezTo>
                  <a:cubicBezTo>
                    <a:pt x="24716" y="27097"/>
                    <a:pt x="23215" y="27864"/>
                    <a:pt x="21714" y="28631"/>
                  </a:cubicBezTo>
                  <a:cubicBezTo>
                    <a:pt x="21447" y="28798"/>
                    <a:pt x="21480" y="29165"/>
                    <a:pt x="21747" y="29265"/>
                  </a:cubicBezTo>
                  <a:cubicBezTo>
                    <a:pt x="22248" y="29499"/>
                    <a:pt x="27051" y="31500"/>
                    <a:pt x="26717" y="32601"/>
                  </a:cubicBezTo>
                  <a:cubicBezTo>
                    <a:pt x="26451" y="33402"/>
                    <a:pt x="22648" y="34536"/>
                    <a:pt x="21814" y="34869"/>
                  </a:cubicBezTo>
                  <a:cubicBezTo>
                    <a:pt x="18678" y="36237"/>
                    <a:pt x="15476" y="37271"/>
                    <a:pt x="12074" y="37738"/>
                  </a:cubicBezTo>
                  <a:cubicBezTo>
                    <a:pt x="15243" y="35503"/>
                    <a:pt x="18578" y="33568"/>
                    <a:pt x="22047" y="31900"/>
                  </a:cubicBezTo>
                  <a:cubicBezTo>
                    <a:pt x="22314" y="31767"/>
                    <a:pt x="22248" y="31467"/>
                    <a:pt x="22014" y="31333"/>
                  </a:cubicBezTo>
                  <a:cubicBezTo>
                    <a:pt x="21414" y="31033"/>
                    <a:pt x="18345" y="29966"/>
                    <a:pt x="18145" y="29399"/>
                  </a:cubicBezTo>
                  <a:cubicBezTo>
                    <a:pt x="17811" y="28398"/>
                    <a:pt x="18612" y="28098"/>
                    <a:pt x="19279" y="27397"/>
                  </a:cubicBezTo>
                  <a:cubicBezTo>
                    <a:pt x="20513" y="26096"/>
                    <a:pt x="21680" y="24762"/>
                    <a:pt x="22781" y="23361"/>
                  </a:cubicBezTo>
                  <a:cubicBezTo>
                    <a:pt x="23915" y="23094"/>
                    <a:pt x="24983" y="22594"/>
                    <a:pt x="25717" y="21760"/>
                  </a:cubicBezTo>
                  <a:close/>
                  <a:moveTo>
                    <a:pt x="28649" y="0"/>
                  </a:moveTo>
                  <a:cubicBezTo>
                    <a:pt x="28528" y="0"/>
                    <a:pt x="28407" y="4"/>
                    <a:pt x="28285" y="11"/>
                  </a:cubicBezTo>
                  <a:cubicBezTo>
                    <a:pt x="24583" y="211"/>
                    <a:pt x="21414" y="3980"/>
                    <a:pt x="21847" y="7683"/>
                  </a:cubicBezTo>
                  <a:cubicBezTo>
                    <a:pt x="20546" y="5682"/>
                    <a:pt x="18845" y="3647"/>
                    <a:pt x="16377" y="3113"/>
                  </a:cubicBezTo>
                  <a:cubicBezTo>
                    <a:pt x="16015" y="3040"/>
                    <a:pt x="15647" y="3004"/>
                    <a:pt x="15280" y="3004"/>
                  </a:cubicBezTo>
                  <a:cubicBezTo>
                    <a:pt x="13483" y="3004"/>
                    <a:pt x="11709" y="3869"/>
                    <a:pt x="10739" y="5448"/>
                  </a:cubicBezTo>
                  <a:cubicBezTo>
                    <a:pt x="9038" y="8284"/>
                    <a:pt x="10472" y="10919"/>
                    <a:pt x="12841" y="12487"/>
                  </a:cubicBezTo>
                  <a:cubicBezTo>
                    <a:pt x="10306" y="13754"/>
                    <a:pt x="7771" y="15055"/>
                    <a:pt x="5235" y="16356"/>
                  </a:cubicBezTo>
                  <a:cubicBezTo>
                    <a:pt x="4969" y="16523"/>
                    <a:pt x="5002" y="16856"/>
                    <a:pt x="5235" y="16990"/>
                  </a:cubicBezTo>
                  <a:cubicBezTo>
                    <a:pt x="6370" y="17490"/>
                    <a:pt x="8638" y="17890"/>
                    <a:pt x="9472" y="18691"/>
                  </a:cubicBezTo>
                  <a:cubicBezTo>
                    <a:pt x="9739" y="18958"/>
                    <a:pt x="9905" y="19025"/>
                    <a:pt x="9939" y="19025"/>
                  </a:cubicBezTo>
                  <a:cubicBezTo>
                    <a:pt x="9905" y="19025"/>
                    <a:pt x="9772" y="19091"/>
                    <a:pt x="9572" y="19425"/>
                  </a:cubicBezTo>
                  <a:cubicBezTo>
                    <a:pt x="9305" y="19858"/>
                    <a:pt x="7871" y="20526"/>
                    <a:pt x="7504" y="20759"/>
                  </a:cubicBezTo>
                  <a:cubicBezTo>
                    <a:pt x="5035" y="22427"/>
                    <a:pt x="2634" y="24195"/>
                    <a:pt x="299" y="25996"/>
                  </a:cubicBezTo>
                  <a:cubicBezTo>
                    <a:pt x="1" y="26234"/>
                    <a:pt x="235" y="26579"/>
                    <a:pt x="526" y="26579"/>
                  </a:cubicBezTo>
                  <a:cubicBezTo>
                    <a:pt x="561" y="26579"/>
                    <a:pt x="596" y="26574"/>
                    <a:pt x="632" y="26563"/>
                  </a:cubicBezTo>
                  <a:cubicBezTo>
                    <a:pt x="5702" y="24929"/>
                    <a:pt x="10472" y="22661"/>
                    <a:pt x="14942" y="19758"/>
                  </a:cubicBezTo>
                  <a:cubicBezTo>
                    <a:pt x="15176" y="20526"/>
                    <a:pt x="15609" y="21260"/>
                    <a:pt x="16243" y="21827"/>
                  </a:cubicBezTo>
                  <a:cubicBezTo>
                    <a:pt x="17478" y="22897"/>
                    <a:pt x="19323" y="23516"/>
                    <a:pt x="21127" y="23516"/>
                  </a:cubicBezTo>
                  <a:cubicBezTo>
                    <a:pt x="21516" y="23516"/>
                    <a:pt x="21902" y="23487"/>
                    <a:pt x="22281" y="23428"/>
                  </a:cubicBezTo>
                  <a:lnTo>
                    <a:pt x="22281" y="23428"/>
                  </a:lnTo>
                  <a:cubicBezTo>
                    <a:pt x="20546" y="25329"/>
                    <a:pt x="18778" y="27197"/>
                    <a:pt x="16877" y="28965"/>
                  </a:cubicBezTo>
                  <a:cubicBezTo>
                    <a:pt x="16710" y="29132"/>
                    <a:pt x="16777" y="29365"/>
                    <a:pt x="16977" y="29465"/>
                  </a:cubicBezTo>
                  <a:cubicBezTo>
                    <a:pt x="17444" y="29699"/>
                    <a:pt x="20913" y="31033"/>
                    <a:pt x="20913" y="31567"/>
                  </a:cubicBezTo>
                  <a:cubicBezTo>
                    <a:pt x="20913" y="32001"/>
                    <a:pt x="17744" y="33368"/>
                    <a:pt x="17277" y="33635"/>
                  </a:cubicBezTo>
                  <a:cubicBezTo>
                    <a:pt x="14976" y="34936"/>
                    <a:pt x="12741" y="36404"/>
                    <a:pt x="10606" y="37938"/>
                  </a:cubicBezTo>
                  <a:cubicBezTo>
                    <a:pt x="10318" y="38162"/>
                    <a:pt x="10552" y="38540"/>
                    <a:pt x="10837" y="38540"/>
                  </a:cubicBezTo>
                  <a:cubicBezTo>
                    <a:pt x="10849" y="38540"/>
                    <a:pt x="10861" y="38540"/>
                    <a:pt x="10873" y="38539"/>
                  </a:cubicBezTo>
                  <a:cubicBezTo>
                    <a:pt x="16944" y="38005"/>
                    <a:pt x="22414" y="35470"/>
                    <a:pt x="27785" y="32834"/>
                  </a:cubicBezTo>
                  <a:cubicBezTo>
                    <a:pt x="28018" y="32701"/>
                    <a:pt x="28052" y="32401"/>
                    <a:pt x="27852" y="32234"/>
                  </a:cubicBezTo>
                  <a:cubicBezTo>
                    <a:pt x="26217" y="30900"/>
                    <a:pt x="24482" y="29832"/>
                    <a:pt x="22614" y="28932"/>
                  </a:cubicBezTo>
                  <a:cubicBezTo>
                    <a:pt x="23915" y="28265"/>
                    <a:pt x="25216" y="27597"/>
                    <a:pt x="26517" y="26930"/>
                  </a:cubicBezTo>
                  <a:cubicBezTo>
                    <a:pt x="26651" y="26864"/>
                    <a:pt x="26684" y="26730"/>
                    <a:pt x="26684" y="26630"/>
                  </a:cubicBezTo>
                  <a:cubicBezTo>
                    <a:pt x="27651" y="28131"/>
                    <a:pt x="29186" y="29332"/>
                    <a:pt x="30987" y="29866"/>
                  </a:cubicBezTo>
                  <a:cubicBezTo>
                    <a:pt x="31819" y="30120"/>
                    <a:pt x="32647" y="30238"/>
                    <a:pt x="33460" y="30238"/>
                  </a:cubicBezTo>
                  <a:cubicBezTo>
                    <a:pt x="34994" y="30238"/>
                    <a:pt x="36474" y="29818"/>
                    <a:pt x="37825" y="29098"/>
                  </a:cubicBezTo>
                  <a:lnTo>
                    <a:pt x="37825" y="29098"/>
                  </a:lnTo>
                  <a:cubicBezTo>
                    <a:pt x="37959" y="31734"/>
                    <a:pt x="37992" y="34302"/>
                    <a:pt x="37725" y="36937"/>
                  </a:cubicBezTo>
                  <a:cubicBezTo>
                    <a:pt x="37694" y="37092"/>
                    <a:pt x="37863" y="37275"/>
                    <a:pt x="38047" y="37275"/>
                  </a:cubicBezTo>
                  <a:cubicBezTo>
                    <a:pt x="38062" y="37275"/>
                    <a:pt x="38077" y="37273"/>
                    <a:pt x="38092" y="37271"/>
                  </a:cubicBezTo>
                  <a:cubicBezTo>
                    <a:pt x="38691" y="37091"/>
                    <a:pt x="40798" y="36131"/>
                    <a:pt x="41656" y="36131"/>
                  </a:cubicBezTo>
                  <a:cubicBezTo>
                    <a:pt x="41753" y="36131"/>
                    <a:pt x="41834" y="36143"/>
                    <a:pt x="41895" y="36170"/>
                  </a:cubicBezTo>
                  <a:cubicBezTo>
                    <a:pt x="43029" y="36637"/>
                    <a:pt x="42729" y="38172"/>
                    <a:pt x="42796" y="39172"/>
                  </a:cubicBezTo>
                  <a:cubicBezTo>
                    <a:pt x="42996" y="41707"/>
                    <a:pt x="43162" y="44276"/>
                    <a:pt x="43329" y="46811"/>
                  </a:cubicBezTo>
                  <a:cubicBezTo>
                    <a:pt x="43329" y="46973"/>
                    <a:pt x="43484" y="47067"/>
                    <a:pt x="43638" y="47067"/>
                  </a:cubicBezTo>
                  <a:cubicBezTo>
                    <a:pt x="43769" y="47067"/>
                    <a:pt x="43899" y="46998"/>
                    <a:pt x="43930" y="46844"/>
                  </a:cubicBezTo>
                  <a:cubicBezTo>
                    <a:pt x="45064" y="42074"/>
                    <a:pt x="45964" y="37271"/>
                    <a:pt x="46665" y="32434"/>
                  </a:cubicBezTo>
                  <a:cubicBezTo>
                    <a:pt x="46695" y="32221"/>
                    <a:pt x="46531" y="32063"/>
                    <a:pt x="46349" y="32063"/>
                  </a:cubicBezTo>
                  <a:cubicBezTo>
                    <a:pt x="46332" y="32063"/>
                    <a:pt x="46315" y="32064"/>
                    <a:pt x="46298" y="32067"/>
                  </a:cubicBezTo>
                  <a:cubicBezTo>
                    <a:pt x="45447" y="32203"/>
                    <a:pt x="44303" y="32619"/>
                    <a:pt x="43389" y="32619"/>
                  </a:cubicBezTo>
                  <a:cubicBezTo>
                    <a:pt x="42727" y="32619"/>
                    <a:pt x="42186" y="32401"/>
                    <a:pt x="41962" y="31700"/>
                  </a:cubicBezTo>
                  <a:cubicBezTo>
                    <a:pt x="41528" y="30266"/>
                    <a:pt x="41795" y="28064"/>
                    <a:pt x="41728" y="26563"/>
                  </a:cubicBezTo>
                  <a:cubicBezTo>
                    <a:pt x="41728" y="26392"/>
                    <a:pt x="41613" y="26317"/>
                    <a:pt x="41483" y="26317"/>
                  </a:cubicBezTo>
                  <a:cubicBezTo>
                    <a:pt x="41361" y="26317"/>
                    <a:pt x="41226" y="26383"/>
                    <a:pt x="41161" y="26497"/>
                  </a:cubicBezTo>
                  <a:cubicBezTo>
                    <a:pt x="41128" y="26530"/>
                    <a:pt x="41094" y="26597"/>
                    <a:pt x="41094" y="26697"/>
                  </a:cubicBezTo>
                  <a:cubicBezTo>
                    <a:pt x="41194" y="28865"/>
                    <a:pt x="41294" y="31033"/>
                    <a:pt x="41395" y="33201"/>
                  </a:cubicBezTo>
                  <a:cubicBezTo>
                    <a:pt x="41424" y="33376"/>
                    <a:pt x="41580" y="33475"/>
                    <a:pt x="41730" y="33475"/>
                  </a:cubicBezTo>
                  <a:cubicBezTo>
                    <a:pt x="41752" y="33475"/>
                    <a:pt x="41774" y="33472"/>
                    <a:pt x="41795" y="33468"/>
                  </a:cubicBezTo>
                  <a:cubicBezTo>
                    <a:pt x="42296" y="33385"/>
                    <a:pt x="44193" y="32790"/>
                    <a:pt x="45077" y="32790"/>
                  </a:cubicBezTo>
                  <a:cubicBezTo>
                    <a:pt x="45252" y="32790"/>
                    <a:pt x="45387" y="32813"/>
                    <a:pt x="45464" y="32868"/>
                  </a:cubicBezTo>
                  <a:cubicBezTo>
                    <a:pt x="46365" y="33435"/>
                    <a:pt x="45431" y="36204"/>
                    <a:pt x="45297" y="37004"/>
                  </a:cubicBezTo>
                  <a:cubicBezTo>
                    <a:pt x="44864" y="39539"/>
                    <a:pt x="44363" y="42041"/>
                    <a:pt x="43796" y="44543"/>
                  </a:cubicBezTo>
                  <a:cubicBezTo>
                    <a:pt x="43596" y="41541"/>
                    <a:pt x="43396" y="38539"/>
                    <a:pt x="43129" y="35536"/>
                  </a:cubicBezTo>
                  <a:cubicBezTo>
                    <a:pt x="43099" y="35387"/>
                    <a:pt x="42936" y="35264"/>
                    <a:pt x="42782" y="35264"/>
                  </a:cubicBezTo>
                  <a:cubicBezTo>
                    <a:pt x="42764" y="35264"/>
                    <a:pt x="42746" y="35266"/>
                    <a:pt x="42729" y="35270"/>
                  </a:cubicBezTo>
                  <a:cubicBezTo>
                    <a:pt x="41862" y="35536"/>
                    <a:pt x="40827" y="36003"/>
                    <a:pt x="39893" y="36103"/>
                  </a:cubicBezTo>
                  <a:cubicBezTo>
                    <a:pt x="39567" y="36130"/>
                    <a:pt x="39313" y="36148"/>
                    <a:pt x="39116" y="36148"/>
                  </a:cubicBezTo>
                  <a:cubicBezTo>
                    <a:pt x="38309" y="36148"/>
                    <a:pt x="38466" y="35837"/>
                    <a:pt x="38492" y="34469"/>
                  </a:cubicBezTo>
                  <a:cubicBezTo>
                    <a:pt x="38526" y="32601"/>
                    <a:pt x="38392" y="30766"/>
                    <a:pt x="38092" y="28932"/>
                  </a:cubicBezTo>
                  <a:cubicBezTo>
                    <a:pt x="39226" y="28265"/>
                    <a:pt x="40227" y="27431"/>
                    <a:pt x="41061" y="26430"/>
                  </a:cubicBezTo>
                  <a:cubicBezTo>
                    <a:pt x="41361" y="26063"/>
                    <a:pt x="41661" y="25696"/>
                    <a:pt x="41895" y="25296"/>
                  </a:cubicBezTo>
                  <a:cubicBezTo>
                    <a:pt x="43400" y="28081"/>
                    <a:pt x="46445" y="29793"/>
                    <a:pt x="49388" y="29793"/>
                  </a:cubicBezTo>
                  <a:cubicBezTo>
                    <a:pt x="51662" y="29793"/>
                    <a:pt x="53875" y="28771"/>
                    <a:pt x="55271" y="26430"/>
                  </a:cubicBezTo>
                  <a:cubicBezTo>
                    <a:pt x="58407" y="21159"/>
                    <a:pt x="54104" y="15122"/>
                    <a:pt x="48566" y="14955"/>
                  </a:cubicBezTo>
                  <a:cubicBezTo>
                    <a:pt x="51869" y="12553"/>
                    <a:pt x="50067" y="7049"/>
                    <a:pt x="47265" y="4481"/>
                  </a:cubicBezTo>
                  <a:cubicBezTo>
                    <a:pt x="45630" y="2968"/>
                    <a:pt x="43462" y="2155"/>
                    <a:pt x="41384" y="2155"/>
                  </a:cubicBezTo>
                  <a:cubicBezTo>
                    <a:pt x="38928" y="2155"/>
                    <a:pt x="36598" y="3291"/>
                    <a:pt x="35424" y="5748"/>
                  </a:cubicBezTo>
                  <a:cubicBezTo>
                    <a:pt x="34877" y="2595"/>
                    <a:pt x="31940" y="0"/>
                    <a:pt x="286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67"/>
            <p:cNvSpPr/>
            <p:nvPr/>
          </p:nvSpPr>
          <p:spPr>
            <a:xfrm>
              <a:off x="3133250" y="2969225"/>
              <a:ext cx="206825" cy="452850"/>
            </a:xfrm>
            <a:custGeom>
              <a:avLst/>
              <a:gdLst/>
              <a:ahLst/>
              <a:cxnLst/>
              <a:rect l="l" t="t" r="r" b="b"/>
              <a:pathLst>
                <a:path w="8273" h="18114" extrusionOk="0">
                  <a:moveTo>
                    <a:pt x="2969" y="1"/>
                  </a:moveTo>
                  <a:cubicBezTo>
                    <a:pt x="2135" y="1002"/>
                    <a:pt x="1134" y="1836"/>
                    <a:pt x="0" y="2503"/>
                  </a:cubicBezTo>
                  <a:cubicBezTo>
                    <a:pt x="300" y="4337"/>
                    <a:pt x="434" y="6172"/>
                    <a:pt x="400" y="8040"/>
                  </a:cubicBezTo>
                  <a:cubicBezTo>
                    <a:pt x="374" y="9408"/>
                    <a:pt x="217" y="9719"/>
                    <a:pt x="1024" y="9719"/>
                  </a:cubicBezTo>
                  <a:cubicBezTo>
                    <a:pt x="1221" y="9719"/>
                    <a:pt x="1475" y="9701"/>
                    <a:pt x="1801" y="9674"/>
                  </a:cubicBezTo>
                  <a:cubicBezTo>
                    <a:pt x="2735" y="9574"/>
                    <a:pt x="3770" y="9107"/>
                    <a:pt x="4637" y="8841"/>
                  </a:cubicBezTo>
                  <a:cubicBezTo>
                    <a:pt x="4654" y="8837"/>
                    <a:pt x="4672" y="8835"/>
                    <a:pt x="4690" y="8835"/>
                  </a:cubicBezTo>
                  <a:cubicBezTo>
                    <a:pt x="4844" y="8835"/>
                    <a:pt x="5007" y="8958"/>
                    <a:pt x="5037" y="9107"/>
                  </a:cubicBezTo>
                  <a:cubicBezTo>
                    <a:pt x="5304" y="12110"/>
                    <a:pt x="5504" y="15112"/>
                    <a:pt x="5704" y="18114"/>
                  </a:cubicBezTo>
                  <a:cubicBezTo>
                    <a:pt x="6271" y="15612"/>
                    <a:pt x="6772" y="13110"/>
                    <a:pt x="7205" y="10575"/>
                  </a:cubicBezTo>
                  <a:cubicBezTo>
                    <a:pt x="7339" y="9775"/>
                    <a:pt x="8273" y="7006"/>
                    <a:pt x="7372" y="6439"/>
                  </a:cubicBezTo>
                  <a:cubicBezTo>
                    <a:pt x="7295" y="6384"/>
                    <a:pt x="7160" y="6361"/>
                    <a:pt x="6985" y="6361"/>
                  </a:cubicBezTo>
                  <a:cubicBezTo>
                    <a:pt x="6101" y="6361"/>
                    <a:pt x="4204" y="6956"/>
                    <a:pt x="3703" y="7039"/>
                  </a:cubicBezTo>
                  <a:cubicBezTo>
                    <a:pt x="3682" y="7043"/>
                    <a:pt x="3660" y="7046"/>
                    <a:pt x="3638" y="7046"/>
                  </a:cubicBezTo>
                  <a:cubicBezTo>
                    <a:pt x="3488" y="7046"/>
                    <a:pt x="3332" y="6947"/>
                    <a:pt x="3303" y="6772"/>
                  </a:cubicBezTo>
                  <a:cubicBezTo>
                    <a:pt x="3202" y="4604"/>
                    <a:pt x="3102" y="2436"/>
                    <a:pt x="3002" y="268"/>
                  </a:cubicBezTo>
                  <a:cubicBezTo>
                    <a:pt x="3002" y="168"/>
                    <a:pt x="3036" y="101"/>
                    <a:pt x="3069" y="68"/>
                  </a:cubicBezTo>
                  <a:lnTo>
                    <a:pt x="2969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67"/>
            <p:cNvSpPr/>
            <p:nvPr/>
          </p:nvSpPr>
          <p:spPr>
            <a:xfrm>
              <a:off x="2482775" y="2852475"/>
              <a:ext cx="374450" cy="399475"/>
            </a:xfrm>
            <a:custGeom>
              <a:avLst/>
              <a:gdLst/>
              <a:ahLst/>
              <a:cxnLst/>
              <a:rect l="l" t="t" r="r" b="b"/>
              <a:pathLst>
                <a:path w="14978" h="15979" extrusionOk="0">
                  <a:moveTo>
                    <a:pt x="13644" y="1"/>
                  </a:moveTo>
                  <a:cubicBezTo>
                    <a:pt x="12910" y="835"/>
                    <a:pt x="11842" y="1335"/>
                    <a:pt x="10708" y="1602"/>
                  </a:cubicBezTo>
                  <a:cubicBezTo>
                    <a:pt x="9607" y="3003"/>
                    <a:pt x="8440" y="4337"/>
                    <a:pt x="7206" y="5638"/>
                  </a:cubicBezTo>
                  <a:cubicBezTo>
                    <a:pt x="6539" y="6339"/>
                    <a:pt x="5738" y="6639"/>
                    <a:pt x="6072" y="7640"/>
                  </a:cubicBezTo>
                  <a:cubicBezTo>
                    <a:pt x="6272" y="8207"/>
                    <a:pt x="9341" y="9274"/>
                    <a:pt x="9941" y="9574"/>
                  </a:cubicBezTo>
                  <a:cubicBezTo>
                    <a:pt x="10175" y="9708"/>
                    <a:pt x="10241" y="10008"/>
                    <a:pt x="9974" y="10141"/>
                  </a:cubicBezTo>
                  <a:cubicBezTo>
                    <a:pt x="6505" y="11809"/>
                    <a:pt x="3170" y="13744"/>
                    <a:pt x="1" y="15979"/>
                  </a:cubicBezTo>
                  <a:cubicBezTo>
                    <a:pt x="3403" y="15512"/>
                    <a:pt x="6605" y="14478"/>
                    <a:pt x="9741" y="13110"/>
                  </a:cubicBezTo>
                  <a:cubicBezTo>
                    <a:pt x="10575" y="12777"/>
                    <a:pt x="14378" y="11643"/>
                    <a:pt x="14644" y="10842"/>
                  </a:cubicBezTo>
                  <a:cubicBezTo>
                    <a:pt x="14978" y="9741"/>
                    <a:pt x="10175" y="7740"/>
                    <a:pt x="9674" y="7506"/>
                  </a:cubicBezTo>
                  <a:cubicBezTo>
                    <a:pt x="9407" y="7406"/>
                    <a:pt x="9374" y="7039"/>
                    <a:pt x="9641" y="6872"/>
                  </a:cubicBezTo>
                  <a:cubicBezTo>
                    <a:pt x="11142" y="6105"/>
                    <a:pt x="12643" y="5338"/>
                    <a:pt x="14177" y="4571"/>
                  </a:cubicBezTo>
                  <a:cubicBezTo>
                    <a:pt x="14220" y="4543"/>
                    <a:pt x="14256" y="4532"/>
                    <a:pt x="14291" y="4532"/>
                  </a:cubicBezTo>
                  <a:cubicBezTo>
                    <a:pt x="14340" y="4532"/>
                    <a:pt x="14386" y="4552"/>
                    <a:pt x="14444" y="4571"/>
                  </a:cubicBezTo>
                  <a:cubicBezTo>
                    <a:pt x="13677" y="3203"/>
                    <a:pt x="13343" y="1602"/>
                    <a:pt x="13644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67"/>
            <p:cNvSpPr/>
            <p:nvPr/>
          </p:nvSpPr>
          <p:spPr>
            <a:xfrm>
              <a:off x="2239275" y="2625650"/>
              <a:ext cx="341925" cy="315250"/>
            </a:xfrm>
            <a:custGeom>
              <a:avLst/>
              <a:gdLst/>
              <a:ahLst/>
              <a:cxnLst/>
              <a:rect l="l" t="t" r="r" b="b"/>
              <a:pathLst>
                <a:path w="13677" h="12610" extrusionOk="0">
                  <a:moveTo>
                    <a:pt x="10841" y="1"/>
                  </a:moveTo>
                  <a:cubicBezTo>
                    <a:pt x="8506" y="1368"/>
                    <a:pt x="6138" y="2669"/>
                    <a:pt x="3770" y="3937"/>
                  </a:cubicBezTo>
                  <a:cubicBezTo>
                    <a:pt x="5404" y="4671"/>
                    <a:pt x="7105" y="5338"/>
                    <a:pt x="8807" y="5872"/>
                  </a:cubicBezTo>
                  <a:cubicBezTo>
                    <a:pt x="9040" y="5938"/>
                    <a:pt x="9107" y="6305"/>
                    <a:pt x="8907" y="6439"/>
                  </a:cubicBezTo>
                  <a:cubicBezTo>
                    <a:pt x="5871" y="8373"/>
                    <a:pt x="2902" y="10442"/>
                    <a:pt x="0" y="12610"/>
                  </a:cubicBezTo>
                  <a:cubicBezTo>
                    <a:pt x="2335" y="11776"/>
                    <a:pt x="4604" y="10842"/>
                    <a:pt x="6805" y="9708"/>
                  </a:cubicBezTo>
                  <a:cubicBezTo>
                    <a:pt x="8106" y="9074"/>
                    <a:pt x="9874" y="8373"/>
                    <a:pt x="10941" y="7406"/>
                  </a:cubicBezTo>
                  <a:cubicBezTo>
                    <a:pt x="12009" y="6439"/>
                    <a:pt x="11742" y="6238"/>
                    <a:pt x="10675" y="5571"/>
                  </a:cubicBezTo>
                  <a:cubicBezTo>
                    <a:pt x="9774" y="5004"/>
                    <a:pt x="8840" y="4537"/>
                    <a:pt x="7873" y="4170"/>
                  </a:cubicBezTo>
                  <a:cubicBezTo>
                    <a:pt x="7639" y="4070"/>
                    <a:pt x="7606" y="3703"/>
                    <a:pt x="7873" y="3603"/>
                  </a:cubicBezTo>
                  <a:cubicBezTo>
                    <a:pt x="9807" y="2769"/>
                    <a:pt x="11742" y="1969"/>
                    <a:pt x="13677" y="1135"/>
                  </a:cubicBezTo>
                  <a:cubicBezTo>
                    <a:pt x="12709" y="935"/>
                    <a:pt x="11709" y="534"/>
                    <a:pt x="1084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05" name="Google Shape;1805;p67"/>
          <p:cNvGrpSpPr/>
          <p:nvPr/>
        </p:nvGrpSpPr>
        <p:grpSpPr>
          <a:xfrm rot="-899960">
            <a:off x="550427" y="4134616"/>
            <a:ext cx="1189839" cy="532184"/>
            <a:chOff x="2750925" y="2801625"/>
            <a:chExt cx="1189875" cy="532200"/>
          </a:xfrm>
        </p:grpSpPr>
        <p:grpSp>
          <p:nvGrpSpPr>
            <p:cNvPr id="1806" name="Google Shape;1806;p67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807" name="Google Shape;1807;p67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67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67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67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67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12" name="Google Shape;1812;p67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67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91" y="3290369"/>
            <a:ext cx="1847230" cy="162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700" y="455622"/>
            <a:ext cx="2244525" cy="553998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pic>
        <p:nvPicPr>
          <p:cNvPr id="31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60337" y="4175440"/>
            <a:ext cx="487363" cy="36552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2" name="Rectangle 31"/>
          <p:cNvSpPr/>
          <p:nvPr/>
        </p:nvSpPr>
        <p:spPr>
          <a:xfrm>
            <a:off x="5976335" y="413296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000" b="1" kern="1200" dirty="0">
                <a:solidFill>
                  <a:prstClr val="white"/>
                </a:solidFill>
              </a:rPr>
              <a:t>THỜI GIAN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8991" y="413296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78991" y="41402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94561" y="41464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76768" y="4130261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94561" y="41332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kern="12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84432" y="4148692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974018" y="413961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0339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74018" y="413740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66651" y="4132383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74490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HẾT GIỜ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9" y="1146110"/>
            <a:ext cx="6553200" cy="266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2554358" y="3200419"/>
            <a:ext cx="446715" cy="39757"/>
          </a:xfrm>
          <a:custGeom>
            <a:avLst/>
            <a:gdLst>
              <a:gd name="connsiteX0" fmla="*/ 0 w 446715"/>
              <a:gd name="connsiteY0" fmla="*/ 0 h 39757"/>
              <a:gd name="connsiteX1" fmla="*/ 407504 w 446715"/>
              <a:gd name="connsiteY1" fmla="*/ 19878 h 39757"/>
              <a:gd name="connsiteX2" fmla="*/ 407504 w 446715"/>
              <a:gd name="connsiteY2" fmla="*/ 39757 h 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715" h="39757">
                <a:moveTo>
                  <a:pt x="0" y="0"/>
                </a:moveTo>
                <a:lnTo>
                  <a:pt x="407504" y="19878"/>
                </a:lnTo>
                <a:cubicBezTo>
                  <a:pt x="475421" y="26504"/>
                  <a:pt x="441462" y="33130"/>
                  <a:pt x="407504" y="39757"/>
                </a:cubicBezTo>
              </a:path>
            </a:pathLst>
          </a:custGeom>
          <a:ln w="190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1402" tIns="45701" rIns="91402" bIns="45701"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564296" y="1888454"/>
            <a:ext cx="387626" cy="377687"/>
          </a:xfrm>
          <a:custGeom>
            <a:avLst/>
            <a:gdLst>
              <a:gd name="connsiteX0" fmla="*/ 0 w 387626"/>
              <a:gd name="connsiteY0" fmla="*/ 377687 h 377687"/>
              <a:gd name="connsiteX1" fmla="*/ 387626 w 387626"/>
              <a:gd name="connsiteY1" fmla="*/ 0 h 377687"/>
              <a:gd name="connsiteX2" fmla="*/ 387626 w 387626"/>
              <a:gd name="connsiteY2" fmla="*/ 0 h 3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626" h="377687">
                <a:moveTo>
                  <a:pt x="0" y="377687"/>
                </a:moveTo>
                <a:lnTo>
                  <a:pt x="387626" y="0"/>
                </a:lnTo>
                <a:lnTo>
                  <a:pt x="387626" y="0"/>
                </a:lnTo>
              </a:path>
            </a:pathLst>
          </a:custGeom>
          <a:ln w="190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1402" tIns="45701" rIns="91402" bIns="45701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54376" y="2713402"/>
            <a:ext cx="397565" cy="874643"/>
          </a:xfrm>
          <a:custGeom>
            <a:avLst/>
            <a:gdLst>
              <a:gd name="connsiteX0" fmla="*/ 0 w 397565"/>
              <a:gd name="connsiteY0" fmla="*/ 0 h 874643"/>
              <a:gd name="connsiteX1" fmla="*/ 397565 w 397565"/>
              <a:gd name="connsiteY1" fmla="*/ 874643 h 874643"/>
              <a:gd name="connsiteX2" fmla="*/ 397565 w 397565"/>
              <a:gd name="connsiteY2" fmla="*/ 874643 h 8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874643">
                <a:moveTo>
                  <a:pt x="0" y="0"/>
                </a:moveTo>
                <a:lnTo>
                  <a:pt x="397565" y="874643"/>
                </a:lnTo>
                <a:lnTo>
                  <a:pt x="397565" y="874643"/>
                </a:lnTo>
              </a:path>
            </a:pathLst>
          </a:cu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564296" y="2743202"/>
            <a:ext cx="407504" cy="884583"/>
          </a:xfrm>
          <a:custGeom>
            <a:avLst/>
            <a:gdLst>
              <a:gd name="connsiteX0" fmla="*/ 0 w 407504"/>
              <a:gd name="connsiteY0" fmla="*/ 884583 h 884583"/>
              <a:gd name="connsiteX1" fmla="*/ 407504 w 407504"/>
              <a:gd name="connsiteY1" fmla="*/ 0 h 884583"/>
              <a:gd name="connsiteX2" fmla="*/ 407504 w 407504"/>
              <a:gd name="connsiteY2" fmla="*/ 0 h 88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504" h="884583">
                <a:moveTo>
                  <a:pt x="0" y="884583"/>
                </a:moveTo>
                <a:lnTo>
                  <a:pt x="407504" y="0"/>
                </a:lnTo>
                <a:lnTo>
                  <a:pt x="407504" y="0"/>
                </a:lnTo>
              </a:path>
            </a:pathLst>
          </a:cu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2" tIns="45701" rIns="91402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9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oogle Shape;1792;p67"/>
          <p:cNvGrpSpPr/>
          <p:nvPr/>
        </p:nvGrpSpPr>
        <p:grpSpPr>
          <a:xfrm>
            <a:off x="7318177" y="541859"/>
            <a:ext cx="1269476" cy="1023001"/>
            <a:chOff x="2180950" y="2308500"/>
            <a:chExt cx="1460175" cy="1176675"/>
          </a:xfrm>
        </p:grpSpPr>
        <p:sp>
          <p:nvSpPr>
            <p:cNvPr id="1793" name="Google Shape;1793;p67"/>
            <p:cNvSpPr/>
            <p:nvPr/>
          </p:nvSpPr>
          <p:spPr>
            <a:xfrm>
              <a:off x="2435250" y="2328000"/>
              <a:ext cx="1195400" cy="715650"/>
            </a:xfrm>
            <a:custGeom>
              <a:avLst/>
              <a:gdLst/>
              <a:ahLst/>
              <a:cxnLst/>
              <a:rect l="l" t="t" r="r" b="b"/>
              <a:pathLst>
                <a:path w="47816" h="28626" extrusionOk="0">
                  <a:moveTo>
                    <a:pt x="18583" y="0"/>
                  </a:moveTo>
                  <a:cubicBezTo>
                    <a:pt x="18385" y="0"/>
                    <a:pt x="18183" y="10"/>
                    <a:pt x="17980" y="32"/>
                  </a:cubicBezTo>
                  <a:cubicBezTo>
                    <a:pt x="14244" y="398"/>
                    <a:pt x="12242" y="4034"/>
                    <a:pt x="12509" y="7437"/>
                  </a:cubicBezTo>
                  <a:cubicBezTo>
                    <a:pt x="12528" y="7703"/>
                    <a:pt x="12330" y="7861"/>
                    <a:pt x="12138" y="7861"/>
                  </a:cubicBezTo>
                  <a:cubicBezTo>
                    <a:pt x="11993" y="7861"/>
                    <a:pt x="11852" y="7771"/>
                    <a:pt x="11809" y="7570"/>
                  </a:cubicBezTo>
                  <a:cubicBezTo>
                    <a:pt x="11775" y="7537"/>
                    <a:pt x="11775" y="7504"/>
                    <a:pt x="11775" y="7470"/>
                  </a:cubicBezTo>
                  <a:cubicBezTo>
                    <a:pt x="11748" y="7484"/>
                    <a:pt x="11714" y="7492"/>
                    <a:pt x="11680" y="7492"/>
                  </a:cubicBezTo>
                  <a:cubicBezTo>
                    <a:pt x="11631" y="7492"/>
                    <a:pt x="11581" y="7476"/>
                    <a:pt x="11542" y="7437"/>
                  </a:cubicBezTo>
                  <a:cubicBezTo>
                    <a:pt x="9871" y="5521"/>
                    <a:pt x="7459" y="2917"/>
                    <a:pt x="4878" y="2917"/>
                  </a:cubicBezTo>
                  <a:cubicBezTo>
                    <a:pt x="3954" y="2917"/>
                    <a:pt x="3009" y="3250"/>
                    <a:pt x="2068" y="4068"/>
                  </a:cubicBezTo>
                  <a:cubicBezTo>
                    <a:pt x="0" y="5902"/>
                    <a:pt x="401" y="8671"/>
                    <a:pt x="2235" y="10406"/>
                  </a:cubicBezTo>
                  <a:cubicBezTo>
                    <a:pt x="3836" y="11973"/>
                    <a:pt x="5771" y="12440"/>
                    <a:pt x="7906" y="12574"/>
                  </a:cubicBezTo>
                  <a:cubicBezTo>
                    <a:pt x="8106" y="12607"/>
                    <a:pt x="8206" y="12741"/>
                    <a:pt x="8206" y="12907"/>
                  </a:cubicBezTo>
                  <a:cubicBezTo>
                    <a:pt x="8340" y="12941"/>
                    <a:pt x="8373" y="13141"/>
                    <a:pt x="8239" y="13208"/>
                  </a:cubicBezTo>
                  <a:cubicBezTo>
                    <a:pt x="5204" y="14609"/>
                    <a:pt x="3870" y="18645"/>
                    <a:pt x="7005" y="20846"/>
                  </a:cubicBezTo>
                  <a:cubicBezTo>
                    <a:pt x="8087" y="21604"/>
                    <a:pt x="9482" y="22005"/>
                    <a:pt x="10862" y="22005"/>
                  </a:cubicBezTo>
                  <a:cubicBezTo>
                    <a:pt x="12886" y="22005"/>
                    <a:pt x="14879" y="21143"/>
                    <a:pt x="15812" y="19279"/>
                  </a:cubicBezTo>
                  <a:cubicBezTo>
                    <a:pt x="15874" y="19128"/>
                    <a:pt x="15999" y="19062"/>
                    <a:pt x="16120" y="19062"/>
                  </a:cubicBezTo>
                  <a:cubicBezTo>
                    <a:pt x="16322" y="19062"/>
                    <a:pt x="16516" y="19242"/>
                    <a:pt x="16412" y="19512"/>
                  </a:cubicBezTo>
                  <a:cubicBezTo>
                    <a:pt x="16379" y="19646"/>
                    <a:pt x="16312" y="19779"/>
                    <a:pt x="16245" y="19912"/>
                  </a:cubicBezTo>
                  <a:cubicBezTo>
                    <a:pt x="15478" y="23949"/>
                    <a:pt x="17613" y="27718"/>
                    <a:pt x="21816" y="28485"/>
                  </a:cubicBezTo>
                  <a:cubicBezTo>
                    <a:pt x="22334" y="28581"/>
                    <a:pt x="22839" y="28626"/>
                    <a:pt x="23332" y="28626"/>
                  </a:cubicBezTo>
                  <a:cubicBezTo>
                    <a:pt x="26803" y="28626"/>
                    <a:pt x="29620" y="26370"/>
                    <a:pt x="31489" y="23448"/>
                  </a:cubicBezTo>
                  <a:cubicBezTo>
                    <a:pt x="31565" y="23325"/>
                    <a:pt x="31668" y="23275"/>
                    <a:pt x="31771" y="23275"/>
                  </a:cubicBezTo>
                  <a:cubicBezTo>
                    <a:pt x="32030" y="23275"/>
                    <a:pt x="32290" y="23595"/>
                    <a:pt x="32123" y="23882"/>
                  </a:cubicBezTo>
                  <a:cubicBezTo>
                    <a:pt x="32090" y="23982"/>
                    <a:pt x="32023" y="24049"/>
                    <a:pt x="31990" y="24115"/>
                  </a:cubicBezTo>
                  <a:cubicBezTo>
                    <a:pt x="33539" y="26550"/>
                    <a:pt x="36398" y="28268"/>
                    <a:pt x="39149" y="28268"/>
                  </a:cubicBezTo>
                  <a:cubicBezTo>
                    <a:pt x="40958" y="28268"/>
                    <a:pt x="42721" y="27524"/>
                    <a:pt x="44032" y="25750"/>
                  </a:cubicBezTo>
                  <a:cubicBezTo>
                    <a:pt x="47815" y="20629"/>
                    <a:pt x="42956" y="14967"/>
                    <a:pt x="37500" y="14967"/>
                  </a:cubicBezTo>
                  <a:cubicBezTo>
                    <a:pt x="37376" y="14967"/>
                    <a:pt x="37251" y="14970"/>
                    <a:pt x="37127" y="14976"/>
                  </a:cubicBezTo>
                  <a:cubicBezTo>
                    <a:pt x="37060" y="14976"/>
                    <a:pt x="36993" y="14976"/>
                    <a:pt x="36927" y="14909"/>
                  </a:cubicBezTo>
                  <a:cubicBezTo>
                    <a:pt x="36860" y="14942"/>
                    <a:pt x="36827" y="14942"/>
                    <a:pt x="36760" y="14976"/>
                  </a:cubicBezTo>
                  <a:cubicBezTo>
                    <a:pt x="36742" y="14981"/>
                    <a:pt x="36725" y="14983"/>
                    <a:pt x="36709" y="14983"/>
                  </a:cubicBezTo>
                  <a:cubicBezTo>
                    <a:pt x="36513" y="14983"/>
                    <a:pt x="36442" y="14637"/>
                    <a:pt x="36626" y="14575"/>
                  </a:cubicBezTo>
                  <a:cubicBezTo>
                    <a:pt x="36660" y="14542"/>
                    <a:pt x="36693" y="14542"/>
                    <a:pt x="36726" y="14509"/>
                  </a:cubicBezTo>
                  <a:cubicBezTo>
                    <a:pt x="36726" y="14408"/>
                    <a:pt x="36827" y="14275"/>
                    <a:pt x="37027" y="14242"/>
                  </a:cubicBezTo>
                  <a:lnTo>
                    <a:pt x="37294" y="14242"/>
                  </a:lnTo>
                  <a:cubicBezTo>
                    <a:pt x="41396" y="11840"/>
                    <a:pt x="39095" y="6069"/>
                    <a:pt x="35959" y="3734"/>
                  </a:cubicBezTo>
                  <a:cubicBezTo>
                    <a:pt x="34569" y="2685"/>
                    <a:pt x="32879" y="2130"/>
                    <a:pt x="31253" y="2130"/>
                  </a:cubicBezTo>
                  <a:cubicBezTo>
                    <a:pt x="28745" y="2130"/>
                    <a:pt x="26389" y="3449"/>
                    <a:pt x="25518" y="6303"/>
                  </a:cubicBezTo>
                  <a:cubicBezTo>
                    <a:pt x="25469" y="6474"/>
                    <a:pt x="25344" y="6547"/>
                    <a:pt x="25211" y="6547"/>
                  </a:cubicBezTo>
                  <a:cubicBezTo>
                    <a:pt x="24983" y="6547"/>
                    <a:pt x="24734" y="6331"/>
                    <a:pt x="24818" y="6036"/>
                  </a:cubicBezTo>
                  <a:cubicBezTo>
                    <a:pt x="24851" y="5969"/>
                    <a:pt x="24885" y="5902"/>
                    <a:pt x="24885" y="5836"/>
                  </a:cubicBezTo>
                  <a:cubicBezTo>
                    <a:pt x="24350" y="2755"/>
                    <a:pt x="21831" y="0"/>
                    <a:pt x="18583" y="0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67"/>
            <p:cNvSpPr/>
            <p:nvPr/>
          </p:nvSpPr>
          <p:spPr>
            <a:xfrm>
              <a:off x="2180950" y="2308500"/>
              <a:ext cx="1460175" cy="1176675"/>
            </a:xfrm>
            <a:custGeom>
              <a:avLst/>
              <a:gdLst/>
              <a:ahLst/>
              <a:cxnLst/>
              <a:rect l="l" t="t" r="r" b="b"/>
              <a:pathLst>
                <a:path w="58407" h="47067" extrusionOk="0">
                  <a:moveTo>
                    <a:pt x="17311" y="13988"/>
                  </a:moveTo>
                  <a:cubicBezTo>
                    <a:pt x="15443" y="14788"/>
                    <a:pt x="14542" y="16823"/>
                    <a:pt x="14742" y="18791"/>
                  </a:cubicBezTo>
                  <a:cubicBezTo>
                    <a:pt x="13675" y="18091"/>
                    <a:pt x="11340" y="16623"/>
                    <a:pt x="11373" y="16523"/>
                  </a:cubicBezTo>
                  <a:cubicBezTo>
                    <a:pt x="11440" y="15989"/>
                    <a:pt x="16177" y="14355"/>
                    <a:pt x="17177" y="13988"/>
                  </a:cubicBezTo>
                  <a:close/>
                  <a:moveTo>
                    <a:pt x="13174" y="12687"/>
                  </a:moveTo>
                  <a:cubicBezTo>
                    <a:pt x="14042" y="13220"/>
                    <a:pt x="15042" y="13621"/>
                    <a:pt x="16010" y="13821"/>
                  </a:cubicBezTo>
                  <a:cubicBezTo>
                    <a:pt x="14075" y="14655"/>
                    <a:pt x="12140" y="15455"/>
                    <a:pt x="10206" y="16289"/>
                  </a:cubicBezTo>
                  <a:cubicBezTo>
                    <a:pt x="9939" y="16389"/>
                    <a:pt x="9972" y="16756"/>
                    <a:pt x="10239" y="16856"/>
                  </a:cubicBezTo>
                  <a:cubicBezTo>
                    <a:pt x="11173" y="17223"/>
                    <a:pt x="12107" y="17690"/>
                    <a:pt x="13008" y="18257"/>
                  </a:cubicBezTo>
                  <a:cubicBezTo>
                    <a:pt x="14075" y="18924"/>
                    <a:pt x="14342" y="19125"/>
                    <a:pt x="13274" y="20092"/>
                  </a:cubicBezTo>
                  <a:cubicBezTo>
                    <a:pt x="12207" y="21059"/>
                    <a:pt x="10439" y="21760"/>
                    <a:pt x="9138" y="22394"/>
                  </a:cubicBezTo>
                  <a:cubicBezTo>
                    <a:pt x="6937" y="23528"/>
                    <a:pt x="4668" y="24462"/>
                    <a:pt x="2333" y="25296"/>
                  </a:cubicBezTo>
                  <a:cubicBezTo>
                    <a:pt x="5235" y="23128"/>
                    <a:pt x="8204" y="21059"/>
                    <a:pt x="11240" y="19125"/>
                  </a:cubicBezTo>
                  <a:cubicBezTo>
                    <a:pt x="11440" y="18991"/>
                    <a:pt x="11373" y="18624"/>
                    <a:pt x="11140" y="18558"/>
                  </a:cubicBezTo>
                  <a:cubicBezTo>
                    <a:pt x="9438" y="18024"/>
                    <a:pt x="7737" y="17357"/>
                    <a:pt x="6103" y="16623"/>
                  </a:cubicBezTo>
                  <a:cubicBezTo>
                    <a:pt x="8471" y="15355"/>
                    <a:pt x="10839" y="14054"/>
                    <a:pt x="13174" y="12687"/>
                  </a:cubicBezTo>
                  <a:close/>
                  <a:moveTo>
                    <a:pt x="28755" y="780"/>
                  </a:moveTo>
                  <a:cubicBezTo>
                    <a:pt x="32003" y="780"/>
                    <a:pt x="34522" y="3535"/>
                    <a:pt x="35057" y="6616"/>
                  </a:cubicBezTo>
                  <a:cubicBezTo>
                    <a:pt x="35057" y="6682"/>
                    <a:pt x="35023" y="6749"/>
                    <a:pt x="34990" y="6816"/>
                  </a:cubicBezTo>
                  <a:cubicBezTo>
                    <a:pt x="34906" y="7111"/>
                    <a:pt x="35155" y="7327"/>
                    <a:pt x="35383" y="7327"/>
                  </a:cubicBezTo>
                  <a:cubicBezTo>
                    <a:pt x="35516" y="7327"/>
                    <a:pt x="35641" y="7254"/>
                    <a:pt x="35690" y="7083"/>
                  </a:cubicBezTo>
                  <a:cubicBezTo>
                    <a:pt x="36561" y="4229"/>
                    <a:pt x="38917" y="2910"/>
                    <a:pt x="41425" y="2910"/>
                  </a:cubicBezTo>
                  <a:cubicBezTo>
                    <a:pt x="43051" y="2910"/>
                    <a:pt x="44741" y="3465"/>
                    <a:pt x="46131" y="4514"/>
                  </a:cubicBezTo>
                  <a:cubicBezTo>
                    <a:pt x="49267" y="6849"/>
                    <a:pt x="51568" y="12620"/>
                    <a:pt x="47466" y="15022"/>
                  </a:cubicBezTo>
                  <a:lnTo>
                    <a:pt x="47199" y="15022"/>
                  </a:lnTo>
                  <a:cubicBezTo>
                    <a:pt x="46999" y="15055"/>
                    <a:pt x="46898" y="15188"/>
                    <a:pt x="46898" y="15289"/>
                  </a:cubicBezTo>
                  <a:cubicBezTo>
                    <a:pt x="46865" y="15322"/>
                    <a:pt x="46832" y="15322"/>
                    <a:pt x="46798" y="15355"/>
                  </a:cubicBezTo>
                  <a:cubicBezTo>
                    <a:pt x="46614" y="15417"/>
                    <a:pt x="46685" y="15763"/>
                    <a:pt x="46881" y="15763"/>
                  </a:cubicBezTo>
                  <a:cubicBezTo>
                    <a:pt x="46897" y="15763"/>
                    <a:pt x="46914" y="15761"/>
                    <a:pt x="46932" y="15756"/>
                  </a:cubicBezTo>
                  <a:cubicBezTo>
                    <a:pt x="46999" y="15722"/>
                    <a:pt x="47032" y="15722"/>
                    <a:pt x="47099" y="15689"/>
                  </a:cubicBezTo>
                  <a:cubicBezTo>
                    <a:pt x="47165" y="15756"/>
                    <a:pt x="47232" y="15756"/>
                    <a:pt x="47299" y="15756"/>
                  </a:cubicBezTo>
                  <a:cubicBezTo>
                    <a:pt x="47423" y="15750"/>
                    <a:pt x="47548" y="15747"/>
                    <a:pt x="47672" y="15747"/>
                  </a:cubicBezTo>
                  <a:cubicBezTo>
                    <a:pt x="53128" y="15747"/>
                    <a:pt x="57987" y="21409"/>
                    <a:pt x="54204" y="26530"/>
                  </a:cubicBezTo>
                  <a:cubicBezTo>
                    <a:pt x="52893" y="28304"/>
                    <a:pt x="51130" y="29048"/>
                    <a:pt x="49321" y="29048"/>
                  </a:cubicBezTo>
                  <a:cubicBezTo>
                    <a:pt x="46570" y="29048"/>
                    <a:pt x="43711" y="27330"/>
                    <a:pt x="42162" y="24895"/>
                  </a:cubicBezTo>
                  <a:cubicBezTo>
                    <a:pt x="42195" y="24829"/>
                    <a:pt x="42262" y="24762"/>
                    <a:pt x="42295" y="24662"/>
                  </a:cubicBezTo>
                  <a:cubicBezTo>
                    <a:pt x="42462" y="24375"/>
                    <a:pt x="42202" y="24055"/>
                    <a:pt x="41943" y="24055"/>
                  </a:cubicBezTo>
                  <a:cubicBezTo>
                    <a:pt x="41840" y="24055"/>
                    <a:pt x="41737" y="24105"/>
                    <a:pt x="41661" y="24228"/>
                  </a:cubicBezTo>
                  <a:cubicBezTo>
                    <a:pt x="39792" y="27150"/>
                    <a:pt x="36975" y="29406"/>
                    <a:pt x="33504" y="29406"/>
                  </a:cubicBezTo>
                  <a:cubicBezTo>
                    <a:pt x="33011" y="29406"/>
                    <a:pt x="32506" y="29361"/>
                    <a:pt x="31988" y="29265"/>
                  </a:cubicBezTo>
                  <a:cubicBezTo>
                    <a:pt x="27785" y="28498"/>
                    <a:pt x="25650" y="24729"/>
                    <a:pt x="26417" y="20692"/>
                  </a:cubicBezTo>
                  <a:cubicBezTo>
                    <a:pt x="26484" y="20559"/>
                    <a:pt x="26551" y="20426"/>
                    <a:pt x="26584" y="20292"/>
                  </a:cubicBezTo>
                  <a:cubicBezTo>
                    <a:pt x="26688" y="20022"/>
                    <a:pt x="26494" y="19842"/>
                    <a:pt x="26292" y="19842"/>
                  </a:cubicBezTo>
                  <a:cubicBezTo>
                    <a:pt x="26171" y="19842"/>
                    <a:pt x="26046" y="19908"/>
                    <a:pt x="25984" y="20059"/>
                  </a:cubicBezTo>
                  <a:cubicBezTo>
                    <a:pt x="25051" y="21923"/>
                    <a:pt x="23058" y="22785"/>
                    <a:pt x="21034" y="22785"/>
                  </a:cubicBezTo>
                  <a:cubicBezTo>
                    <a:pt x="19654" y="22785"/>
                    <a:pt x="18259" y="22384"/>
                    <a:pt x="17177" y="21626"/>
                  </a:cubicBezTo>
                  <a:cubicBezTo>
                    <a:pt x="14042" y="19425"/>
                    <a:pt x="15376" y="15389"/>
                    <a:pt x="18411" y="13988"/>
                  </a:cubicBezTo>
                  <a:cubicBezTo>
                    <a:pt x="18545" y="13921"/>
                    <a:pt x="18512" y="13721"/>
                    <a:pt x="18378" y="13687"/>
                  </a:cubicBezTo>
                  <a:cubicBezTo>
                    <a:pt x="18378" y="13521"/>
                    <a:pt x="18278" y="13387"/>
                    <a:pt x="18078" y="13354"/>
                  </a:cubicBezTo>
                  <a:cubicBezTo>
                    <a:pt x="15943" y="13220"/>
                    <a:pt x="14008" y="12753"/>
                    <a:pt x="12407" y="11186"/>
                  </a:cubicBezTo>
                  <a:cubicBezTo>
                    <a:pt x="10573" y="9451"/>
                    <a:pt x="10172" y="6682"/>
                    <a:pt x="12240" y="4848"/>
                  </a:cubicBezTo>
                  <a:cubicBezTo>
                    <a:pt x="13181" y="4030"/>
                    <a:pt x="14126" y="3697"/>
                    <a:pt x="15050" y="3697"/>
                  </a:cubicBezTo>
                  <a:cubicBezTo>
                    <a:pt x="17631" y="3697"/>
                    <a:pt x="20043" y="6301"/>
                    <a:pt x="21714" y="8217"/>
                  </a:cubicBezTo>
                  <a:cubicBezTo>
                    <a:pt x="21753" y="8256"/>
                    <a:pt x="21803" y="8272"/>
                    <a:pt x="21852" y="8272"/>
                  </a:cubicBezTo>
                  <a:cubicBezTo>
                    <a:pt x="21886" y="8272"/>
                    <a:pt x="21920" y="8264"/>
                    <a:pt x="21947" y="8250"/>
                  </a:cubicBezTo>
                  <a:cubicBezTo>
                    <a:pt x="21947" y="8284"/>
                    <a:pt x="21947" y="8317"/>
                    <a:pt x="21981" y="8350"/>
                  </a:cubicBezTo>
                  <a:cubicBezTo>
                    <a:pt x="22024" y="8551"/>
                    <a:pt x="22165" y="8641"/>
                    <a:pt x="22310" y="8641"/>
                  </a:cubicBezTo>
                  <a:cubicBezTo>
                    <a:pt x="22502" y="8641"/>
                    <a:pt x="22700" y="8483"/>
                    <a:pt x="22681" y="8217"/>
                  </a:cubicBezTo>
                  <a:cubicBezTo>
                    <a:pt x="22414" y="4814"/>
                    <a:pt x="24416" y="1178"/>
                    <a:pt x="28152" y="812"/>
                  </a:cubicBezTo>
                  <a:cubicBezTo>
                    <a:pt x="28355" y="790"/>
                    <a:pt x="28557" y="780"/>
                    <a:pt x="28755" y="780"/>
                  </a:cubicBezTo>
                  <a:close/>
                  <a:moveTo>
                    <a:pt x="25717" y="21760"/>
                  </a:moveTo>
                  <a:lnTo>
                    <a:pt x="25717" y="21760"/>
                  </a:lnTo>
                  <a:cubicBezTo>
                    <a:pt x="25416" y="23361"/>
                    <a:pt x="25717" y="24962"/>
                    <a:pt x="26517" y="26330"/>
                  </a:cubicBezTo>
                  <a:cubicBezTo>
                    <a:pt x="26459" y="26311"/>
                    <a:pt x="26413" y="26291"/>
                    <a:pt x="26364" y="26291"/>
                  </a:cubicBezTo>
                  <a:cubicBezTo>
                    <a:pt x="26329" y="26291"/>
                    <a:pt x="26293" y="26302"/>
                    <a:pt x="26250" y="26330"/>
                  </a:cubicBezTo>
                  <a:cubicBezTo>
                    <a:pt x="24716" y="27097"/>
                    <a:pt x="23215" y="27864"/>
                    <a:pt x="21714" y="28631"/>
                  </a:cubicBezTo>
                  <a:cubicBezTo>
                    <a:pt x="21447" y="28798"/>
                    <a:pt x="21480" y="29165"/>
                    <a:pt x="21747" y="29265"/>
                  </a:cubicBezTo>
                  <a:cubicBezTo>
                    <a:pt x="22248" y="29499"/>
                    <a:pt x="27051" y="31500"/>
                    <a:pt x="26717" y="32601"/>
                  </a:cubicBezTo>
                  <a:cubicBezTo>
                    <a:pt x="26451" y="33402"/>
                    <a:pt x="22648" y="34536"/>
                    <a:pt x="21814" y="34869"/>
                  </a:cubicBezTo>
                  <a:cubicBezTo>
                    <a:pt x="18678" y="36237"/>
                    <a:pt x="15476" y="37271"/>
                    <a:pt x="12074" y="37738"/>
                  </a:cubicBezTo>
                  <a:cubicBezTo>
                    <a:pt x="15243" y="35503"/>
                    <a:pt x="18578" y="33568"/>
                    <a:pt x="22047" y="31900"/>
                  </a:cubicBezTo>
                  <a:cubicBezTo>
                    <a:pt x="22314" y="31767"/>
                    <a:pt x="22248" y="31467"/>
                    <a:pt x="22014" y="31333"/>
                  </a:cubicBezTo>
                  <a:cubicBezTo>
                    <a:pt x="21414" y="31033"/>
                    <a:pt x="18345" y="29966"/>
                    <a:pt x="18145" y="29399"/>
                  </a:cubicBezTo>
                  <a:cubicBezTo>
                    <a:pt x="17811" y="28398"/>
                    <a:pt x="18612" y="28098"/>
                    <a:pt x="19279" y="27397"/>
                  </a:cubicBezTo>
                  <a:cubicBezTo>
                    <a:pt x="20513" y="26096"/>
                    <a:pt x="21680" y="24762"/>
                    <a:pt x="22781" y="23361"/>
                  </a:cubicBezTo>
                  <a:cubicBezTo>
                    <a:pt x="23915" y="23094"/>
                    <a:pt x="24983" y="22594"/>
                    <a:pt x="25717" y="21760"/>
                  </a:cubicBezTo>
                  <a:close/>
                  <a:moveTo>
                    <a:pt x="28649" y="0"/>
                  </a:moveTo>
                  <a:cubicBezTo>
                    <a:pt x="28528" y="0"/>
                    <a:pt x="28407" y="4"/>
                    <a:pt x="28285" y="11"/>
                  </a:cubicBezTo>
                  <a:cubicBezTo>
                    <a:pt x="24583" y="211"/>
                    <a:pt x="21414" y="3980"/>
                    <a:pt x="21847" y="7683"/>
                  </a:cubicBezTo>
                  <a:cubicBezTo>
                    <a:pt x="20546" y="5682"/>
                    <a:pt x="18845" y="3647"/>
                    <a:pt x="16377" y="3113"/>
                  </a:cubicBezTo>
                  <a:cubicBezTo>
                    <a:pt x="16015" y="3040"/>
                    <a:pt x="15647" y="3004"/>
                    <a:pt x="15280" y="3004"/>
                  </a:cubicBezTo>
                  <a:cubicBezTo>
                    <a:pt x="13483" y="3004"/>
                    <a:pt x="11709" y="3869"/>
                    <a:pt x="10739" y="5448"/>
                  </a:cubicBezTo>
                  <a:cubicBezTo>
                    <a:pt x="9038" y="8284"/>
                    <a:pt x="10472" y="10919"/>
                    <a:pt x="12841" y="12487"/>
                  </a:cubicBezTo>
                  <a:cubicBezTo>
                    <a:pt x="10306" y="13754"/>
                    <a:pt x="7771" y="15055"/>
                    <a:pt x="5235" y="16356"/>
                  </a:cubicBezTo>
                  <a:cubicBezTo>
                    <a:pt x="4969" y="16523"/>
                    <a:pt x="5002" y="16856"/>
                    <a:pt x="5235" y="16990"/>
                  </a:cubicBezTo>
                  <a:cubicBezTo>
                    <a:pt x="6370" y="17490"/>
                    <a:pt x="8638" y="17890"/>
                    <a:pt x="9472" y="18691"/>
                  </a:cubicBezTo>
                  <a:cubicBezTo>
                    <a:pt x="9739" y="18958"/>
                    <a:pt x="9905" y="19025"/>
                    <a:pt x="9939" y="19025"/>
                  </a:cubicBezTo>
                  <a:cubicBezTo>
                    <a:pt x="9905" y="19025"/>
                    <a:pt x="9772" y="19091"/>
                    <a:pt x="9572" y="19425"/>
                  </a:cubicBezTo>
                  <a:cubicBezTo>
                    <a:pt x="9305" y="19858"/>
                    <a:pt x="7871" y="20526"/>
                    <a:pt x="7504" y="20759"/>
                  </a:cubicBezTo>
                  <a:cubicBezTo>
                    <a:pt x="5035" y="22427"/>
                    <a:pt x="2634" y="24195"/>
                    <a:pt x="299" y="25996"/>
                  </a:cubicBezTo>
                  <a:cubicBezTo>
                    <a:pt x="1" y="26234"/>
                    <a:pt x="235" y="26579"/>
                    <a:pt x="526" y="26579"/>
                  </a:cubicBezTo>
                  <a:cubicBezTo>
                    <a:pt x="561" y="26579"/>
                    <a:pt x="596" y="26574"/>
                    <a:pt x="632" y="26563"/>
                  </a:cubicBezTo>
                  <a:cubicBezTo>
                    <a:pt x="5702" y="24929"/>
                    <a:pt x="10472" y="22661"/>
                    <a:pt x="14942" y="19758"/>
                  </a:cubicBezTo>
                  <a:cubicBezTo>
                    <a:pt x="15176" y="20526"/>
                    <a:pt x="15609" y="21260"/>
                    <a:pt x="16243" y="21827"/>
                  </a:cubicBezTo>
                  <a:cubicBezTo>
                    <a:pt x="17478" y="22897"/>
                    <a:pt x="19323" y="23516"/>
                    <a:pt x="21127" y="23516"/>
                  </a:cubicBezTo>
                  <a:cubicBezTo>
                    <a:pt x="21516" y="23516"/>
                    <a:pt x="21902" y="23487"/>
                    <a:pt x="22281" y="23428"/>
                  </a:cubicBezTo>
                  <a:lnTo>
                    <a:pt x="22281" y="23428"/>
                  </a:lnTo>
                  <a:cubicBezTo>
                    <a:pt x="20546" y="25329"/>
                    <a:pt x="18778" y="27197"/>
                    <a:pt x="16877" y="28965"/>
                  </a:cubicBezTo>
                  <a:cubicBezTo>
                    <a:pt x="16710" y="29132"/>
                    <a:pt x="16777" y="29365"/>
                    <a:pt x="16977" y="29465"/>
                  </a:cubicBezTo>
                  <a:cubicBezTo>
                    <a:pt x="17444" y="29699"/>
                    <a:pt x="20913" y="31033"/>
                    <a:pt x="20913" y="31567"/>
                  </a:cubicBezTo>
                  <a:cubicBezTo>
                    <a:pt x="20913" y="32001"/>
                    <a:pt x="17744" y="33368"/>
                    <a:pt x="17277" y="33635"/>
                  </a:cubicBezTo>
                  <a:cubicBezTo>
                    <a:pt x="14976" y="34936"/>
                    <a:pt x="12741" y="36404"/>
                    <a:pt x="10606" y="37938"/>
                  </a:cubicBezTo>
                  <a:cubicBezTo>
                    <a:pt x="10318" y="38162"/>
                    <a:pt x="10552" y="38540"/>
                    <a:pt x="10837" y="38540"/>
                  </a:cubicBezTo>
                  <a:cubicBezTo>
                    <a:pt x="10849" y="38540"/>
                    <a:pt x="10861" y="38540"/>
                    <a:pt x="10873" y="38539"/>
                  </a:cubicBezTo>
                  <a:cubicBezTo>
                    <a:pt x="16944" y="38005"/>
                    <a:pt x="22414" y="35470"/>
                    <a:pt x="27785" y="32834"/>
                  </a:cubicBezTo>
                  <a:cubicBezTo>
                    <a:pt x="28018" y="32701"/>
                    <a:pt x="28052" y="32401"/>
                    <a:pt x="27852" y="32234"/>
                  </a:cubicBezTo>
                  <a:cubicBezTo>
                    <a:pt x="26217" y="30900"/>
                    <a:pt x="24482" y="29832"/>
                    <a:pt x="22614" y="28932"/>
                  </a:cubicBezTo>
                  <a:cubicBezTo>
                    <a:pt x="23915" y="28265"/>
                    <a:pt x="25216" y="27597"/>
                    <a:pt x="26517" y="26930"/>
                  </a:cubicBezTo>
                  <a:cubicBezTo>
                    <a:pt x="26651" y="26864"/>
                    <a:pt x="26684" y="26730"/>
                    <a:pt x="26684" y="26630"/>
                  </a:cubicBezTo>
                  <a:cubicBezTo>
                    <a:pt x="27651" y="28131"/>
                    <a:pt x="29186" y="29332"/>
                    <a:pt x="30987" y="29866"/>
                  </a:cubicBezTo>
                  <a:cubicBezTo>
                    <a:pt x="31819" y="30120"/>
                    <a:pt x="32647" y="30238"/>
                    <a:pt x="33460" y="30238"/>
                  </a:cubicBezTo>
                  <a:cubicBezTo>
                    <a:pt x="34994" y="30238"/>
                    <a:pt x="36474" y="29818"/>
                    <a:pt x="37825" y="29098"/>
                  </a:cubicBezTo>
                  <a:lnTo>
                    <a:pt x="37825" y="29098"/>
                  </a:lnTo>
                  <a:cubicBezTo>
                    <a:pt x="37959" y="31734"/>
                    <a:pt x="37992" y="34302"/>
                    <a:pt x="37725" y="36937"/>
                  </a:cubicBezTo>
                  <a:cubicBezTo>
                    <a:pt x="37694" y="37092"/>
                    <a:pt x="37863" y="37275"/>
                    <a:pt x="38047" y="37275"/>
                  </a:cubicBezTo>
                  <a:cubicBezTo>
                    <a:pt x="38062" y="37275"/>
                    <a:pt x="38077" y="37273"/>
                    <a:pt x="38092" y="37271"/>
                  </a:cubicBezTo>
                  <a:cubicBezTo>
                    <a:pt x="38691" y="37091"/>
                    <a:pt x="40798" y="36131"/>
                    <a:pt x="41656" y="36131"/>
                  </a:cubicBezTo>
                  <a:cubicBezTo>
                    <a:pt x="41753" y="36131"/>
                    <a:pt x="41834" y="36143"/>
                    <a:pt x="41895" y="36170"/>
                  </a:cubicBezTo>
                  <a:cubicBezTo>
                    <a:pt x="43029" y="36637"/>
                    <a:pt x="42729" y="38172"/>
                    <a:pt x="42796" y="39172"/>
                  </a:cubicBezTo>
                  <a:cubicBezTo>
                    <a:pt x="42996" y="41707"/>
                    <a:pt x="43162" y="44276"/>
                    <a:pt x="43329" y="46811"/>
                  </a:cubicBezTo>
                  <a:cubicBezTo>
                    <a:pt x="43329" y="46973"/>
                    <a:pt x="43484" y="47067"/>
                    <a:pt x="43638" y="47067"/>
                  </a:cubicBezTo>
                  <a:cubicBezTo>
                    <a:pt x="43769" y="47067"/>
                    <a:pt x="43899" y="46998"/>
                    <a:pt x="43930" y="46844"/>
                  </a:cubicBezTo>
                  <a:cubicBezTo>
                    <a:pt x="45064" y="42074"/>
                    <a:pt x="45964" y="37271"/>
                    <a:pt x="46665" y="32434"/>
                  </a:cubicBezTo>
                  <a:cubicBezTo>
                    <a:pt x="46695" y="32221"/>
                    <a:pt x="46531" y="32063"/>
                    <a:pt x="46349" y="32063"/>
                  </a:cubicBezTo>
                  <a:cubicBezTo>
                    <a:pt x="46332" y="32063"/>
                    <a:pt x="46315" y="32064"/>
                    <a:pt x="46298" y="32067"/>
                  </a:cubicBezTo>
                  <a:cubicBezTo>
                    <a:pt x="45447" y="32203"/>
                    <a:pt x="44303" y="32619"/>
                    <a:pt x="43389" y="32619"/>
                  </a:cubicBezTo>
                  <a:cubicBezTo>
                    <a:pt x="42727" y="32619"/>
                    <a:pt x="42186" y="32401"/>
                    <a:pt x="41962" y="31700"/>
                  </a:cubicBezTo>
                  <a:cubicBezTo>
                    <a:pt x="41528" y="30266"/>
                    <a:pt x="41795" y="28064"/>
                    <a:pt x="41728" y="26563"/>
                  </a:cubicBezTo>
                  <a:cubicBezTo>
                    <a:pt x="41728" y="26392"/>
                    <a:pt x="41613" y="26317"/>
                    <a:pt x="41483" y="26317"/>
                  </a:cubicBezTo>
                  <a:cubicBezTo>
                    <a:pt x="41361" y="26317"/>
                    <a:pt x="41226" y="26383"/>
                    <a:pt x="41161" y="26497"/>
                  </a:cubicBezTo>
                  <a:cubicBezTo>
                    <a:pt x="41128" y="26530"/>
                    <a:pt x="41094" y="26597"/>
                    <a:pt x="41094" y="26697"/>
                  </a:cubicBezTo>
                  <a:cubicBezTo>
                    <a:pt x="41194" y="28865"/>
                    <a:pt x="41294" y="31033"/>
                    <a:pt x="41395" y="33201"/>
                  </a:cubicBezTo>
                  <a:cubicBezTo>
                    <a:pt x="41424" y="33376"/>
                    <a:pt x="41580" y="33475"/>
                    <a:pt x="41730" y="33475"/>
                  </a:cubicBezTo>
                  <a:cubicBezTo>
                    <a:pt x="41752" y="33475"/>
                    <a:pt x="41774" y="33472"/>
                    <a:pt x="41795" y="33468"/>
                  </a:cubicBezTo>
                  <a:cubicBezTo>
                    <a:pt x="42296" y="33385"/>
                    <a:pt x="44193" y="32790"/>
                    <a:pt x="45077" y="32790"/>
                  </a:cubicBezTo>
                  <a:cubicBezTo>
                    <a:pt x="45252" y="32790"/>
                    <a:pt x="45387" y="32813"/>
                    <a:pt x="45464" y="32868"/>
                  </a:cubicBezTo>
                  <a:cubicBezTo>
                    <a:pt x="46365" y="33435"/>
                    <a:pt x="45431" y="36204"/>
                    <a:pt x="45297" y="37004"/>
                  </a:cubicBezTo>
                  <a:cubicBezTo>
                    <a:pt x="44864" y="39539"/>
                    <a:pt x="44363" y="42041"/>
                    <a:pt x="43796" y="44543"/>
                  </a:cubicBezTo>
                  <a:cubicBezTo>
                    <a:pt x="43596" y="41541"/>
                    <a:pt x="43396" y="38539"/>
                    <a:pt x="43129" y="35536"/>
                  </a:cubicBezTo>
                  <a:cubicBezTo>
                    <a:pt x="43099" y="35387"/>
                    <a:pt x="42936" y="35264"/>
                    <a:pt x="42782" y="35264"/>
                  </a:cubicBezTo>
                  <a:cubicBezTo>
                    <a:pt x="42764" y="35264"/>
                    <a:pt x="42746" y="35266"/>
                    <a:pt x="42729" y="35270"/>
                  </a:cubicBezTo>
                  <a:cubicBezTo>
                    <a:pt x="41862" y="35536"/>
                    <a:pt x="40827" y="36003"/>
                    <a:pt x="39893" y="36103"/>
                  </a:cubicBezTo>
                  <a:cubicBezTo>
                    <a:pt x="39567" y="36130"/>
                    <a:pt x="39313" y="36148"/>
                    <a:pt x="39116" y="36148"/>
                  </a:cubicBezTo>
                  <a:cubicBezTo>
                    <a:pt x="38309" y="36148"/>
                    <a:pt x="38466" y="35837"/>
                    <a:pt x="38492" y="34469"/>
                  </a:cubicBezTo>
                  <a:cubicBezTo>
                    <a:pt x="38526" y="32601"/>
                    <a:pt x="38392" y="30766"/>
                    <a:pt x="38092" y="28932"/>
                  </a:cubicBezTo>
                  <a:cubicBezTo>
                    <a:pt x="39226" y="28265"/>
                    <a:pt x="40227" y="27431"/>
                    <a:pt x="41061" y="26430"/>
                  </a:cubicBezTo>
                  <a:cubicBezTo>
                    <a:pt x="41361" y="26063"/>
                    <a:pt x="41661" y="25696"/>
                    <a:pt x="41895" y="25296"/>
                  </a:cubicBezTo>
                  <a:cubicBezTo>
                    <a:pt x="43400" y="28081"/>
                    <a:pt x="46445" y="29793"/>
                    <a:pt x="49388" y="29793"/>
                  </a:cubicBezTo>
                  <a:cubicBezTo>
                    <a:pt x="51662" y="29793"/>
                    <a:pt x="53875" y="28771"/>
                    <a:pt x="55271" y="26430"/>
                  </a:cubicBezTo>
                  <a:cubicBezTo>
                    <a:pt x="58407" y="21159"/>
                    <a:pt x="54104" y="15122"/>
                    <a:pt x="48566" y="14955"/>
                  </a:cubicBezTo>
                  <a:cubicBezTo>
                    <a:pt x="51869" y="12553"/>
                    <a:pt x="50067" y="7049"/>
                    <a:pt x="47265" y="4481"/>
                  </a:cubicBezTo>
                  <a:cubicBezTo>
                    <a:pt x="45630" y="2968"/>
                    <a:pt x="43462" y="2155"/>
                    <a:pt x="41384" y="2155"/>
                  </a:cubicBezTo>
                  <a:cubicBezTo>
                    <a:pt x="38928" y="2155"/>
                    <a:pt x="36598" y="3291"/>
                    <a:pt x="35424" y="5748"/>
                  </a:cubicBezTo>
                  <a:cubicBezTo>
                    <a:pt x="34877" y="2595"/>
                    <a:pt x="31940" y="0"/>
                    <a:pt x="286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67"/>
            <p:cNvSpPr/>
            <p:nvPr/>
          </p:nvSpPr>
          <p:spPr>
            <a:xfrm>
              <a:off x="3133250" y="2969225"/>
              <a:ext cx="206825" cy="452850"/>
            </a:xfrm>
            <a:custGeom>
              <a:avLst/>
              <a:gdLst/>
              <a:ahLst/>
              <a:cxnLst/>
              <a:rect l="l" t="t" r="r" b="b"/>
              <a:pathLst>
                <a:path w="8273" h="18114" extrusionOk="0">
                  <a:moveTo>
                    <a:pt x="2969" y="1"/>
                  </a:moveTo>
                  <a:cubicBezTo>
                    <a:pt x="2135" y="1002"/>
                    <a:pt x="1134" y="1836"/>
                    <a:pt x="0" y="2503"/>
                  </a:cubicBezTo>
                  <a:cubicBezTo>
                    <a:pt x="300" y="4337"/>
                    <a:pt x="434" y="6172"/>
                    <a:pt x="400" y="8040"/>
                  </a:cubicBezTo>
                  <a:cubicBezTo>
                    <a:pt x="374" y="9408"/>
                    <a:pt x="217" y="9719"/>
                    <a:pt x="1024" y="9719"/>
                  </a:cubicBezTo>
                  <a:cubicBezTo>
                    <a:pt x="1221" y="9719"/>
                    <a:pt x="1475" y="9701"/>
                    <a:pt x="1801" y="9674"/>
                  </a:cubicBezTo>
                  <a:cubicBezTo>
                    <a:pt x="2735" y="9574"/>
                    <a:pt x="3770" y="9107"/>
                    <a:pt x="4637" y="8841"/>
                  </a:cubicBezTo>
                  <a:cubicBezTo>
                    <a:pt x="4654" y="8837"/>
                    <a:pt x="4672" y="8835"/>
                    <a:pt x="4690" y="8835"/>
                  </a:cubicBezTo>
                  <a:cubicBezTo>
                    <a:pt x="4844" y="8835"/>
                    <a:pt x="5007" y="8958"/>
                    <a:pt x="5037" y="9107"/>
                  </a:cubicBezTo>
                  <a:cubicBezTo>
                    <a:pt x="5304" y="12110"/>
                    <a:pt x="5504" y="15112"/>
                    <a:pt x="5704" y="18114"/>
                  </a:cubicBezTo>
                  <a:cubicBezTo>
                    <a:pt x="6271" y="15612"/>
                    <a:pt x="6772" y="13110"/>
                    <a:pt x="7205" y="10575"/>
                  </a:cubicBezTo>
                  <a:cubicBezTo>
                    <a:pt x="7339" y="9775"/>
                    <a:pt x="8273" y="7006"/>
                    <a:pt x="7372" y="6439"/>
                  </a:cubicBezTo>
                  <a:cubicBezTo>
                    <a:pt x="7295" y="6384"/>
                    <a:pt x="7160" y="6361"/>
                    <a:pt x="6985" y="6361"/>
                  </a:cubicBezTo>
                  <a:cubicBezTo>
                    <a:pt x="6101" y="6361"/>
                    <a:pt x="4204" y="6956"/>
                    <a:pt x="3703" y="7039"/>
                  </a:cubicBezTo>
                  <a:cubicBezTo>
                    <a:pt x="3682" y="7043"/>
                    <a:pt x="3660" y="7046"/>
                    <a:pt x="3638" y="7046"/>
                  </a:cubicBezTo>
                  <a:cubicBezTo>
                    <a:pt x="3488" y="7046"/>
                    <a:pt x="3332" y="6947"/>
                    <a:pt x="3303" y="6772"/>
                  </a:cubicBezTo>
                  <a:cubicBezTo>
                    <a:pt x="3202" y="4604"/>
                    <a:pt x="3102" y="2436"/>
                    <a:pt x="3002" y="268"/>
                  </a:cubicBezTo>
                  <a:cubicBezTo>
                    <a:pt x="3002" y="168"/>
                    <a:pt x="3036" y="101"/>
                    <a:pt x="3069" y="68"/>
                  </a:cubicBezTo>
                  <a:lnTo>
                    <a:pt x="2969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67"/>
            <p:cNvSpPr/>
            <p:nvPr/>
          </p:nvSpPr>
          <p:spPr>
            <a:xfrm>
              <a:off x="2482775" y="2852475"/>
              <a:ext cx="374450" cy="399475"/>
            </a:xfrm>
            <a:custGeom>
              <a:avLst/>
              <a:gdLst/>
              <a:ahLst/>
              <a:cxnLst/>
              <a:rect l="l" t="t" r="r" b="b"/>
              <a:pathLst>
                <a:path w="14978" h="15979" extrusionOk="0">
                  <a:moveTo>
                    <a:pt x="13644" y="1"/>
                  </a:moveTo>
                  <a:cubicBezTo>
                    <a:pt x="12910" y="835"/>
                    <a:pt x="11842" y="1335"/>
                    <a:pt x="10708" y="1602"/>
                  </a:cubicBezTo>
                  <a:cubicBezTo>
                    <a:pt x="9607" y="3003"/>
                    <a:pt x="8440" y="4337"/>
                    <a:pt x="7206" y="5638"/>
                  </a:cubicBezTo>
                  <a:cubicBezTo>
                    <a:pt x="6539" y="6339"/>
                    <a:pt x="5738" y="6639"/>
                    <a:pt x="6072" y="7640"/>
                  </a:cubicBezTo>
                  <a:cubicBezTo>
                    <a:pt x="6272" y="8207"/>
                    <a:pt x="9341" y="9274"/>
                    <a:pt x="9941" y="9574"/>
                  </a:cubicBezTo>
                  <a:cubicBezTo>
                    <a:pt x="10175" y="9708"/>
                    <a:pt x="10241" y="10008"/>
                    <a:pt x="9974" y="10141"/>
                  </a:cubicBezTo>
                  <a:cubicBezTo>
                    <a:pt x="6505" y="11809"/>
                    <a:pt x="3170" y="13744"/>
                    <a:pt x="1" y="15979"/>
                  </a:cubicBezTo>
                  <a:cubicBezTo>
                    <a:pt x="3403" y="15512"/>
                    <a:pt x="6605" y="14478"/>
                    <a:pt x="9741" y="13110"/>
                  </a:cubicBezTo>
                  <a:cubicBezTo>
                    <a:pt x="10575" y="12777"/>
                    <a:pt x="14378" y="11643"/>
                    <a:pt x="14644" y="10842"/>
                  </a:cubicBezTo>
                  <a:cubicBezTo>
                    <a:pt x="14978" y="9741"/>
                    <a:pt x="10175" y="7740"/>
                    <a:pt x="9674" y="7506"/>
                  </a:cubicBezTo>
                  <a:cubicBezTo>
                    <a:pt x="9407" y="7406"/>
                    <a:pt x="9374" y="7039"/>
                    <a:pt x="9641" y="6872"/>
                  </a:cubicBezTo>
                  <a:cubicBezTo>
                    <a:pt x="11142" y="6105"/>
                    <a:pt x="12643" y="5338"/>
                    <a:pt x="14177" y="4571"/>
                  </a:cubicBezTo>
                  <a:cubicBezTo>
                    <a:pt x="14220" y="4543"/>
                    <a:pt x="14256" y="4532"/>
                    <a:pt x="14291" y="4532"/>
                  </a:cubicBezTo>
                  <a:cubicBezTo>
                    <a:pt x="14340" y="4532"/>
                    <a:pt x="14386" y="4552"/>
                    <a:pt x="14444" y="4571"/>
                  </a:cubicBezTo>
                  <a:cubicBezTo>
                    <a:pt x="13677" y="3203"/>
                    <a:pt x="13343" y="1602"/>
                    <a:pt x="13644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67"/>
            <p:cNvSpPr/>
            <p:nvPr/>
          </p:nvSpPr>
          <p:spPr>
            <a:xfrm>
              <a:off x="2239275" y="2625650"/>
              <a:ext cx="341925" cy="315250"/>
            </a:xfrm>
            <a:custGeom>
              <a:avLst/>
              <a:gdLst/>
              <a:ahLst/>
              <a:cxnLst/>
              <a:rect l="l" t="t" r="r" b="b"/>
              <a:pathLst>
                <a:path w="13677" h="12610" extrusionOk="0">
                  <a:moveTo>
                    <a:pt x="10841" y="1"/>
                  </a:moveTo>
                  <a:cubicBezTo>
                    <a:pt x="8506" y="1368"/>
                    <a:pt x="6138" y="2669"/>
                    <a:pt x="3770" y="3937"/>
                  </a:cubicBezTo>
                  <a:cubicBezTo>
                    <a:pt x="5404" y="4671"/>
                    <a:pt x="7105" y="5338"/>
                    <a:pt x="8807" y="5872"/>
                  </a:cubicBezTo>
                  <a:cubicBezTo>
                    <a:pt x="9040" y="5938"/>
                    <a:pt x="9107" y="6305"/>
                    <a:pt x="8907" y="6439"/>
                  </a:cubicBezTo>
                  <a:cubicBezTo>
                    <a:pt x="5871" y="8373"/>
                    <a:pt x="2902" y="10442"/>
                    <a:pt x="0" y="12610"/>
                  </a:cubicBezTo>
                  <a:cubicBezTo>
                    <a:pt x="2335" y="11776"/>
                    <a:pt x="4604" y="10842"/>
                    <a:pt x="6805" y="9708"/>
                  </a:cubicBezTo>
                  <a:cubicBezTo>
                    <a:pt x="8106" y="9074"/>
                    <a:pt x="9874" y="8373"/>
                    <a:pt x="10941" y="7406"/>
                  </a:cubicBezTo>
                  <a:cubicBezTo>
                    <a:pt x="12009" y="6439"/>
                    <a:pt x="11742" y="6238"/>
                    <a:pt x="10675" y="5571"/>
                  </a:cubicBezTo>
                  <a:cubicBezTo>
                    <a:pt x="9774" y="5004"/>
                    <a:pt x="8840" y="4537"/>
                    <a:pt x="7873" y="4170"/>
                  </a:cubicBezTo>
                  <a:cubicBezTo>
                    <a:pt x="7639" y="4070"/>
                    <a:pt x="7606" y="3703"/>
                    <a:pt x="7873" y="3603"/>
                  </a:cubicBezTo>
                  <a:cubicBezTo>
                    <a:pt x="9807" y="2769"/>
                    <a:pt x="11742" y="1969"/>
                    <a:pt x="13677" y="1135"/>
                  </a:cubicBezTo>
                  <a:cubicBezTo>
                    <a:pt x="12709" y="935"/>
                    <a:pt x="11709" y="534"/>
                    <a:pt x="1084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05" name="Google Shape;1805;p67"/>
          <p:cNvGrpSpPr/>
          <p:nvPr/>
        </p:nvGrpSpPr>
        <p:grpSpPr>
          <a:xfrm rot="-899960">
            <a:off x="550427" y="4134616"/>
            <a:ext cx="1189839" cy="532184"/>
            <a:chOff x="2750925" y="2801625"/>
            <a:chExt cx="1189875" cy="532200"/>
          </a:xfrm>
        </p:grpSpPr>
        <p:grpSp>
          <p:nvGrpSpPr>
            <p:cNvPr id="1806" name="Google Shape;1806;p67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807" name="Google Shape;1807;p67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67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67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67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67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12" name="Google Shape;1812;p67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67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91" y="3290369"/>
            <a:ext cx="1847230" cy="1625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700" y="455622"/>
            <a:ext cx="2244525" cy="553998"/>
          </a:xfrm>
          <a:prstGeom prst="rect">
            <a:avLst/>
          </a:prstGeom>
          <a:noFill/>
        </p:spPr>
        <p:txBody>
          <a:bodyPr wrap="none" lIns="91402" tIns="45701" rIns="91402" bIns="45701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pic>
        <p:nvPicPr>
          <p:cNvPr id="31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60337" y="4175440"/>
            <a:ext cx="487363" cy="36552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2" name="Rectangle 31"/>
          <p:cNvSpPr/>
          <p:nvPr/>
        </p:nvSpPr>
        <p:spPr>
          <a:xfrm>
            <a:off x="5976335" y="413296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000" b="1" kern="1200" dirty="0">
                <a:solidFill>
                  <a:prstClr val="white"/>
                </a:solidFill>
              </a:rPr>
              <a:t>THỜI GIAN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8991" y="413296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78991" y="4140200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94561" y="41464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76768" y="4130261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94561" y="413328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kern="120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84432" y="4148692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974018" y="4139616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0339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74018" y="4137405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66651" y="4132383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74490" y="4132967"/>
            <a:ext cx="1543050" cy="525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913931">
              <a:buClrTx/>
            </a:pPr>
            <a:r>
              <a:rPr lang="en-US" sz="2400" b="1" kern="1200" dirty="0">
                <a:solidFill>
                  <a:srgbClr val="FF0000"/>
                </a:solidFill>
              </a:rPr>
              <a:t>HẾT GIỜ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8" y="1313147"/>
            <a:ext cx="6439155" cy="233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564194" y="3238507"/>
            <a:ext cx="419100" cy="405635"/>
          </a:xfrm>
          <a:prstGeom prst="rect">
            <a:avLst/>
          </a:prstGeom>
          <a:noFill/>
        </p:spPr>
        <p:txBody>
          <a:bodyPr wrap="square" lIns="51172" tIns="25595" rIns="51172" bIns="25595" rtlCol="0">
            <a:spAutoFit/>
          </a:bodyPr>
          <a:lstStyle/>
          <a:p>
            <a:pPr defTabSz="913973">
              <a:buClrTx/>
              <a:defRPr/>
            </a:pPr>
            <a:r>
              <a:rPr lang="en-US" sz="2300" b="1" dirty="0">
                <a:solidFill>
                  <a:srgbClr val="FF0000"/>
                </a:solidFill>
                <a:sym typeface="Wingdings"/>
              </a:rPr>
              <a:t></a:t>
            </a:r>
            <a:endParaRPr 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9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53"/>
          <p:cNvGrpSpPr/>
          <p:nvPr/>
        </p:nvGrpSpPr>
        <p:grpSpPr>
          <a:xfrm rot="505510">
            <a:off x="791966" y="1856989"/>
            <a:ext cx="2607431" cy="2521796"/>
            <a:chOff x="3269900" y="2130650"/>
            <a:chExt cx="1069225" cy="1020050"/>
          </a:xfrm>
        </p:grpSpPr>
        <p:sp>
          <p:nvSpPr>
            <p:cNvPr id="742" name="Google Shape;742;p53"/>
            <p:cNvSpPr/>
            <p:nvPr/>
          </p:nvSpPr>
          <p:spPr>
            <a:xfrm>
              <a:off x="3274075" y="2137975"/>
              <a:ext cx="1024250" cy="1006450"/>
            </a:xfrm>
            <a:custGeom>
              <a:avLst/>
              <a:gdLst/>
              <a:ahLst/>
              <a:cxnLst/>
              <a:rect l="l" t="t" r="r" b="b"/>
              <a:pathLst>
                <a:path w="40970" h="40258" extrusionOk="0">
                  <a:moveTo>
                    <a:pt x="36554" y="1"/>
                  </a:moveTo>
                  <a:lnTo>
                    <a:pt x="1" y="4206"/>
                  </a:lnTo>
                  <a:lnTo>
                    <a:pt x="4730" y="40258"/>
                  </a:lnTo>
                  <a:cubicBezTo>
                    <a:pt x="4730" y="40258"/>
                    <a:pt x="37768" y="34001"/>
                    <a:pt x="40969" y="33395"/>
                  </a:cubicBezTo>
                  <a:cubicBezTo>
                    <a:pt x="37684" y="20840"/>
                    <a:pt x="36554" y="1"/>
                    <a:pt x="3655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3269900" y="2130650"/>
              <a:ext cx="1028950" cy="1020050"/>
            </a:xfrm>
            <a:custGeom>
              <a:avLst/>
              <a:gdLst/>
              <a:ahLst/>
              <a:cxnLst/>
              <a:rect l="l" t="t" r="r" b="b"/>
              <a:pathLst>
                <a:path w="41158" h="40802" extrusionOk="0">
                  <a:moveTo>
                    <a:pt x="36487" y="598"/>
                  </a:moveTo>
                  <a:lnTo>
                    <a:pt x="36487" y="598"/>
                  </a:lnTo>
                  <a:cubicBezTo>
                    <a:pt x="36652" y="3307"/>
                    <a:pt x="36856" y="6016"/>
                    <a:pt x="37119" y="8726"/>
                  </a:cubicBezTo>
                  <a:cubicBezTo>
                    <a:pt x="37391" y="11530"/>
                    <a:pt x="37684" y="14333"/>
                    <a:pt x="38040" y="17116"/>
                  </a:cubicBezTo>
                  <a:cubicBezTo>
                    <a:pt x="38395" y="19899"/>
                    <a:pt x="38814" y="22703"/>
                    <a:pt x="39295" y="25465"/>
                  </a:cubicBezTo>
                  <a:cubicBezTo>
                    <a:pt x="39546" y="26846"/>
                    <a:pt x="39818" y="28227"/>
                    <a:pt x="40111" y="29608"/>
                  </a:cubicBezTo>
                  <a:cubicBezTo>
                    <a:pt x="40425" y="30968"/>
                    <a:pt x="40739" y="32349"/>
                    <a:pt x="41115" y="33688"/>
                  </a:cubicBezTo>
                  <a:lnTo>
                    <a:pt x="31993" y="35320"/>
                  </a:lnTo>
                  <a:lnTo>
                    <a:pt x="22912" y="36952"/>
                  </a:lnTo>
                  <a:lnTo>
                    <a:pt x="13873" y="38626"/>
                  </a:lnTo>
                  <a:lnTo>
                    <a:pt x="5074" y="40300"/>
                  </a:lnTo>
                  <a:lnTo>
                    <a:pt x="5074" y="40300"/>
                  </a:lnTo>
                  <a:lnTo>
                    <a:pt x="3850" y="31533"/>
                  </a:lnTo>
                  <a:cubicBezTo>
                    <a:pt x="3432" y="28520"/>
                    <a:pt x="3034" y="25527"/>
                    <a:pt x="2616" y="22514"/>
                  </a:cubicBezTo>
                  <a:cubicBezTo>
                    <a:pt x="2218" y="19522"/>
                    <a:pt x="1842" y="16509"/>
                    <a:pt x="1444" y="13517"/>
                  </a:cubicBezTo>
                  <a:lnTo>
                    <a:pt x="333" y="4651"/>
                  </a:lnTo>
                  <a:lnTo>
                    <a:pt x="333" y="4651"/>
                  </a:lnTo>
                  <a:lnTo>
                    <a:pt x="9332" y="3662"/>
                  </a:lnTo>
                  <a:lnTo>
                    <a:pt x="18476" y="2658"/>
                  </a:lnTo>
                  <a:lnTo>
                    <a:pt x="27620" y="1633"/>
                  </a:lnTo>
                  <a:lnTo>
                    <a:pt x="36487" y="598"/>
                  </a:lnTo>
                  <a:close/>
                  <a:moveTo>
                    <a:pt x="36972" y="1"/>
                  </a:moveTo>
                  <a:lnTo>
                    <a:pt x="36700" y="22"/>
                  </a:lnTo>
                  <a:lnTo>
                    <a:pt x="27557" y="1068"/>
                  </a:lnTo>
                  <a:lnTo>
                    <a:pt x="18413" y="2156"/>
                  </a:lnTo>
                  <a:lnTo>
                    <a:pt x="9290" y="3244"/>
                  </a:lnTo>
                  <a:lnTo>
                    <a:pt x="147" y="4353"/>
                  </a:lnTo>
                  <a:lnTo>
                    <a:pt x="0" y="4374"/>
                  </a:lnTo>
                  <a:lnTo>
                    <a:pt x="21" y="4520"/>
                  </a:lnTo>
                  <a:lnTo>
                    <a:pt x="1256" y="13538"/>
                  </a:lnTo>
                  <a:cubicBezTo>
                    <a:pt x="1653" y="16530"/>
                    <a:pt x="2072" y="19543"/>
                    <a:pt x="2448" y="22535"/>
                  </a:cubicBezTo>
                  <a:cubicBezTo>
                    <a:pt x="2825" y="25548"/>
                    <a:pt x="3223" y="28540"/>
                    <a:pt x="3578" y="31553"/>
                  </a:cubicBezTo>
                  <a:lnTo>
                    <a:pt x="4687" y="40572"/>
                  </a:lnTo>
                  <a:lnTo>
                    <a:pt x="4729" y="40802"/>
                  </a:lnTo>
                  <a:lnTo>
                    <a:pt x="4938" y="40760"/>
                  </a:lnTo>
                  <a:lnTo>
                    <a:pt x="14040" y="39044"/>
                  </a:lnTo>
                  <a:lnTo>
                    <a:pt x="23142" y="37287"/>
                  </a:lnTo>
                  <a:lnTo>
                    <a:pt x="32181" y="35508"/>
                  </a:lnTo>
                  <a:lnTo>
                    <a:pt x="41157" y="33709"/>
                  </a:lnTo>
                  <a:cubicBezTo>
                    <a:pt x="40843" y="32307"/>
                    <a:pt x="40529" y="30947"/>
                    <a:pt x="40278" y="29566"/>
                  </a:cubicBezTo>
                  <a:cubicBezTo>
                    <a:pt x="40006" y="28185"/>
                    <a:pt x="39776" y="26804"/>
                    <a:pt x="39546" y="25423"/>
                  </a:cubicBezTo>
                  <a:cubicBezTo>
                    <a:pt x="39107" y="22640"/>
                    <a:pt x="38751" y="19857"/>
                    <a:pt x="38437" y="17074"/>
                  </a:cubicBezTo>
                  <a:cubicBezTo>
                    <a:pt x="38102" y="14271"/>
                    <a:pt x="37830" y="11488"/>
                    <a:pt x="37600" y="8684"/>
                  </a:cubicBezTo>
                  <a:cubicBezTo>
                    <a:pt x="37370" y="5880"/>
                    <a:pt x="37161" y="3076"/>
                    <a:pt x="36993" y="294"/>
                  </a:cubicBezTo>
                  <a:lnTo>
                    <a:pt x="36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53"/>
            <p:cNvSpPr/>
            <p:nvPr/>
          </p:nvSpPr>
          <p:spPr>
            <a:xfrm>
              <a:off x="3392300" y="2865075"/>
              <a:ext cx="946825" cy="279350"/>
            </a:xfrm>
            <a:custGeom>
              <a:avLst/>
              <a:gdLst/>
              <a:ahLst/>
              <a:cxnLst/>
              <a:rect l="l" t="t" r="r" b="b"/>
              <a:pathLst>
                <a:path w="37873" h="11174" extrusionOk="0">
                  <a:moveTo>
                    <a:pt x="36973" y="0"/>
                  </a:moveTo>
                  <a:lnTo>
                    <a:pt x="1" y="11174"/>
                  </a:lnTo>
                  <a:lnTo>
                    <a:pt x="1" y="11174"/>
                  </a:lnTo>
                  <a:lnTo>
                    <a:pt x="36240" y="4311"/>
                  </a:lnTo>
                  <a:cubicBezTo>
                    <a:pt x="37872" y="2741"/>
                    <a:pt x="36973" y="1"/>
                    <a:pt x="369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53"/>
            <p:cNvSpPr/>
            <p:nvPr/>
          </p:nvSpPr>
          <p:spPr>
            <a:xfrm>
              <a:off x="3391775" y="2861400"/>
              <a:ext cx="933750" cy="285650"/>
            </a:xfrm>
            <a:custGeom>
              <a:avLst/>
              <a:gdLst/>
              <a:ahLst/>
              <a:cxnLst/>
              <a:rect l="l" t="t" r="r" b="b"/>
              <a:pathLst>
                <a:path w="37350" h="11426" extrusionOk="0">
                  <a:moveTo>
                    <a:pt x="36909" y="313"/>
                  </a:moveTo>
                  <a:lnTo>
                    <a:pt x="36909" y="313"/>
                  </a:lnTo>
                  <a:cubicBezTo>
                    <a:pt x="37008" y="632"/>
                    <a:pt x="37064" y="963"/>
                    <a:pt x="37119" y="1277"/>
                  </a:cubicBezTo>
                  <a:cubicBezTo>
                    <a:pt x="37161" y="1654"/>
                    <a:pt x="37161" y="2031"/>
                    <a:pt x="37140" y="2407"/>
                  </a:cubicBezTo>
                  <a:cubicBezTo>
                    <a:pt x="37098" y="2784"/>
                    <a:pt x="37014" y="3160"/>
                    <a:pt x="36868" y="3516"/>
                  </a:cubicBezTo>
                  <a:cubicBezTo>
                    <a:pt x="36722" y="3851"/>
                    <a:pt x="36512" y="4165"/>
                    <a:pt x="36261" y="4437"/>
                  </a:cubicBezTo>
                  <a:cubicBezTo>
                    <a:pt x="34734" y="4688"/>
                    <a:pt x="33206" y="4939"/>
                    <a:pt x="31679" y="5211"/>
                  </a:cubicBezTo>
                  <a:lnTo>
                    <a:pt x="27139" y="6006"/>
                  </a:lnTo>
                  <a:lnTo>
                    <a:pt x="22598" y="6822"/>
                  </a:lnTo>
                  <a:lnTo>
                    <a:pt x="20338" y="7241"/>
                  </a:lnTo>
                  <a:lnTo>
                    <a:pt x="18079" y="7680"/>
                  </a:lnTo>
                  <a:cubicBezTo>
                    <a:pt x="16572" y="7973"/>
                    <a:pt x="15066" y="8266"/>
                    <a:pt x="13559" y="8580"/>
                  </a:cubicBezTo>
                  <a:lnTo>
                    <a:pt x="9061" y="9500"/>
                  </a:lnTo>
                  <a:lnTo>
                    <a:pt x="4541" y="10379"/>
                  </a:lnTo>
                  <a:lnTo>
                    <a:pt x="2174" y="10815"/>
                  </a:lnTo>
                  <a:lnTo>
                    <a:pt x="9333" y="8747"/>
                  </a:lnTo>
                  <a:lnTo>
                    <a:pt x="18602" y="6006"/>
                  </a:lnTo>
                  <a:cubicBezTo>
                    <a:pt x="21677" y="5064"/>
                    <a:pt x="24753" y="4144"/>
                    <a:pt x="27829" y="3181"/>
                  </a:cubicBezTo>
                  <a:lnTo>
                    <a:pt x="32432" y="1738"/>
                  </a:lnTo>
                  <a:lnTo>
                    <a:pt x="36909" y="313"/>
                  </a:lnTo>
                  <a:close/>
                  <a:moveTo>
                    <a:pt x="37077" y="1"/>
                  </a:moveTo>
                  <a:lnTo>
                    <a:pt x="36952" y="22"/>
                  </a:lnTo>
                  <a:lnTo>
                    <a:pt x="32328" y="1361"/>
                  </a:lnTo>
                  <a:lnTo>
                    <a:pt x="27683" y="2700"/>
                  </a:lnTo>
                  <a:cubicBezTo>
                    <a:pt x="24586" y="3600"/>
                    <a:pt x="21510" y="4541"/>
                    <a:pt x="18434" y="5462"/>
                  </a:cubicBezTo>
                  <a:lnTo>
                    <a:pt x="9207" y="8308"/>
                  </a:lnTo>
                  <a:lnTo>
                    <a:pt x="1" y="11216"/>
                  </a:lnTo>
                  <a:lnTo>
                    <a:pt x="42" y="11425"/>
                  </a:lnTo>
                  <a:lnTo>
                    <a:pt x="62" y="11421"/>
                  </a:lnTo>
                  <a:lnTo>
                    <a:pt x="62" y="11421"/>
                  </a:lnTo>
                  <a:lnTo>
                    <a:pt x="63" y="11425"/>
                  </a:lnTo>
                  <a:lnTo>
                    <a:pt x="106" y="11413"/>
                  </a:lnTo>
                  <a:lnTo>
                    <a:pt x="106" y="11413"/>
                  </a:lnTo>
                  <a:lnTo>
                    <a:pt x="4583" y="10546"/>
                  </a:lnTo>
                  <a:lnTo>
                    <a:pt x="9123" y="9709"/>
                  </a:lnTo>
                  <a:lnTo>
                    <a:pt x="13664" y="8914"/>
                  </a:lnTo>
                  <a:cubicBezTo>
                    <a:pt x="15191" y="8663"/>
                    <a:pt x="16719" y="8391"/>
                    <a:pt x="18225" y="8098"/>
                  </a:cubicBezTo>
                  <a:lnTo>
                    <a:pt x="20485" y="7680"/>
                  </a:lnTo>
                  <a:lnTo>
                    <a:pt x="22765" y="7241"/>
                  </a:lnTo>
                  <a:lnTo>
                    <a:pt x="27285" y="6362"/>
                  </a:lnTo>
                  <a:lnTo>
                    <a:pt x="31804" y="5441"/>
                  </a:lnTo>
                  <a:cubicBezTo>
                    <a:pt x="33290" y="5127"/>
                    <a:pt x="34797" y="4813"/>
                    <a:pt x="36282" y="4500"/>
                  </a:cubicBezTo>
                  <a:cubicBezTo>
                    <a:pt x="36554" y="4207"/>
                    <a:pt x="36805" y="3914"/>
                    <a:pt x="36973" y="3558"/>
                  </a:cubicBezTo>
                  <a:cubicBezTo>
                    <a:pt x="37119" y="3202"/>
                    <a:pt x="37245" y="2826"/>
                    <a:pt x="37286" y="2428"/>
                  </a:cubicBezTo>
                  <a:cubicBezTo>
                    <a:pt x="37349" y="2051"/>
                    <a:pt x="37349" y="1654"/>
                    <a:pt x="37328" y="1256"/>
                  </a:cubicBezTo>
                  <a:cubicBezTo>
                    <a:pt x="37286" y="880"/>
                    <a:pt x="37224" y="482"/>
                    <a:pt x="37119" y="106"/>
                  </a:cubicBezTo>
                  <a:lnTo>
                    <a:pt x="370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6" name="Google Shape;746;p53"/>
          <p:cNvGrpSpPr/>
          <p:nvPr/>
        </p:nvGrpSpPr>
        <p:grpSpPr>
          <a:xfrm rot="506857">
            <a:off x="3266405" y="1856171"/>
            <a:ext cx="2608555" cy="2521665"/>
            <a:chOff x="3269900" y="2130650"/>
            <a:chExt cx="1069225" cy="1020050"/>
          </a:xfrm>
        </p:grpSpPr>
        <p:sp>
          <p:nvSpPr>
            <p:cNvPr id="747" name="Google Shape;747;p53"/>
            <p:cNvSpPr/>
            <p:nvPr/>
          </p:nvSpPr>
          <p:spPr>
            <a:xfrm>
              <a:off x="3274075" y="2137975"/>
              <a:ext cx="1024250" cy="1006450"/>
            </a:xfrm>
            <a:custGeom>
              <a:avLst/>
              <a:gdLst/>
              <a:ahLst/>
              <a:cxnLst/>
              <a:rect l="l" t="t" r="r" b="b"/>
              <a:pathLst>
                <a:path w="40970" h="40258" extrusionOk="0">
                  <a:moveTo>
                    <a:pt x="36554" y="1"/>
                  </a:moveTo>
                  <a:lnTo>
                    <a:pt x="1" y="4206"/>
                  </a:lnTo>
                  <a:lnTo>
                    <a:pt x="4730" y="40258"/>
                  </a:lnTo>
                  <a:cubicBezTo>
                    <a:pt x="4730" y="40258"/>
                    <a:pt x="37768" y="34001"/>
                    <a:pt x="40969" y="33395"/>
                  </a:cubicBezTo>
                  <a:cubicBezTo>
                    <a:pt x="37684" y="20840"/>
                    <a:pt x="36554" y="1"/>
                    <a:pt x="3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53"/>
            <p:cNvSpPr/>
            <p:nvPr/>
          </p:nvSpPr>
          <p:spPr>
            <a:xfrm>
              <a:off x="3269900" y="2130650"/>
              <a:ext cx="1028950" cy="1020050"/>
            </a:xfrm>
            <a:custGeom>
              <a:avLst/>
              <a:gdLst/>
              <a:ahLst/>
              <a:cxnLst/>
              <a:rect l="l" t="t" r="r" b="b"/>
              <a:pathLst>
                <a:path w="41158" h="40802" extrusionOk="0">
                  <a:moveTo>
                    <a:pt x="36487" y="598"/>
                  </a:moveTo>
                  <a:lnTo>
                    <a:pt x="36487" y="598"/>
                  </a:lnTo>
                  <a:cubicBezTo>
                    <a:pt x="36652" y="3307"/>
                    <a:pt x="36856" y="6016"/>
                    <a:pt x="37119" y="8726"/>
                  </a:cubicBezTo>
                  <a:cubicBezTo>
                    <a:pt x="37391" y="11530"/>
                    <a:pt x="37684" y="14333"/>
                    <a:pt x="38040" y="17116"/>
                  </a:cubicBezTo>
                  <a:cubicBezTo>
                    <a:pt x="38395" y="19899"/>
                    <a:pt x="38814" y="22703"/>
                    <a:pt x="39295" y="25465"/>
                  </a:cubicBezTo>
                  <a:cubicBezTo>
                    <a:pt x="39546" y="26846"/>
                    <a:pt x="39818" y="28227"/>
                    <a:pt x="40111" y="29608"/>
                  </a:cubicBezTo>
                  <a:cubicBezTo>
                    <a:pt x="40425" y="30968"/>
                    <a:pt x="40739" y="32349"/>
                    <a:pt x="41115" y="33688"/>
                  </a:cubicBezTo>
                  <a:lnTo>
                    <a:pt x="31993" y="35320"/>
                  </a:lnTo>
                  <a:lnTo>
                    <a:pt x="22912" y="36952"/>
                  </a:lnTo>
                  <a:lnTo>
                    <a:pt x="13873" y="38626"/>
                  </a:lnTo>
                  <a:lnTo>
                    <a:pt x="5074" y="40300"/>
                  </a:lnTo>
                  <a:lnTo>
                    <a:pt x="5074" y="40300"/>
                  </a:lnTo>
                  <a:lnTo>
                    <a:pt x="3850" y="31533"/>
                  </a:lnTo>
                  <a:cubicBezTo>
                    <a:pt x="3432" y="28520"/>
                    <a:pt x="3034" y="25527"/>
                    <a:pt x="2616" y="22514"/>
                  </a:cubicBezTo>
                  <a:cubicBezTo>
                    <a:pt x="2218" y="19522"/>
                    <a:pt x="1842" y="16509"/>
                    <a:pt x="1444" y="13517"/>
                  </a:cubicBezTo>
                  <a:lnTo>
                    <a:pt x="333" y="4651"/>
                  </a:lnTo>
                  <a:lnTo>
                    <a:pt x="333" y="4651"/>
                  </a:lnTo>
                  <a:lnTo>
                    <a:pt x="9332" y="3662"/>
                  </a:lnTo>
                  <a:lnTo>
                    <a:pt x="18476" y="2658"/>
                  </a:lnTo>
                  <a:lnTo>
                    <a:pt x="27620" y="1633"/>
                  </a:lnTo>
                  <a:lnTo>
                    <a:pt x="36487" y="598"/>
                  </a:lnTo>
                  <a:close/>
                  <a:moveTo>
                    <a:pt x="36972" y="1"/>
                  </a:moveTo>
                  <a:lnTo>
                    <a:pt x="36700" y="22"/>
                  </a:lnTo>
                  <a:lnTo>
                    <a:pt x="27557" y="1068"/>
                  </a:lnTo>
                  <a:lnTo>
                    <a:pt x="18413" y="2156"/>
                  </a:lnTo>
                  <a:lnTo>
                    <a:pt x="9290" y="3244"/>
                  </a:lnTo>
                  <a:lnTo>
                    <a:pt x="147" y="4353"/>
                  </a:lnTo>
                  <a:lnTo>
                    <a:pt x="0" y="4374"/>
                  </a:lnTo>
                  <a:lnTo>
                    <a:pt x="21" y="4520"/>
                  </a:lnTo>
                  <a:lnTo>
                    <a:pt x="1256" y="13538"/>
                  </a:lnTo>
                  <a:cubicBezTo>
                    <a:pt x="1653" y="16530"/>
                    <a:pt x="2072" y="19543"/>
                    <a:pt x="2448" y="22535"/>
                  </a:cubicBezTo>
                  <a:cubicBezTo>
                    <a:pt x="2825" y="25548"/>
                    <a:pt x="3223" y="28540"/>
                    <a:pt x="3578" y="31553"/>
                  </a:cubicBezTo>
                  <a:lnTo>
                    <a:pt x="4687" y="40572"/>
                  </a:lnTo>
                  <a:lnTo>
                    <a:pt x="4729" y="40802"/>
                  </a:lnTo>
                  <a:lnTo>
                    <a:pt x="4938" y="40760"/>
                  </a:lnTo>
                  <a:lnTo>
                    <a:pt x="14040" y="39044"/>
                  </a:lnTo>
                  <a:lnTo>
                    <a:pt x="23142" y="37287"/>
                  </a:lnTo>
                  <a:lnTo>
                    <a:pt x="32181" y="35508"/>
                  </a:lnTo>
                  <a:lnTo>
                    <a:pt x="41157" y="33709"/>
                  </a:lnTo>
                  <a:cubicBezTo>
                    <a:pt x="40843" y="32307"/>
                    <a:pt x="40529" y="30947"/>
                    <a:pt x="40278" y="29566"/>
                  </a:cubicBezTo>
                  <a:cubicBezTo>
                    <a:pt x="40006" y="28185"/>
                    <a:pt x="39776" y="26804"/>
                    <a:pt x="39546" y="25423"/>
                  </a:cubicBezTo>
                  <a:cubicBezTo>
                    <a:pt x="39107" y="22640"/>
                    <a:pt x="38751" y="19857"/>
                    <a:pt x="38437" y="17074"/>
                  </a:cubicBezTo>
                  <a:cubicBezTo>
                    <a:pt x="38102" y="14271"/>
                    <a:pt x="37830" y="11488"/>
                    <a:pt x="37600" y="8684"/>
                  </a:cubicBezTo>
                  <a:cubicBezTo>
                    <a:pt x="37370" y="5880"/>
                    <a:pt x="37161" y="3076"/>
                    <a:pt x="36993" y="294"/>
                  </a:cubicBezTo>
                  <a:lnTo>
                    <a:pt x="36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53"/>
            <p:cNvSpPr/>
            <p:nvPr/>
          </p:nvSpPr>
          <p:spPr>
            <a:xfrm>
              <a:off x="3392300" y="2865075"/>
              <a:ext cx="946825" cy="279350"/>
            </a:xfrm>
            <a:custGeom>
              <a:avLst/>
              <a:gdLst/>
              <a:ahLst/>
              <a:cxnLst/>
              <a:rect l="l" t="t" r="r" b="b"/>
              <a:pathLst>
                <a:path w="37873" h="11174" extrusionOk="0">
                  <a:moveTo>
                    <a:pt x="36973" y="0"/>
                  </a:moveTo>
                  <a:lnTo>
                    <a:pt x="1" y="11174"/>
                  </a:lnTo>
                  <a:lnTo>
                    <a:pt x="1" y="11174"/>
                  </a:lnTo>
                  <a:lnTo>
                    <a:pt x="36240" y="4311"/>
                  </a:lnTo>
                  <a:cubicBezTo>
                    <a:pt x="37872" y="2741"/>
                    <a:pt x="36973" y="1"/>
                    <a:pt x="36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3391775" y="2861400"/>
              <a:ext cx="933750" cy="285650"/>
            </a:xfrm>
            <a:custGeom>
              <a:avLst/>
              <a:gdLst/>
              <a:ahLst/>
              <a:cxnLst/>
              <a:rect l="l" t="t" r="r" b="b"/>
              <a:pathLst>
                <a:path w="37350" h="11426" extrusionOk="0">
                  <a:moveTo>
                    <a:pt x="36909" y="313"/>
                  </a:moveTo>
                  <a:lnTo>
                    <a:pt x="36909" y="313"/>
                  </a:lnTo>
                  <a:cubicBezTo>
                    <a:pt x="37008" y="632"/>
                    <a:pt x="37064" y="963"/>
                    <a:pt x="37119" y="1277"/>
                  </a:cubicBezTo>
                  <a:cubicBezTo>
                    <a:pt x="37161" y="1654"/>
                    <a:pt x="37161" y="2031"/>
                    <a:pt x="37140" y="2407"/>
                  </a:cubicBezTo>
                  <a:cubicBezTo>
                    <a:pt x="37098" y="2784"/>
                    <a:pt x="37014" y="3160"/>
                    <a:pt x="36868" y="3516"/>
                  </a:cubicBezTo>
                  <a:cubicBezTo>
                    <a:pt x="36722" y="3851"/>
                    <a:pt x="36512" y="4165"/>
                    <a:pt x="36261" y="4437"/>
                  </a:cubicBezTo>
                  <a:cubicBezTo>
                    <a:pt x="34734" y="4688"/>
                    <a:pt x="33206" y="4939"/>
                    <a:pt x="31679" y="5211"/>
                  </a:cubicBezTo>
                  <a:lnTo>
                    <a:pt x="27139" y="6006"/>
                  </a:lnTo>
                  <a:lnTo>
                    <a:pt x="22598" y="6822"/>
                  </a:lnTo>
                  <a:lnTo>
                    <a:pt x="20338" y="7241"/>
                  </a:lnTo>
                  <a:lnTo>
                    <a:pt x="18079" y="7680"/>
                  </a:lnTo>
                  <a:cubicBezTo>
                    <a:pt x="16572" y="7973"/>
                    <a:pt x="15066" y="8266"/>
                    <a:pt x="13559" y="8580"/>
                  </a:cubicBezTo>
                  <a:lnTo>
                    <a:pt x="9061" y="9500"/>
                  </a:lnTo>
                  <a:lnTo>
                    <a:pt x="4541" y="10379"/>
                  </a:lnTo>
                  <a:lnTo>
                    <a:pt x="2174" y="10815"/>
                  </a:lnTo>
                  <a:lnTo>
                    <a:pt x="9333" y="8747"/>
                  </a:lnTo>
                  <a:lnTo>
                    <a:pt x="18602" y="6006"/>
                  </a:lnTo>
                  <a:cubicBezTo>
                    <a:pt x="21677" y="5064"/>
                    <a:pt x="24753" y="4144"/>
                    <a:pt x="27829" y="3181"/>
                  </a:cubicBezTo>
                  <a:lnTo>
                    <a:pt x="32432" y="1738"/>
                  </a:lnTo>
                  <a:lnTo>
                    <a:pt x="36909" y="313"/>
                  </a:lnTo>
                  <a:close/>
                  <a:moveTo>
                    <a:pt x="37077" y="1"/>
                  </a:moveTo>
                  <a:lnTo>
                    <a:pt x="36952" y="22"/>
                  </a:lnTo>
                  <a:lnTo>
                    <a:pt x="32328" y="1361"/>
                  </a:lnTo>
                  <a:lnTo>
                    <a:pt x="27683" y="2700"/>
                  </a:lnTo>
                  <a:cubicBezTo>
                    <a:pt x="24586" y="3600"/>
                    <a:pt x="21510" y="4541"/>
                    <a:pt x="18434" y="5462"/>
                  </a:cubicBezTo>
                  <a:lnTo>
                    <a:pt x="9207" y="8308"/>
                  </a:lnTo>
                  <a:lnTo>
                    <a:pt x="1" y="11216"/>
                  </a:lnTo>
                  <a:lnTo>
                    <a:pt x="42" y="11425"/>
                  </a:lnTo>
                  <a:lnTo>
                    <a:pt x="62" y="11421"/>
                  </a:lnTo>
                  <a:lnTo>
                    <a:pt x="62" y="11421"/>
                  </a:lnTo>
                  <a:lnTo>
                    <a:pt x="63" y="11425"/>
                  </a:lnTo>
                  <a:lnTo>
                    <a:pt x="106" y="11413"/>
                  </a:lnTo>
                  <a:lnTo>
                    <a:pt x="106" y="11413"/>
                  </a:lnTo>
                  <a:lnTo>
                    <a:pt x="4583" y="10546"/>
                  </a:lnTo>
                  <a:lnTo>
                    <a:pt x="9123" y="9709"/>
                  </a:lnTo>
                  <a:lnTo>
                    <a:pt x="13664" y="8914"/>
                  </a:lnTo>
                  <a:cubicBezTo>
                    <a:pt x="15191" y="8663"/>
                    <a:pt x="16719" y="8391"/>
                    <a:pt x="18225" y="8098"/>
                  </a:cubicBezTo>
                  <a:lnTo>
                    <a:pt x="20485" y="7680"/>
                  </a:lnTo>
                  <a:lnTo>
                    <a:pt x="22765" y="7241"/>
                  </a:lnTo>
                  <a:lnTo>
                    <a:pt x="27285" y="6362"/>
                  </a:lnTo>
                  <a:lnTo>
                    <a:pt x="31804" y="5441"/>
                  </a:lnTo>
                  <a:cubicBezTo>
                    <a:pt x="33290" y="5127"/>
                    <a:pt x="34797" y="4813"/>
                    <a:pt x="36282" y="4500"/>
                  </a:cubicBezTo>
                  <a:cubicBezTo>
                    <a:pt x="36554" y="4207"/>
                    <a:pt x="36805" y="3914"/>
                    <a:pt x="36973" y="3558"/>
                  </a:cubicBezTo>
                  <a:cubicBezTo>
                    <a:pt x="37119" y="3202"/>
                    <a:pt x="37245" y="2826"/>
                    <a:pt x="37286" y="2428"/>
                  </a:cubicBezTo>
                  <a:cubicBezTo>
                    <a:pt x="37349" y="2051"/>
                    <a:pt x="37349" y="1654"/>
                    <a:pt x="37328" y="1256"/>
                  </a:cubicBezTo>
                  <a:cubicBezTo>
                    <a:pt x="37286" y="880"/>
                    <a:pt x="37224" y="482"/>
                    <a:pt x="37119" y="106"/>
                  </a:cubicBezTo>
                  <a:lnTo>
                    <a:pt x="370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1" name="Google Shape;751;p53"/>
          <p:cNvGrpSpPr/>
          <p:nvPr/>
        </p:nvGrpSpPr>
        <p:grpSpPr>
          <a:xfrm rot="502076">
            <a:off x="5743139" y="1858253"/>
            <a:ext cx="2604561" cy="2522113"/>
            <a:chOff x="3269900" y="2130650"/>
            <a:chExt cx="1069225" cy="1020050"/>
          </a:xfrm>
        </p:grpSpPr>
        <p:sp>
          <p:nvSpPr>
            <p:cNvPr id="752" name="Google Shape;752;p53"/>
            <p:cNvSpPr/>
            <p:nvPr/>
          </p:nvSpPr>
          <p:spPr>
            <a:xfrm>
              <a:off x="3274075" y="2137975"/>
              <a:ext cx="1024250" cy="1006450"/>
            </a:xfrm>
            <a:custGeom>
              <a:avLst/>
              <a:gdLst/>
              <a:ahLst/>
              <a:cxnLst/>
              <a:rect l="l" t="t" r="r" b="b"/>
              <a:pathLst>
                <a:path w="40970" h="40258" extrusionOk="0">
                  <a:moveTo>
                    <a:pt x="36554" y="1"/>
                  </a:moveTo>
                  <a:lnTo>
                    <a:pt x="1" y="4206"/>
                  </a:lnTo>
                  <a:lnTo>
                    <a:pt x="4730" y="40258"/>
                  </a:lnTo>
                  <a:cubicBezTo>
                    <a:pt x="4730" y="40258"/>
                    <a:pt x="37768" y="34001"/>
                    <a:pt x="40969" y="33395"/>
                  </a:cubicBezTo>
                  <a:cubicBezTo>
                    <a:pt x="37684" y="20840"/>
                    <a:pt x="36554" y="1"/>
                    <a:pt x="36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3269900" y="2130650"/>
              <a:ext cx="1028950" cy="1020050"/>
            </a:xfrm>
            <a:custGeom>
              <a:avLst/>
              <a:gdLst/>
              <a:ahLst/>
              <a:cxnLst/>
              <a:rect l="l" t="t" r="r" b="b"/>
              <a:pathLst>
                <a:path w="41158" h="40802" extrusionOk="0">
                  <a:moveTo>
                    <a:pt x="36487" y="598"/>
                  </a:moveTo>
                  <a:lnTo>
                    <a:pt x="36487" y="598"/>
                  </a:lnTo>
                  <a:cubicBezTo>
                    <a:pt x="36652" y="3307"/>
                    <a:pt x="36856" y="6016"/>
                    <a:pt x="37119" y="8726"/>
                  </a:cubicBezTo>
                  <a:cubicBezTo>
                    <a:pt x="37391" y="11530"/>
                    <a:pt x="37684" y="14333"/>
                    <a:pt x="38040" y="17116"/>
                  </a:cubicBezTo>
                  <a:cubicBezTo>
                    <a:pt x="38395" y="19899"/>
                    <a:pt x="38814" y="22703"/>
                    <a:pt x="39295" y="25465"/>
                  </a:cubicBezTo>
                  <a:cubicBezTo>
                    <a:pt x="39546" y="26846"/>
                    <a:pt x="39818" y="28227"/>
                    <a:pt x="40111" y="29608"/>
                  </a:cubicBezTo>
                  <a:cubicBezTo>
                    <a:pt x="40425" y="30968"/>
                    <a:pt x="40739" y="32349"/>
                    <a:pt x="41115" y="33688"/>
                  </a:cubicBezTo>
                  <a:lnTo>
                    <a:pt x="31993" y="35320"/>
                  </a:lnTo>
                  <a:lnTo>
                    <a:pt x="22912" y="36952"/>
                  </a:lnTo>
                  <a:lnTo>
                    <a:pt x="13873" y="38626"/>
                  </a:lnTo>
                  <a:lnTo>
                    <a:pt x="5074" y="40300"/>
                  </a:lnTo>
                  <a:lnTo>
                    <a:pt x="5074" y="40300"/>
                  </a:lnTo>
                  <a:lnTo>
                    <a:pt x="3850" y="31533"/>
                  </a:lnTo>
                  <a:cubicBezTo>
                    <a:pt x="3432" y="28520"/>
                    <a:pt x="3034" y="25527"/>
                    <a:pt x="2616" y="22514"/>
                  </a:cubicBezTo>
                  <a:cubicBezTo>
                    <a:pt x="2218" y="19522"/>
                    <a:pt x="1842" y="16509"/>
                    <a:pt x="1444" y="13517"/>
                  </a:cubicBezTo>
                  <a:lnTo>
                    <a:pt x="333" y="4651"/>
                  </a:lnTo>
                  <a:lnTo>
                    <a:pt x="333" y="4651"/>
                  </a:lnTo>
                  <a:lnTo>
                    <a:pt x="9332" y="3662"/>
                  </a:lnTo>
                  <a:lnTo>
                    <a:pt x="18476" y="2658"/>
                  </a:lnTo>
                  <a:lnTo>
                    <a:pt x="27620" y="1633"/>
                  </a:lnTo>
                  <a:lnTo>
                    <a:pt x="36487" y="598"/>
                  </a:lnTo>
                  <a:close/>
                  <a:moveTo>
                    <a:pt x="36972" y="1"/>
                  </a:moveTo>
                  <a:lnTo>
                    <a:pt x="36700" y="22"/>
                  </a:lnTo>
                  <a:lnTo>
                    <a:pt x="27557" y="1068"/>
                  </a:lnTo>
                  <a:lnTo>
                    <a:pt x="18413" y="2156"/>
                  </a:lnTo>
                  <a:lnTo>
                    <a:pt x="9290" y="3244"/>
                  </a:lnTo>
                  <a:lnTo>
                    <a:pt x="147" y="4353"/>
                  </a:lnTo>
                  <a:lnTo>
                    <a:pt x="0" y="4374"/>
                  </a:lnTo>
                  <a:lnTo>
                    <a:pt x="21" y="4520"/>
                  </a:lnTo>
                  <a:lnTo>
                    <a:pt x="1256" y="13538"/>
                  </a:lnTo>
                  <a:cubicBezTo>
                    <a:pt x="1653" y="16530"/>
                    <a:pt x="2072" y="19543"/>
                    <a:pt x="2448" y="22535"/>
                  </a:cubicBezTo>
                  <a:cubicBezTo>
                    <a:pt x="2825" y="25548"/>
                    <a:pt x="3223" y="28540"/>
                    <a:pt x="3578" y="31553"/>
                  </a:cubicBezTo>
                  <a:lnTo>
                    <a:pt x="4687" y="40572"/>
                  </a:lnTo>
                  <a:lnTo>
                    <a:pt x="4729" y="40802"/>
                  </a:lnTo>
                  <a:lnTo>
                    <a:pt x="4938" y="40760"/>
                  </a:lnTo>
                  <a:lnTo>
                    <a:pt x="14040" y="39044"/>
                  </a:lnTo>
                  <a:lnTo>
                    <a:pt x="23142" y="37287"/>
                  </a:lnTo>
                  <a:lnTo>
                    <a:pt x="32181" y="35508"/>
                  </a:lnTo>
                  <a:lnTo>
                    <a:pt x="41157" y="33709"/>
                  </a:lnTo>
                  <a:cubicBezTo>
                    <a:pt x="40843" y="32307"/>
                    <a:pt x="40529" y="30947"/>
                    <a:pt x="40278" y="29566"/>
                  </a:cubicBezTo>
                  <a:cubicBezTo>
                    <a:pt x="40006" y="28185"/>
                    <a:pt x="39776" y="26804"/>
                    <a:pt x="39546" y="25423"/>
                  </a:cubicBezTo>
                  <a:cubicBezTo>
                    <a:pt x="39107" y="22640"/>
                    <a:pt x="38751" y="19857"/>
                    <a:pt x="38437" y="17074"/>
                  </a:cubicBezTo>
                  <a:cubicBezTo>
                    <a:pt x="38102" y="14271"/>
                    <a:pt x="37830" y="11488"/>
                    <a:pt x="37600" y="8684"/>
                  </a:cubicBezTo>
                  <a:cubicBezTo>
                    <a:pt x="37370" y="5880"/>
                    <a:pt x="37161" y="3076"/>
                    <a:pt x="36993" y="294"/>
                  </a:cubicBezTo>
                  <a:lnTo>
                    <a:pt x="36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Google Shape;754;p53"/>
            <p:cNvSpPr/>
            <p:nvPr/>
          </p:nvSpPr>
          <p:spPr>
            <a:xfrm>
              <a:off x="3392300" y="2865075"/>
              <a:ext cx="946825" cy="279350"/>
            </a:xfrm>
            <a:custGeom>
              <a:avLst/>
              <a:gdLst/>
              <a:ahLst/>
              <a:cxnLst/>
              <a:rect l="l" t="t" r="r" b="b"/>
              <a:pathLst>
                <a:path w="37873" h="11174" extrusionOk="0">
                  <a:moveTo>
                    <a:pt x="36973" y="0"/>
                  </a:moveTo>
                  <a:lnTo>
                    <a:pt x="1" y="11174"/>
                  </a:lnTo>
                  <a:lnTo>
                    <a:pt x="1" y="11174"/>
                  </a:lnTo>
                  <a:lnTo>
                    <a:pt x="36240" y="4311"/>
                  </a:lnTo>
                  <a:cubicBezTo>
                    <a:pt x="37872" y="2741"/>
                    <a:pt x="36973" y="1"/>
                    <a:pt x="36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5" name="Google Shape;755;p53"/>
            <p:cNvSpPr/>
            <p:nvPr/>
          </p:nvSpPr>
          <p:spPr>
            <a:xfrm>
              <a:off x="3391775" y="2861400"/>
              <a:ext cx="933750" cy="285650"/>
            </a:xfrm>
            <a:custGeom>
              <a:avLst/>
              <a:gdLst/>
              <a:ahLst/>
              <a:cxnLst/>
              <a:rect l="l" t="t" r="r" b="b"/>
              <a:pathLst>
                <a:path w="37350" h="11426" extrusionOk="0">
                  <a:moveTo>
                    <a:pt x="36909" y="313"/>
                  </a:moveTo>
                  <a:lnTo>
                    <a:pt x="36909" y="313"/>
                  </a:lnTo>
                  <a:cubicBezTo>
                    <a:pt x="37008" y="632"/>
                    <a:pt x="37064" y="963"/>
                    <a:pt x="37119" y="1277"/>
                  </a:cubicBezTo>
                  <a:cubicBezTo>
                    <a:pt x="37161" y="1654"/>
                    <a:pt x="37161" y="2031"/>
                    <a:pt x="37140" y="2407"/>
                  </a:cubicBezTo>
                  <a:cubicBezTo>
                    <a:pt x="37098" y="2784"/>
                    <a:pt x="37014" y="3160"/>
                    <a:pt x="36868" y="3516"/>
                  </a:cubicBezTo>
                  <a:cubicBezTo>
                    <a:pt x="36722" y="3851"/>
                    <a:pt x="36512" y="4165"/>
                    <a:pt x="36261" y="4437"/>
                  </a:cubicBezTo>
                  <a:cubicBezTo>
                    <a:pt x="34734" y="4688"/>
                    <a:pt x="33206" y="4939"/>
                    <a:pt x="31679" y="5211"/>
                  </a:cubicBezTo>
                  <a:lnTo>
                    <a:pt x="27139" y="6006"/>
                  </a:lnTo>
                  <a:lnTo>
                    <a:pt x="22598" y="6822"/>
                  </a:lnTo>
                  <a:lnTo>
                    <a:pt x="20338" y="7241"/>
                  </a:lnTo>
                  <a:lnTo>
                    <a:pt x="18079" y="7680"/>
                  </a:lnTo>
                  <a:cubicBezTo>
                    <a:pt x="16572" y="7973"/>
                    <a:pt x="15066" y="8266"/>
                    <a:pt x="13559" y="8580"/>
                  </a:cubicBezTo>
                  <a:lnTo>
                    <a:pt x="9061" y="9500"/>
                  </a:lnTo>
                  <a:lnTo>
                    <a:pt x="4541" y="10379"/>
                  </a:lnTo>
                  <a:lnTo>
                    <a:pt x="2174" y="10815"/>
                  </a:lnTo>
                  <a:lnTo>
                    <a:pt x="9333" y="8747"/>
                  </a:lnTo>
                  <a:lnTo>
                    <a:pt x="18602" y="6006"/>
                  </a:lnTo>
                  <a:cubicBezTo>
                    <a:pt x="21677" y="5064"/>
                    <a:pt x="24753" y="4144"/>
                    <a:pt x="27829" y="3181"/>
                  </a:cubicBezTo>
                  <a:lnTo>
                    <a:pt x="32432" y="1738"/>
                  </a:lnTo>
                  <a:lnTo>
                    <a:pt x="36909" y="313"/>
                  </a:lnTo>
                  <a:close/>
                  <a:moveTo>
                    <a:pt x="37077" y="1"/>
                  </a:moveTo>
                  <a:lnTo>
                    <a:pt x="36952" y="22"/>
                  </a:lnTo>
                  <a:lnTo>
                    <a:pt x="32328" y="1361"/>
                  </a:lnTo>
                  <a:lnTo>
                    <a:pt x="27683" y="2700"/>
                  </a:lnTo>
                  <a:cubicBezTo>
                    <a:pt x="24586" y="3600"/>
                    <a:pt x="21510" y="4541"/>
                    <a:pt x="18434" y="5462"/>
                  </a:cubicBezTo>
                  <a:lnTo>
                    <a:pt x="9207" y="8308"/>
                  </a:lnTo>
                  <a:lnTo>
                    <a:pt x="1" y="11216"/>
                  </a:lnTo>
                  <a:lnTo>
                    <a:pt x="42" y="11425"/>
                  </a:lnTo>
                  <a:lnTo>
                    <a:pt x="62" y="11421"/>
                  </a:lnTo>
                  <a:lnTo>
                    <a:pt x="62" y="11421"/>
                  </a:lnTo>
                  <a:lnTo>
                    <a:pt x="63" y="11425"/>
                  </a:lnTo>
                  <a:lnTo>
                    <a:pt x="106" y="11413"/>
                  </a:lnTo>
                  <a:lnTo>
                    <a:pt x="106" y="11413"/>
                  </a:lnTo>
                  <a:lnTo>
                    <a:pt x="4583" y="10546"/>
                  </a:lnTo>
                  <a:lnTo>
                    <a:pt x="9123" y="9709"/>
                  </a:lnTo>
                  <a:lnTo>
                    <a:pt x="13664" y="8914"/>
                  </a:lnTo>
                  <a:cubicBezTo>
                    <a:pt x="15191" y="8663"/>
                    <a:pt x="16719" y="8391"/>
                    <a:pt x="18225" y="8098"/>
                  </a:cubicBezTo>
                  <a:lnTo>
                    <a:pt x="20485" y="7680"/>
                  </a:lnTo>
                  <a:lnTo>
                    <a:pt x="22765" y="7241"/>
                  </a:lnTo>
                  <a:lnTo>
                    <a:pt x="27285" y="6362"/>
                  </a:lnTo>
                  <a:lnTo>
                    <a:pt x="31804" y="5441"/>
                  </a:lnTo>
                  <a:cubicBezTo>
                    <a:pt x="33290" y="5127"/>
                    <a:pt x="34797" y="4813"/>
                    <a:pt x="36282" y="4500"/>
                  </a:cubicBezTo>
                  <a:cubicBezTo>
                    <a:pt x="36554" y="4207"/>
                    <a:pt x="36805" y="3914"/>
                    <a:pt x="36973" y="3558"/>
                  </a:cubicBezTo>
                  <a:cubicBezTo>
                    <a:pt x="37119" y="3202"/>
                    <a:pt x="37245" y="2826"/>
                    <a:pt x="37286" y="2428"/>
                  </a:cubicBezTo>
                  <a:cubicBezTo>
                    <a:pt x="37349" y="2051"/>
                    <a:pt x="37349" y="1654"/>
                    <a:pt x="37328" y="1256"/>
                  </a:cubicBezTo>
                  <a:cubicBezTo>
                    <a:pt x="37286" y="880"/>
                    <a:pt x="37224" y="482"/>
                    <a:pt x="37119" y="106"/>
                  </a:cubicBezTo>
                  <a:lnTo>
                    <a:pt x="370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57" name="Google Shape;757;p53"/>
          <p:cNvSpPr txBox="1">
            <a:spLocks noGrp="1"/>
          </p:cNvSpPr>
          <p:nvPr>
            <p:ph type="title" idx="6"/>
          </p:nvPr>
        </p:nvSpPr>
        <p:spPr>
          <a:xfrm>
            <a:off x="1025715" y="755941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HƯỚNG DẪN VỀ NHÀ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763" name="Google Shape;763;p53"/>
          <p:cNvGrpSpPr/>
          <p:nvPr/>
        </p:nvGrpSpPr>
        <p:grpSpPr>
          <a:xfrm>
            <a:off x="7446377" y="624568"/>
            <a:ext cx="972541" cy="1198922"/>
            <a:chOff x="2674575" y="739400"/>
            <a:chExt cx="1060800" cy="1307725"/>
          </a:xfrm>
        </p:grpSpPr>
        <p:sp>
          <p:nvSpPr>
            <p:cNvPr id="764" name="Google Shape;764;p53"/>
            <p:cNvSpPr/>
            <p:nvPr/>
          </p:nvSpPr>
          <p:spPr>
            <a:xfrm>
              <a:off x="2674575" y="757925"/>
              <a:ext cx="1018250" cy="690500"/>
            </a:xfrm>
            <a:custGeom>
              <a:avLst/>
              <a:gdLst/>
              <a:ahLst/>
              <a:cxnLst/>
              <a:rect l="l" t="t" r="r" b="b"/>
              <a:pathLst>
                <a:path w="40730" h="27620" extrusionOk="0">
                  <a:moveTo>
                    <a:pt x="21060" y="1"/>
                  </a:moveTo>
                  <a:cubicBezTo>
                    <a:pt x="20517" y="1"/>
                    <a:pt x="19955" y="72"/>
                    <a:pt x="19381" y="223"/>
                  </a:cubicBezTo>
                  <a:cubicBezTo>
                    <a:pt x="15579" y="1190"/>
                    <a:pt x="14311" y="4926"/>
                    <a:pt x="13377" y="8262"/>
                  </a:cubicBezTo>
                  <a:cubicBezTo>
                    <a:pt x="13316" y="8445"/>
                    <a:pt x="13169" y="8529"/>
                    <a:pt x="13017" y="8529"/>
                  </a:cubicBezTo>
                  <a:cubicBezTo>
                    <a:pt x="12920" y="8529"/>
                    <a:pt x="12821" y="8494"/>
                    <a:pt x="12743" y="8429"/>
                  </a:cubicBezTo>
                  <a:cubicBezTo>
                    <a:pt x="11395" y="7338"/>
                    <a:pt x="9728" y="6625"/>
                    <a:pt x="8073" y="6625"/>
                  </a:cubicBezTo>
                  <a:cubicBezTo>
                    <a:pt x="6943" y="6625"/>
                    <a:pt x="5819" y="6957"/>
                    <a:pt x="4804" y="7728"/>
                  </a:cubicBezTo>
                  <a:cubicBezTo>
                    <a:pt x="1602" y="10197"/>
                    <a:pt x="2669" y="15034"/>
                    <a:pt x="6806" y="15467"/>
                  </a:cubicBezTo>
                  <a:cubicBezTo>
                    <a:pt x="7106" y="15501"/>
                    <a:pt x="7106" y="15934"/>
                    <a:pt x="6806" y="15934"/>
                  </a:cubicBezTo>
                  <a:lnTo>
                    <a:pt x="6772" y="15934"/>
                  </a:lnTo>
                  <a:cubicBezTo>
                    <a:pt x="4170" y="17769"/>
                    <a:pt x="1" y="22072"/>
                    <a:pt x="4337" y="24607"/>
                  </a:cubicBezTo>
                  <a:cubicBezTo>
                    <a:pt x="5165" y="25100"/>
                    <a:pt x="6014" y="25300"/>
                    <a:pt x="6864" y="25300"/>
                  </a:cubicBezTo>
                  <a:cubicBezTo>
                    <a:pt x="9062" y="25300"/>
                    <a:pt x="11267" y="23964"/>
                    <a:pt x="13143" y="22906"/>
                  </a:cubicBezTo>
                  <a:cubicBezTo>
                    <a:pt x="13207" y="22866"/>
                    <a:pt x="13268" y="22848"/>
                    <a:pt x="13325" y="22848"/>
                  </a:cubicBezTo>
                  <a:cubicBezTo>
                    <a:pt x="13595" y="22848"/>
                    <a:pt x="13753" y="23247"/>
                    <a:pt x="13477" y="23440"/>
                  </a:cubicBezTo>
                  <a:cubicBezTo>
                    <a:pt x="14006" y="26203"/>
                    <a:pt x="16557" y="27620"/>
                    <a:pt x="19187" y="27620"/>
                  </a:cubicBezTo>
                  <a:cubicBezTo>
                    <a:pt x="19541" y="27620"/>
                    <a:pt x="19897" y="27594"/>
                    <a:pt x="20249" y="27543"/>
                  </a:cubicBezTo>
                  <a:cubicBezTo>
                    <a:pt x="23284" y="27076"/>
                    <a:pt x="25052" y="25074"/>
                    <a:pt x="26086" y="22339"/>
                  </a:cubicBezTo>
                  <a:cubicBezTo>
                    <a:pt x="26119" y="22272"/>
                    <a:pt x="26186" y="22205"/>
                    <a:pt x="26253" y="22172"/>
                  </a:cubicBezTo>
                  <a:cubicBezTo>
                    <a:pt x="26202" y="22071"/>
                    <a:pt x="26304" y="21970"/>
                    <a:pt x="26415" y="21970"/>
                  </a:cubicBezTo>
                  <a:cubicBezTo>
                    <a:pt x="26451" y="21970"/>
                    <a:pt x="26487" y="21981"/>
                    <a:pt x="26520" y="22005"/>
                  </a:cubicBezTo>
                  <a:cubicBezTo>
                    <a:pt x="28166" y="23733"/>
                    <a:pt x="30221" y="24631"/>
                    <a:pt x="32346" y="24631"/>
                  </a:cubicBezTo>
                  <a:cubicBezTo>
                    <a:pt x="33708" y="24631"/>
                    <a:pt x="35098" y="24262"/>
                    <a:pt x="36427" y="23506"/>
                  </a:cubicBezTo>
                  <a:cubicBezTo>
                    <a:pt x="38562" y="22239"/>
                    <a:pt x="40730" y="19670"/>
                    <a:pt x="39662" y="17035"/>
                  </a:cubicBezTo>
                  <a:cubicBezTo>
                    <a:pt x="38828" y="14934"/>
                    <a:pt x="36827" y="14100"/>
                    <a:pt x="34692" y="13866"/>
                  </a:cubicBezTo>
                  <a:cubicBezTo>
                    <a:pt x="34269" y="13801"/>
                    <a:pt x="34227" y="13164"/>
                    <a:pt x="34659" y="13164"/>
                  </a:cubicBezTo>
                  <a:cubicBezTo>
                    <a:pt x="34670" y="13164"/>
                    <a:pt x="34681" y="13165"/>
                    <a:pt x="34692" y="13166"/>
                  </a:cubicBezTo>
                  <a:lnTo>
                    <a:pt x="34726" y="13166"/>
                  </a:lnTo>
                  <a:cubicBezTo>
                    <a:pt x="34759" y="13132"/>
                    <a:pt x="34792" y="13066"/>
                    <a:pt x="34826" y="13066"/>
                  </a:cubicBezTo>
                  <a:cubicBezTo>
                    <a:pt x="38061" y="11765"/>
                    <a:pt x="38428" y="7795"/>
                    <a:pt x="35926" y="5594"/>
                  </a:cubicBezTo>
                  <a:cubicBezTo>
                    <a:pt x="34871" y="4667"/>
                    <a:pt x="33682" y="4295"/>
                    <a:pt x="32474" y="4295"/>
                  </a:cubicBezTo>
                  <a:cubicBezTo>
                    <a:pt x="30855" y="4295"/>
                    <a:pt x="29201" y="4963"/>
                    <a:pt x="27787" y="5860"/>
                  </a:cubicBezTo>
                  <a:cubicBezTo>
                    <a:pt x="27736" y="5894"/>
                    <a:pt x="27684" y="5909"/>
                    <a:pt x="27632" y="5909"/>
                  </a:cubicBezTo>
                  <a:cubicBezTo>
                    <a:pt x="27381" y="5909"/>
                    <a:pt x="27165" y="5554"/>
                    <a:pt x="27387" y="5360"/>
                  </a:cubicBezTo>
                  <a:cubicBezTo>
                    <a:pt x="27420" y="5327"/>
                    <a:pt x="27487" y="5293"/>
                    <a:pt x="27520" y="5260"/>
                  </a:cubicBezTo>
                  <a:cubicBezTo>
                    <a:pt x="26614" y="2258"/>
                    <a:pt x="24120" y="1"/>
                    <a:pt x="21060" y="1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2674575" y="739400"/>
              <a:ext cx="1060800" cy="726425"/>
            </a:xfrm>
            <a:custGeom>
              <a:avLst/>
              <a:gdLst/>
              <a:ahLst/>
              <a:cxnLst/>
              <a:rect l="l" t="t" r="r" b="b"/>
              <a:pathLst>
                <a:path w="42432" h="29057" extrusionOk="0">
                  <a:moveTo>
                    <a:pt x="21060" y="742"/>
                  </a:moveTo>
                  <a:cubicBezTo>
                    <a:pt x="24120" y="742"/>
                    <a:pt x="26614" y="2999"/>
                    <a:pt x="27520" y="6001"/>
                  </a:cubicBezTo>
                  <a:cubicBezTo>
                    <a:pt x="27487" y="6034"/>
                    <a:pt x="27420" y="6068"/>
                    <a:pt x="27387" y="6101"/>
                  </a:cubicBezTo>
                  <a:cubicBezTo>
                    <a:pt x="27165" y="6295"/>
                    <a:pt x="27381" y="6650"/>
                    <a:pt x="27632" y="6650"/>
                  </a:cubicBezTo>
                  <a:cubicBezTo>
                    <a:pt x="27684" y="6650"/>
                    <a:pt x="27736" y="6635"/>
                    <a:pt x="27787" y="6601"/>
                  </a:cubicBezTo>
                  <a:cubicBezTo>
                    <a:pt x="29201" y="5704"/>
                    <a:pt x="30866" y="5036"/>
                    <a:pt x="32488" y="5036"/>
                  </a:cubicBezTo>
                  <a:cubicBezTo>
                    <a:pt x="33699" y="5036"/>
                    <a:pt x="34886" y="5408"/>
                    <a:pt x="35926" y="6335"/>
                  </a:cubicBezTo>
                  <a:cubicBezTo>
                    <a:pt x="38428" y="8536"/>
                    <a:pt x="38061" y="12506"/>
                    <a:pt x="34826" y="13807"/>
                  </a:cubicBezTo>
                  <a:cubicBezTo>
                    <a:pt x="34792" y="13807"/>
                    <a:pt x="34759" y="13873"/>
                    <a:pt x="34726" y="13907"/>
                  </a:cubicBezTo>
                  <a:lnTo>
                    <a:pt x="34692" y="13907"/>
                  </a:lnTo>
                  <a:cubicBezTo>
                    <a:pt x="34681" y="13906"/>
                    <a:pt x="34670" y="13905"/>
                    <a:pt x="34659" y="13905"/>
                  </a:cubicBezTo>
                  <a:cubicBezTo>
                    <a:pt x="34227" y="13905"/>
                    <a:pt x="34269" y="14542"/>
                    <a:pt x="34692" y="14607"/>
                  </a:cubicBezTo>
                  <a:cubicBezTo>
                    <a:pt x="36827" y="14841"/>
                    <a:pt x="38828" y="15675"/>
                    <a:pt x="39662" y="17776"/>
                  </a:cubicBezTo>
                  <a:cubicBezTo>
                    <a:pt x="40730" y="20411"/>
                    <a:pt x="38562" y="22980"/>
                    <a:pt x="36427" y="24247"/>
                  </a:cubicBezTo>
                  <a:cubicBezTo>
                    <a:pt x="35098" y="25003"/>
                    <a:pt x="33708" y="25372"/>
                    <a:pt x="32346" y="25372"/>
                  </a:cubicBezTo>
                  <a:cubicBezTo>
                    <a:pt x="30221" y="25372"/>
                    <a:pt x="28166" y="24474"/>
                    <a:pt x="26520" y="22746"/>
                  </a:cubicBezTo>
                  <a:cubicBezTo>
                    <a:pt x="26487" y="22722"/>
                    <a:pt x="26451" y="22711"/>
                    <a:pt x="26415" y="22711"/>
                  </a:cubicBezTo>
                  <a:cubicBezTo>
                    <a:pt x="26304" y="22711"/>
                    <a:pt x="26202" y="22812"/>
                    <a:pt x="26253" y="22913"/>
                  </a:cubicBezTo>
                  <a:cubicBezTo>
                    <a:pt x="26186" y="22946"/>
                    <a:pt x="26119" y="23013"/>
                    <a:pt x="26086" y="23080"/>
                  </a:cubicBezTo>
                  <a:cubicBezTo>
                    <a:pt x="25052" y="25815"/>
                    <a:pt x="23284" y="27817"/>
                    <a:pt x="20249" y="28284"/>
                  </a:cubicBezTo>
                  <a:cubicBezTo>
                    <a:pt x="19897" y="28335"/>
                    <a:pt x="19542" y="28361"/>
                    <a:pt x="19189" y="28361"/>
                  </a:cubicBezTo>
                  <a:cubicBezTo>
                    <a:pt x="16564" y="28361"/>
                    <a:pt x="14036" y="26944"/>
                    <a:pt x="13477" y="24181"/>
                  </a:cubicBezTo>
                  <a:cubicBezTo>
                    <a:pt x="13753" y="23988"/>
                    <a:pt x="13595" y="23589"/>
                    <a:pt x="13325" y="23589"/>
                  </a:cubicBezTo>
                  <a:cubicBezTo>
                    <a:pt x="13268" y="23589"/>
                    <a:pt x="13207" y="23607"/>
                    <a:pt x="13143" y="23647"/>
                  </a:cubicBezTo>
                  <a:cubicBezTo>
                    <a:pt x="11267" y="24705"/>
                    <a:pt x="9062" y="26041"/>
                    <a:pt x="6864" y="26041"/>
                  </a:cubicBezTo>
                  <a:cubicBezTo>
                    <a:pt x="6014" y="26041"/>
                    <a:pt x="5165" y="25841"/>
                    <a:pt x="4337" y="25348"/>
                  </a:cubicBezTo>
                  <a:cubicBezTo>
                    <a:pt x="1" y="22813"/>
                    <a:pt x="4170" y="18510"/>
                    <a:pt x="6772" y="16675"/>
                  </a:cubicBezTo>
                  <a:lnTo>
                    <a:pt x="6806" y="16675"/>
                  </a:lnTo>
                  <a:cubicBezTo>
                    <a:pt x="7106" y="16675"/>
                    <a:pt x="7106" y="16242"/>
                    <a:pt x="6806" y="16208"/>
                  </a:cubicBezTo>
                  <a:cubicBezTo>
                    <a:pt x="2669" y="15775"/>
                    <a:pt x="1602" y="10938"/>
                    <a:pt x="4804" y="8469"/>
                  </a:cubicBezTo>
                  <a:cubicBezTo>
                    <a:pt x="5819" y="7698"/>
                    <a:pt x="6943" y="7366"/>
                    <a:pt x="8073" y="7366"/>
                  </a:cubicBezTo>
                  <a:cubicBezTo>
                    <a:pt x="9728" y="7366"/>
                    <a:pt x="11395" y="8079"/>
                    <a:pt x="12743" y="9170"/>
                  </a:cubicBezTo>
                  <a:cubicBezTo>
                    <a:pt x="12821" y="9235"/>
                    <a:pt x="12920" y="9270"/>
                    <a:pt x="13017" y="9270"/>
                  </a:cubicBezTo>
                  <a:cubicBezTo>
                    <a:pt x="13169" y="9270"/>
                    <a:pt x="13316" y="9186"/>
                    <a:pt x="13377" y="9003"/>
                  </a:cubicBezTo>
                  <a:cubicBezTo>
                    <a:pt x="14311" y="5667"/>
                    <a:pt x="15579" y="1931"/>
                    <a:pt x="19381" y="964"/>
                  </a:cubicBezTo>
                  <a:cubicBezTo>
                    <a:pt x="19955" y="813"/>
                    <a:pt x="20517" y="742"/>
                    <a:pt x="21060" y="742"/>
                  </a:cubicBezTo>
                  <a:close/>
                  <a:moveTo>
                    <a:pt x="20962" y="1"/>
                  </a:moveTo>
                  <a:cubicBezTo>
                    <a:pt x="20749" y="1"/>
                    <a:pt x="20533" y="10"/>
                    <a:pt x="20315" y="30"/>
                  </a:cubicBezTo>
                  <a:cubicBezTo>
                    <a:pt x="15779" y="464"/>
                    <a:pt x="13944" y="4467"/>
                    <a:pt x="12810" y="8303"/>
                  </a:cubicBezTo>
                  <a:cubicBezTo>
                    <a:pt x="11359" y="7304"/>
                    <a:pt x="9610" y="6693"/>
                    <a:pt x="7926" y="6693"/>
                  </a:cubicBezTo>
                  <a:cubicBezTo>
                    <a:pt x="6009" y="6693"/>
                    <a:pt x="4177" y="7485"/>
                    <a:pt x="2970" y="9403"/>
                  </a:cubicBezTo>
                  <a:cubicBezTo>
                    <a:pt x="1168" y="12272"/>
                    <a:pt x="2736" y="16242"/>
                    <a:pt x="6072" y="16642"/>
                  </a:cubicBezTo>
                  <a:cubicBezTo>
                    <a:pt x="3336" y="18210"/>
                    <a:pt x="201" y="21779"/>
                    <a:pt x="2603" y="24814"/>
                  </a:cubicBezTo>
                  <a:cubicBezTo>
                    <a:pt x="3710" y="26202"/>
                    <a:pt x="5122" y="26720"/>
                    <a:pt x="6613" y="26720"/>
                  </a:cubicBezTo>
                  <a:cubicBezTo>
                    <a:pt x="8851" y="26720"/>
                    <a:pt x="11269" y="25555"/>
                    <a:pt x="13110" y="24414"/>
                  </a:cubicBezTo>
                  <a:cubicBezTo>
                    <a:pt x="13377" y="27250"/>
                    <a:pt x="16246" y="28984"/>
                    <a:pt x="18981" y="29051"/>
                  </a:cubicBezTo>
                  <a:cubicBezTo>
                    <a:pt x="19077" y="29054"/>
                    <a:pt x="19173" y="29056"/>
                    <a:pt x="19269" y="29056"/>
                  </a:cubicBezTo>
                  <a:cubicBezTo>
                    <a:pt x="22690" y="29056"/>
                    <a:pt x="25745" y="26757"/>
                    <a:pt x="26653" y="23447"/>
                  </a:cubicBezTo>
                  <a:cubicBezTo>
                    <a:pt x="28127" y="25231"/>
                    <a:pt x="30201" y="26041"/>
                    <a:pt x="32322" y="26041"/>
                  </a:cubicBezTo>
                  <a:cubicBezTo>
                    <a:pt x="34762" y="26041"/>
                    <a:pt x="37265" y="24971"/>
                    <a:pt x="38995" y="23080"/>
                  </a:cubicBezTo>
                  <a:cubicBezTo>
                    <a:pt x="42431" y="19344"/>
                    <a:pt x="39996" y="14674"/>
                    <a:pt x="35493" y="13973"/>
                  </a:cubicBezTo>
                  <a:cubicBezTo>
                    <a:pt x="38261" y="12772"/>
                    <a:pt x="39095" y="9170"/>
                    <a:pt x="37227" y="6735"/>
                  </a:cubicBezTo>
                  <a:cubicBezTo>
                    <a:pt x="35982" y="5086"/>
                    <a:pt x="34162" y="4353"/>
                    <a:pt x="32295" y="4353"/>
                  </a:cubicBezTo>
                  <a:cubicBezTo>
                    <a:pt x="30761" y="4353"/>
                    <a:pt x="29196" y="4847"/>
                    <a:pt x="27887" y="5734"/>
                  </a:cubicBezTo>
                  <a:cubicBezTo>
                    <a:pt x="27197" y="2439"/>
                    <a:pt x="24352" y="1"/>
                    <a:pt x="20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3113550" y="1482925"/>
              <a:ext cx="297175" cy="564200"/>
            </a:xfrm>
            <a:custGeom>
              <a:avLst/>
              <a:gdLst/>
              <a:ahLst/>
              <a:cxnLst/>
              <a:rect l="l" t="t" r="r" b="b"/>
              <a:pathLst>
                <a:path w="11887" h="22568" extrusionOk="0">
                  <a:moveTo>
                    <a:pt x="2889" y="1"/>
                  </a:moveTo>
                  <a:cubicBezTo>
                    <a:pt x="2824" y="1"/>
                    <a:pt x="2753" y="35"/>
                    <a:pt x="2723" y="110"/>
                  </a:cubicBezTo>
                  <a:cubicBezTo>
                    <a:pt x="1622" y="4013"/>
                    <a:pt x="888" y="8049"/>
                    <a:pt x="54" y="12019"/>
                  </a:cubicBezTo>
                  <a:cubicBezTo>
                    <a:pt x="1" y="12287"/>
                    <a:pt x="206" y="12491"/>
                    <a:pt x="427" y="12491"/>
                  </a:cubicBezTo>
                  <a:cubicBezTo>
                    <a:pt x="481" y="12491"/>
                    <a:pt x="536" y="12479"/>
                    <a:pt x="588" y="12453"/>
                  </a:cubicBezTo>
                  <a:cubicBezTo>
                    <a:pt x="2356" y="11585"/>
                    <a:pt x="4091" y="10751"/>
                    <a:pt x="5825" y="9884"/>
                  </a:cubicBezTo>
                  <a:lnTo>
                    <a:pt x="5825" y="9884"/>
                  </a:lnTo>
                  <a:cubicBezTo>
                    <a:pt x="5825" y="14020"/>
                    <a:pt x="5592" y="18123"/>
                    <a:pt x="5058" y="22193"/>
                  </a:cubicBezTo>
                  <a:cubicBezTo>
                    <a:pt x="5017" y="22435"/>
                    <a:pt x="5209" y="22568"/>
                    <a:pt x="5404" y="22568"/>
                  </a:cubicBezTo>
                  <a:cubicBezTo>
                    <a:pt x="5531" y="22568"/>
                    <a:pt x="5659" y="22511"/>
                    <a:pt x="5725" y="22393"/>
                  </a:cubicBezTo>
                  <a:cubicBezTo>
                    <a:pt x="8827" y="17056"/>
                    <a:pt x="10895" y="11318"/>
                    <a:pt x="11829" y="5214"/>
                  </a:cubicBezTo>
                  <a:cubicBezTo>
                    <a:pt x="11886" y="5015"/>
                    <a:pt x="11749" y="4792"/>
                    <a:pt x="11522" y="4792"/>
                  </a:cubicBezTo>
                  <a:cubicBezTo>
                    <a:pt x="11483" y="4792"/>
                    <a:pt x="11440" y="4799"/>
                    <a:pt x="11396" y="4814"/>
                  </a:cubicBezTo>
                  <a:cubicBezTo>
                    <a:pt x="10462" y="5114"/>
                    <a:pt x="9528" y="5381"/>
                    <a:pt x="8594" y="5648"/>
                  </a:cubicBezTo>
                  <a:cubicBezTo>
                    <a:pt x="8078" y="5799"/>
                    <a:pt x="6567" y="6366"/>
                    <a:pt x="5897" y="6366"/>
                  </a:cubicBezTo>
                  <a:cubicBezTo>
                    <a:pt x="5831" y="6366"/>
                    <a:pt x="5773" y="6360"/>
                    <a:pt x="5725" y="6348"/>
                  </a:cubicBezTo>
                  <a:cubicBezTo>
                    <a:pt x="3957" y="5948"/>
                    <a:pt x="3890" y="1678"/>
                    <a:pt x="3824" y="377"/>
                  </a:cubicBezTo>
                  <a:cubicBezTo>
                    <a:pt x="3805" y="159"/>
                    <a:pt x="3628" y="50"/>
                    <a:pt x="3461" y="50"/>
                  </a:cubicBezTo>
                  <a:cubicBezTo>
                    <a:pt x="3321" y="50"/>
                    <a:pt x="3187" y="126"/>
                    <a:pt x="3157" y="277"/>
                  </a:cubicBezTo>
                  <a:cubicBezTo>
                    <a:pt x="3157" y="311"/>
                    <a:pt x="3157" y="344"/>
                    <a:pt x="3157" y="377"/>
                  </a:cubicBezTo>
                  <a:cubicBezTo>
                    <a:pt x="3290" y="2646"/>
                    <a:pt x="3757" y="4814"/>
                    <a:pt x="4524" y="6982"/>
                  </a:cubicBezTo>
                  <a:cubicBezTo>
                    <a:pt x="4582" y="7127"/>
                    <a:pt x="4691" y="7222"/>
                    <a:pt x="4850" y="7222"/>
                  </a:cubicBezTo>
                  <a:cubicBezTo>
                    <a:pt x="4874" y="7222"/>
                    <a:pt x="4899" y="7220"/>
                    <a:pt x="4924" y="7215"/>
                  </a:cubicBezTo>
                  <a:cubicBezTo>
                    <a:pt x="5892" y="7015"/>
                    <a:pt x="6859" y="6815"/>
                    <a:pt x="7793" y="6582"/>
                  </a:cubicBezTo>
                  <a:cubicBezTo>
                    <a:pt x="8041" y="6520"/>
                    <a:pt x="10130" y="5767"/>
                    <a:pt x="10587" y="5767"/>
                  </a:cubicBezTo>
                  <a:cubicBezTo>
                    <a:pt x="10622" y="5767"/>
                    <a:pt x="10648" y="5772"/>
                    <a:pt x="10662" y="5781"/>
                  </a:cubicBezTo>
                  <a:cubicBezTo>
                    <a:pt x="11529" y="6281"/>
                    <a:pt x="10228" y="9684"/>
                    <a:pt x="9928" y="10651"/>
                  </a:cubicBezTo>
                  <a:cubicBezTo>
                    <a:pt x="8994" y="14054"/>
                    <a:pt x="7660" y="17289"/>
                    <a:pt x="5992" y="20392"/>
                  </a:cubicBezTo>
                  <a:lnTo>
                    <a:pt x="5992" y="20392"/>
                  </a:lnTo>
                  <a:cubicBezTo>
                    <a:pt x="6392" y="16689"/>
                    <a:pt x="6592" y="13020"/>
                    <a:pt x="6592" y="9284"/>
                  </a:cubicBezTo>
                  <a:cubicBezTo>
                    <a:pt x="6592" y="9081"/>
                    <a:pt x="6401" y="8936"/>
                    <a:pt x="6206" y="8936"/>
                  </a:cubicBezTo>
                  <a:cubicBezTo>
                    <a:pt x="6144" y="8936"/>
                    <a:pt x="6082" y="8951"/>
                    <a:pt x="6025" y="8983"/>
                  </a:cubicBezTo>
                  <a:cubicBezTo>
                    <a:pt x="4324" y="9817"/>
                    <a:pt x="2623" y="10618"/>
                    <a:pt x="922" y="11452"/>
                  </a:cubicBezTo>
                  <a:cubicBezTo>
                    <a:pt x="1689" y="7749"/>
                    <a:pt x="2523" y="4013"/>
                    <a:pt x="3023" y="244"/>
                  </a:cubicBezTo>
                  <a:cubicBezTo>
                    <a:pt x="3023" y="210"/>
                    <a:pt x="3023" y="177"/>
                    <a:pt x="3023" y="144"/>
                  </a:cubicBezTo>
                  <a:cubicBezTo>
                    <a:pt x="3041" y="52"/>
                    <a:pt x="2969" y="1"/>
                    <a:pt x="288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3136575" y="1489000"/>
              <a:ext cx="265225" cy="503725"/>
            </a:xfrm>
            <a:custGeom>
              <a:avLst/>
              <a:gdLst/>
              <a:ahLst/>
              <a:cxnLst/>
              <a:rect l="l" t="t" r="r" b="b"/>
              <a:pathLst>
                <a:path w="10609" h="20149" extrusionOk="0">
                  <a:moveTo>
                    <a:pt x="2102" y="1"/>
                  </a:moveTo>
                  <a:cubicBezTo>
                    <a:pt x="1602" y="3770"/>
                    <a:pt x="768" y="7506"/>
                    <a:pt x="1" y="11209"/>
                  </a:cubicBezTo>
                  <a:cubicBezTo>
                    <a:pt x="1702" y="10375"/>
                    <a:pt x="3403" y="9574"/>
                    <a:pt x="5104" y="8740"/>
                  </a:cubicBezTo>
                  <a:cubicBezTo>
                    <a:pt x="5161" y="8708"/>
                    <a:pt x="5223" y="8693"/>
                    <a:pt x="5285" y="8693"/>
                  </a:cubicBezTo>
                  <a:cubicBezTo>
                    <a:pt x="5480" y="8693"/>
                    <a:pt x="5671" y="8838"/>
                    <a:pt x="5671" y="9041"/>
                  </a:cubicBezTo>
                  <a:cubicBezTo>
                    <a:pt x="5671" y="12777"/>
                    <a:pt x="5471" y="16446"/>
                    <a:pt x="5071" y="20149"/>
                  </a:cubicBezTo>
                  <a:lnTo>
                    <a:pt x="5071" y="20149"/>
                  </a:lnTo>
                  <a:cubicBezTo>
                    <a:pt x="6739" y="17046"/>
                    <a:pt x="8073" y="13811"/>
                    <a:pt x="9007" y="10408"/>
                  </a:cubicBezTo>
                  <a:cubicBezTo>
                    <a:pt x="9307" y="9441"/>
                    <a:pt x="10608" y="6038"/>
                    <a:pt x="9741" y="5538"/>
                  </a:cubicBezTo>
                  <a:cubicBezTo>
                    <a:pt x="9727" y="5529"/>
                    <a:pt x="9701" y="5524"/>
                    <a:pt x="9666" y="5524"/>
                  </a:cubicBezTo>
                  <a:cubicBezTo>
                    <a:pt x="9209" y="5524"/>
                    <a:pt x="7120" y="6277"/>
                    <a:pt x="6872" y="6339"/>
                  </a:cubicBezTo>
                  <a:cubicBezTo>
                    <a:pt x="5938" y="6572"/>
                    <a:pt x="4971" y="6772"/>
                    <a:pt x="4003" y="6972"/>
                  </a:cubicBezTo>
                  <a:cubicBezTo>
                    <a:pt x="3978" y="6977"/>
                    <a:pt x="3952" y="6979"/>
                    <a:pt x="3928" y="6979"/>
                  </a:cubicBezTo>
                  <a:cubicBezTo>
                    <a:pt x="3762" y="6979"/>
                    <a:pt x="3632" y="6884"/>
                    <a:pt x="3603" y="6739"/>
                  </a:cubicBezTo>
                  <a:cubicBezTo>
                    <a:pt x="2836" y="4571"/>
                    <a:pt x="2369" y="2403"/>
                    <a:pt x="2202" y="134"/>
                  </a:cubicBezTo>
                  <a:cubicBezTo>
                    <a:pt x="2202" y="101"/>
                    <a:pt x="2202" y="68"/>
                    <a:pt x="2236" y="34"/>
                  </a:cubicBezTo>
                  <a:lnTo>
                    <a:pt x="2102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2770475" y="1491100"/>
              <a:ext cx="230200" cy="403775"/>
            </a:xfrm>
            <a:custGeom>
              <a:avLst/>
              <a:gdLst/>
              <a:ahLst/>
              <a:cxnLst/>
              <a:rect l="l" t="t" r="r" b="b"/>
              <a:pathLst>
                <a:path w="9208" h="16151" extrusionOk="0">
                  <a:moveTo>
                    <a:pt x="6532" y="1"/>
                  </a:moveTo>
                  <a:cubicBezTo>
                    <a:pt x="6499" y="1"/>
                    <a:pt x="6465" y="15"/>
                    <a:pt x="6439" y="50"/>
                  </a:cubicBezTo>
                  <a:cubicBezTo>
                    <a:pt x="4204" y="2585"/>
                    <a:pt x="2136" y="5321"/>
                    <a:pt x="168" y="8123"/>
                  </a:cubicBezTo>
                  <a:cubicBezTo>
                    <a:pt x="1" y="8323"/>
                    <a:pt x="201" y="8556"/>
                    <a:pt x="434" y="8590"/>
                  </a:cubicBezTo>
                  <a:cubicBezTo>
                    <a:pt x="1369" y="8704"/>
                    <a:pt x="2304" y="8755"/>
                    <a:pt x="3238" y="8755"/>
                  </a:cubicBezTo>
                  <a:cubicBezTo>
                    <a:pt x="3671" y="8755"/>
                    <a:pt x="4104" y="8744"/>
                    <a:pt x="4537" y="8723"/>
                  </a:cubicBezTo>
                  <a:lnTo>
                    <a:pt x="4537" y="8723"/>
                  </a:lnTo>
                  <a:cubicBezTo>
                    <a:pt x="3136" y="10991"/>
                    <a:pt x="1869" y="13360"/>
                    <a:pt x="568" y="15728"/>
                  </a:cubicBezTo>
                  <a:cubicBezTo>
                    <a:pt x="446" y="15948"/>
                    <a:pt x="610" y="16151"/>
                    <a:pt x="812" y="16151"/>
                  </a:cubicBezTo>
                  <a:cubicBezTo>
                    <a:pt x="886" y="16151"/>
                    <a:pt x="964" y="16124"/>
                    <a:pt x="1035" y="16062"/>
                  </a:cubicBezTo>
                  <a:cubicBezTo>
                    <a:pt x="3970" y="13460"/>
                    <a:pt x="6672" y="10624"/>
                    <a:pt x="9107" y="7556"/>
                  </a:cubicBezTo>
                  <a:cubicBezTo>
                    <a:pt x="9207" y="7422"/>
                    <a:pt x="9174" y="7255"/>
                    <a:pt x="9074" y="7122"/>
                  </a:cubicBezTo>
                  <a:cubicBezTo>
                    <a:pt x="9141" y="7089"/>
                    <a:pt x="9141" y="6989"/>
                    <a:pt x="9041" y="6955"/>
                  </a:cubicBezTo>
                  <a:cubicBezTo>
                    <a:pt x="7540" y="6522"/>
                    <a:pt x="5772" y="6421"/>
                    <a:pt x="4204" y="6355"/>
                  </a:cubicBezTo>
                  <a:cubicBezTo>
                    <a:pt x="5605" y="4820"/>
                    <a:pt x="6572" y="2819"/>
                    <a:pt x="7039" y="784"/>
                  </a:cubicBezTo>
                  <a:cubicBezTo>
                    <a:pt x="7061" y="606"/>
                    <a:pt x="6921" y="502"/>
                    <a:pt x="6785" y="502"/>
                  </a:cubicBezTo>
                  <a:cubicBezTo>
                    <a:pt x="6717" y="502"/>
                    <a:pt x="6650" y="528"/>
                    <a:pt x="6606" y="584"/>
                  </a:cubicBezTo>
                  <a:cubicBezTo>
                    <a:pt x="6606" y="617"/>
                    <a:pt x="6606" y="651"/>
                    <a:pt x="6572" y="651"/>
                  </a:cubicBezTo>
                  <a:cubicBezTo>
                    <a:pt x="6038" y="2786"/>
                    <a:pt x="5071" y="4553"/>
                    <a:pt x="3804" y="6321"/>
                  </a:cubicBezTo>
                  <a:lnTo>
                    <a:pt x="3670" y="6321"/>
                  </a:lnTo>
                  <a:cubicBezTo>
                    <a:pt x="3660" y="6320"/>
                    <a:pt x="3650" y="6320"/>
                    <a:pt x="3641" y="6320"/>
                  </a:cubicBezTo>
                  <a:cubicBezTo>
                    <a:pt x="3337" y="6320"/>
                    <a:pt x="3347" y="6823"/>
                    <a:pt x="3670" y="6855"/>
                  </a:cubicBezTo>
                  <a:cubicBezTo>
                    <a:pt x="5030" y="6997"/>
                    <a:pt x="6486" y="7211"/>
                    <a:pt x="7895" y="7211"/>
                  </a:cubicBezTo>
                  <a:cubicBezTo>
                    <a:pt x="8145" y="7211"/>
                    <a:pt x="8394" y="7204"/>
                    <a:pt x="8640" y="7189"/>
                  </a:cubicBezTo>
                  <a:lnTo>
                    <a:pt x="8640" y="7189"/>
                  </a:lnTo>
                  <a:cubicBezTo>
                    <a:pt x="6572" y="9757"/>
                    <a:pt x="4371" y="12159"/>
                    <a:pt x="1969" y="14394"/>
                  </a:cubicBezTo>
                  <a:cubicBezTo>
                    <a:pt x="3070" y="12426"/>
                    <a:pt x="4170" y="10391"/>
                    <a:pt x="5071" y="8323"/>
                  </a:cubicBezTo>
                  <a:cubicBezTo>
                    <a:pt x="5116" y="8210"/>
                    <a:pt x="5039" y="8128"/>
                    <a:pt x="4954" y="8128"/>
                  </a:cubicBezTo>
                  <a:cubicBezTo>
                    <a:pt x="4913" y="8128"/>
                    <a:pt x="4870" y="8146"/>
                    <a:pt x="4838" y="8189"/>
                  </a:cubicBezTo>
                  <a:cubicBezTo>
                    <a:pt x="4804" y="8123"/>
                    <a:pt x="4704" y="8089"/>
                    <a:pt x="4604" y="8089"/>
                  </a:cubicBezTo>
                  <a:cubicBezTo>
                    <a:pt x="4167" y="8113"/>
                    <a:pt x="3734" y="8124"/>
                    <a:pt x="3304" y="8124"/>
                  </a:cubicBezTo>
                  <a:cubicBezTo>
                    <a:pt x="2519" y="8124"/>
                    <a:pt x="1744" y="8087"/>
                    <a:pt x="968" y="8023"/>
                  </a:cubicBezTo>
                  <a:cubicBezTo>
                    <a:pt x="2769" y="5454"/>
                    <a:pt x="4604" y="2986"/>
                    <a:pt x="6439" y="451"/>
                  </a:cubicBezTo>
                  <a:cubicBezTo>
                    <a:pt x="6505" y="384"/>
                    <a:pt x="6572" y="284"/>
                    <a:pt x="6639" y="184"/>
                  </a:cubicBezTo>
                  <a:cubicBezTo>
                    <a:pt x="6712" y="110"/>
                    <a:pt x="6624" y="1"/>
                    <a:pt x="65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2794675" y="1502350"/>
              <a:ext cx="191825" cy="348600"/>
            </a:xfrm>
            <a:custGeom>
              <a:avLst/>
              <a:gdLst/>
              <a:ahLst/>
              <a:cxnLst/>
              <a:rect l="l" t="t" r="r" b="b"/>
              <a:pathLst>
                <a:path w="7673" h="13944" extrusionOk="0">
                  <a:moveTo>
                    <a:pt x="5471" y="1"/>
                  </a:moveTo>
                  <a:cubicBezTo>
                    <a:pt x="3636" y="2536"/>
                    <a:pt x="1801" y="5004"/>
                    <a:pt x="0" y="7573"/>
                  </a:cubicBezTo>
                  <a:cubicBezTo>
                    <a:pt x="797" y="7637"/>
                    <a:pt x="1566" y="7674"/>
                    <a:pt x="2344" y="7674"/>
                  </a:cubicBezTo>
                  <a:cubicBezTo>
                    <a:pt x="2770" y="7674"/>
                    <a:pt x="3199" y="7663"/>
                    <a:pt x="3636" y="7639"/>
                  </a:cubicBezTo>
                  <a:cubicBezTo>
                    <a:pt x="3736" y="7639"/>
                    <a:pt x="3836" y="7673"/>
                    <a:pt x="3870" y="7739"/>
                  </a:cubicBezTo>
                  <a:cubicBezTo>
                    <a:pt x="3902" y="7696"/>
                    <a:pt x="3945" y="7678"/>
                    <a:pt x="3986" y="7678"/>
                  </a:cubicBezTo>
                  <a:cubicBezTo>
                    <a:pt x="4071" y="7678"/>
                    <a:pt x="4148" y="7760"/>
                    <a:pt x="4103" y="7873"/>
                  </a:cubicBezTo>
                  <a:cubicBezTo>
                    <a:pt x="3202" y="9941"/>
                    <a:pt x="2102" y="11976"/>
                    <a:pt x="1001" y="13944"/>
                  </a:cubicBezTo>
                  <a:cubicBezTo>
                    <a:pt x="3403" y="11709"/>
                    <a:pt x="5604" y="9307"/>
                    <a:pt x="7672" y="6739"/>
                  </a:cubicBezTo>
                  <a:lnTo>
                    <a:pt x="7672" y="6739"/>
                  </a:lnTo>
                  <a:cubicBezTo>
                    <a:pt x="7426" y="6754"/>
                    <a:pt x="7177" y="6761"/>
                    <a:pt x="6927" y="6761"/>
                  </a:cubicBezTo>
                  <a:cubicBezTo>
                    <a:pt x="5518" y="6761"/>
                    <a:pt x="4062" y="6547"/>
                    <a:pt x="2702" y="6405"/>
                  </a:cubicBezTo>
                  <a:cubicBezTo>
                    <a:pt x="2379" y="6373"/>
                    <a:pt x="2369" y="5870"/>
                    <a:pt x="2673" y="5870"/>
                  </a:cubicBezTo>
                  <a:cubicBezTo>
                    <a:pt x="2682" y="5870"/>
                    <a:pt x="2692" y="5870"/>
                    <a:pt x="2702" y="5871"/>
                  </a:cubicBezTo>
                  <a:lnTo>
                    <a:pt x="2836" y="5871"/>
                  </a:lnTo>
                  <a:cubicBezTo>
                    <a:pt x="4103" y="4103"/>
                    <a:pt x="5070" y="2336"/>
                    <a:pt x="5604" y="201"/>
                  </a:cubicBezTo>
                  <a:cubicBezTo>
                    <a:pt x="5638" y="201"/>
                    <a:pt x="5638" y="167"/>
                    <a:pt x="5638" y="134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3522225" y="1450200"/>
              <a:ext cx="197300" cy="387050"/>
            </a:xfrm>
            <a:custGeom>
              <a:avLst/>
              <a:gdLst/>
              <a:ahLst/>
              <a:cxnLst/>
              <a:rect l="l" t="t" r="r" b="b"/>
              <a:pathLst>
                <a:path w="7892" h="15482" extrusionOk="0">
                  <a:moveTo>
                    <a:pt x="133" y="0"/>
                  </a:moveTo>
                  <a:cubicBezTo>
                    <a:pt x="66" y="0"/>
                    <a:pt x="0" y="44"/>
                    <a:pt x="19" y="118"/>
                  </a:cubicBezTo>
                  <a:cubicBezTo>
                    <a:pt x="252" y="3521"/>
                    <a:pt x="786" y="6890"/>
                    <a:pt x="1387" y="10259"/>
                  </a:cubicBezTo>
                  <a:cubicBezTo>
                    <a:pt x="1406" y="10415"/>
                    <a:pt x="1529" y="10480"/>
                    <a:pt x="1660" y="10480"/>
                  </a:cubicBezTo>
                  <a:cubicBezTo>
                    <a:pt x="1754" y="10480"/>
                    <a:pt x="1851" y="10448"/>
                    <a:pt x="1920" y="10392"/>
                  </a:cubicBezTo>
                  <a:cubicBezTo>
                    <a:pt x="2988" y="9525"/>
                    <a:pt x="3955" y="8591"/>
                    <a:pt x="4889" y="7557"/>
                  </a:cubicBezTo>
                  <a:cubicBezTo>
                    <a:pt x="5523" y="10159"/>
                    <a:pt x="6357" y="12694"/>
                    <a:pt x="7124" y="15263"/>
                  </a:cubicBezTo>
                  <a:cubicBezTo>
                    <a:pt x="7169" y="15413"/>
                    <a:pt x="7282" y="15482"/>
                    <a:pt x="7395" y="15482"/>
                  </a:cubicBezTo>
                  <a:cubicBezTo>
                    <a:pt x="7534" y="15482"/>
                    <a:pt x="7673" y="15379"/>
                    <a:pt x="7691" y="15196"/>
                  </a:cubicBezTo>
                  <a:cubicBezTo>
                    <a:pt x="7891" y="11260"/>
                    <a:pt x="7758" y="7357"/>
                    <a:pt x="7224" y="3454"/>
                  </a:cubicBezTo>
                  <a:cubicBezTo>
                    <a:pt x="7191" y="3287"/>
                    <a:pt x="7057" y="3187"/>
                    <a:pt x="6924" y="3187"/>
                  </a:cubicBezTo>
                  <a:cubicBezTo>
                    <a:pt x="6924" y="3136"/>
                    <a:pt x="6885" y="3065"/>
                    <a:pt x="6821" y="3065"/>
                  </a:cubicBezTo>
                  <a:cubicBezTo>
                    <a:pt x="6802" y="3065"/>
                    <a:pt x="6780" y="3072"/>
                    <a:pt x="6757" y="3087"/>
                  </a:cubicBezTo>
                  <a:cubicBezTo>
                    <a:pt x="5389" y="3854"/>
                    <a:pt x="4122" y="5055"/>
                    <a:pt x="2954" y="6156"/>
                  </a:cubicBezTo>
                  <a:cubicBezTo>
                    <a:pt x="2854" y="4055"/>
                    <a:pt x="2087" y="1986"/>
                    <a:pt x="953" y="219"/>
                  </a:cubicBezTo>
                  <a:cubicBezTo>
                    <a:pt x="908" y="139"/>
                    <a:pt x="839" y="106"/>
                    <a:pt x="770" y="106"/>
                  </a:cubicBezTo>
                  <a:cubicBezTo>
                    <a:pt x="635" y="106"/>
                    <a:pt x="497" y="231"/>
                    <a:pt x="519" y="385"/>
                  </a:cubicBezTo>
                  <a:cubicBezTo>
                    <a:pt x="519" y="419"/>
                    <a:pt x="553" y="419"/>
                    <a:pt x="553" y="452"/>
                  </a:cubicBezTo>
                  <a:cubicBezTo>
                    <a:pt x="1687" y="2320"/>
                    <a:pt x="2287" y="4255"/>
                    <a:pt x="2654" y="6390"/>
                  </a:cubicBezTo>
                  <a:cubicBezTo>
                    <a:pt x="2621" y="6423"/>
                    <a:pt x="2587" y="6456"/>
                    <a:pt x="2554" y="6490"/>
                  </a:cubicBezTo>
                  <a:cubicBezTo>
                    <a:pt x="2347" y="6671"/>
                    <a:pt x="2541" y="6931"/>
                    <a:pt x="2763" y="6931"/>
                  </a:cubicBezTo>
                  <a:cubicBezTo>
                    <a:pt x="2827" y="6931"/>
                    <a:pt x="2894" y="6909"/>
                    <a:pt x="2954" y="6857"/>
                  </a:cubicBezTo>
                  <a:cubicBezTo>
                    <a:pt x="4189" y="5856"/>
                    <a:pt x="5590" y="4788"/>
                    <a:pt x="6657" y="3554"/>
                  </a:cubicBezTo>
                  <a:cubicBezTo>
                    <a:pt x="7057" y="6823"/>
                    <a:pt x="7224" y="10092"/>
                    <a:pt x="7157" y="13361"/>
                  </a:cubicBezTo>
                  <a:cubicBezTo>
                    <a:pt x="6490" y="11160"/>
                    <a:pt x="5823" y="8991"/>
                    <a:pt x="4956" y="6890"/>
                  </a:cubicBezTo>
                  <a:cubicBezTo>
                    <a:pt x="4942" y="6823"/>
                    <a:pt x="4896" y="6793"/>
                    <a:pt x="4848" y="6793"/>
                  </a:cubicBezTo>
                  <a:cubicBezTo>
                    <a:pt x="4777" y="6793"/>
                    <a:pt x="4702" y="6857"/>
                    <a:pt x="4722" y="6957"/>
                  </a:cubicBezTo>
                  <a:cubicBezTo>
                    <a:pt x="4656" y="6957"/>
                    <a:pt x="4556" y="6957"/>
                    <a:pt x="4489" y="7057"/>
                  </a:cubicBezTo>
                  <a:cubicBezTo>
                    <a:pt x="3688" y="7991"/>
                    <a:pt x="2821" y="8825"/>
                    <a:pt x="1887" y="9592"/>
                  </a:cubicBezTo>
                  <a:cubicBezTo>
                    <a:pt x="1320" y="6556"/>
                    <a:pt x="820" y="3488"/>
                    <a:pt x="319" y="419"/>
                  </a:cubicBezTo>
                  <a:cubicBezTo>
                    <a:pt x="286" y="319"/>
                    <a:pt x="252" y="185"/>
                    <a:pt x="252" y="85"/>
                  </a:cubicBezTo>
                  <a:cubicBezTo>
                    <a:pt x="238" y="27"/>
                    <a:pt x="185" y="0"/>
                    <a:pt x="13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3530200" y="1459825"/>
              <a:ext cx="172650" cy="324425"/>
            </a:xfrm>
            <a:custGeom>
              <a:avLst/>
              <a:gdLst/>
              <a:ahLst/>
              <a:cxnLst/>
              <a:rect l="l" t="t" r="r" b="b"/>
              <a:pathLst>
                <a:path w="6906" h="12977" extrusionOk="0">
                  <a:moveTo>
                    <a:pt x="200" y="0"/>
                  </a:moveTo>
                  <a:lnTo>
                    <a:pt x="0" y="34"/>
                  </a:lnTo>
                  <a:cubicBezTo>
                    <a:pt x="501" y="3103"/>
                    <a:pt x="1001" y="6171"/>
                    <a:pt x="1568" y="9207"/>
                  </a:cubicBezTo>
                  <a:cubicBezTo>
                    <a:pt x="2502" y="8440"/>
                    <a:pt x="3369" y="7606"/>
                    <a:pt x="4170" y="6672"/>
                  </a:cubicBezTo>
                  <a:cubicBezTo>
                    <a:pt x="4237" y="6572"/>
                    <a:pt x="4337" y="6572"/>
                    <a:pt x="4403" y="6572"/>
                  </a:cubicBezTo>
                  <a:cubicBezTo>
                    <a:pt x="4383" y="6472"/>
                    <a:pt x="4458" y="6408"/>
                    <a:pt x="4529" y="6408"/>
                  </a:cubicBezTo>
                  <a:cubicBezTo>
                    <a:pt x="4577" y="6408"/>
                    <a:pt x="4623" y="6438"/>
                    <a:pt x="4637" y="6505"/>
                  </a:cubicBezTo>
                  <a:cubicBezTo>
                    <a:pt x="5504" y="8606"/>
                    <a:pt x="6171" y="10775"/>
                    <a:pt x="6838" y="12976"/>
                  </a:cubicBezTo>
                  <a:cubicBezTo>
                    <a:pt x="6905" y="9707"/>
                    <a:pt x="6738" y="6438"/>
                    <a:pt x="6338" y="3169"/>
                  </a:cubicBezTo>
                  <a:cubicBezTo>
                    <a:pt x="5271" y="4403"/>
                    <a:pt x="3870" y="5471"/>
                    <a:pt x="2635" y="6472"/>
                  </a:cubicBezTo>
                  <a:cubicBezTo>
                    <a:pt x="2575" y="6524"/>
                    <a:pt x="2508" y="6546"/>
                    <a:pt x="2444" y="6546"/>
                  </a:cubicBezTo>
                  <a:cubicBezTo>
                    <a:pt x="2222" y="6546"/>
                    <a:pt x="2028" y="6286"/>
                    <a:pt x="2235" y="6105"/>
                  </a:cubicBezTo>
                  <a:cubicBezTo>
                    <a:pt x="2268" y="6071"/>
                    <a:pt x="2302" y="6038"/>
                    <a:pt x="2335" y="6005"/>
                  </a:cubicBezTo>
                  <a:cubicBezTo>
                    <a:pt x="1968" y="3870"/>
                    <a:pt x="1368" y="1935"/>
                    <a:pt x="234" y="67"/>
                  </a:cubicBezTo>
                  <a:cubicBezTo>
                    <a:pt x="200" y="34"/>
                    <a:pt x="200" y="34"/>
                    <a:pt x="20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2773825" y="1222975"/>
              <a:ext cx="120950" cy="128875"/>
            </a:xfrm>
            <a:custGeom>
              <a:avLst/>
              <a:gdLst/>
              <a:ahLst/>
              <a:cxnLst/>
              <a:rect l="l" t="t" r="r" b="b"/>
              <a:pathLst>
                <a:path w="4838" h="5155" extrusionOk="0">
                  <a:moveTo>
                    <a:pt x="4036" y="1"/>
                  </a:moveTo>
                  <a:cubicBezTo>
                    <a:pt x="1701" y="1"/>
                    <a:pt x="0" y="3203"/>
                    <a:pt x="1501" y="5038"/>
                  </a:cubicBezTo>
                  <a:cubicBezTo>
                    <a:pt x="1575" y="5120"/>
                    <a:pt x="1665" y="5155"/>
                    <a:pt x="1757" y="5155"/>
                  </a:cubicBezTo>
                  <a:cubicBezTo>
                    <a:pt x="1998" y="5155"/>
                    <a:pt x="2241" y="4913"/>
                    <a:pt x="2168" y="4671"/>
                  </a:cubicBezTo>
                  <a:cubicBezTo>
                    <a:pt x="1701" y="3003"/>
                    <a:pt x="2469" y="1535"/>
                    <a:pt x="4170" y="1135"/>
                  </a:cubicBezTo>
                  <a:cubicBezTo>
                    <a:pt x="4837" y="1002"/>
                    <a:pt x="4670" y="1"/>
                    <a:pt x="4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73" name="Google Shape;773;p53"/>
          <p:cNvGrpSpPr/>
          <p:nvPr/>
        </p:nvGrpSpPr>
        <p:grpSpPr>
          <a:xfrm rot="190561" flipH="1">
            <a:off x="647464" y="621346"/>
            <a:ext cx="1189799" cy="532166"/>
            <a:chOff x="2750925" y="2801625"/>
            <a:chExt cx="1189875" cy="532200"/>
          </a:xfrm>
        </p:grpSpPr>
        <p:grpSp>
          <p:nvGrpSpPr>
            <p:cNvPr id="774" name="Google Shape;774;p53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775" name="Google Shape;775;p53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6" name="Google Shape;776;p53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7" name="Google Shape;777;p53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8" name="Google Shape;778;p53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9" name="Google Shape;779;p53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80" name="Google Shape;780;p53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53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85256" y="2296885"/>
            <a:ext cx="1974796" cy="102720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437371" y="2306544"/>
            <a:ext cx="2171630" cy="101562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4669" y="2269842"/>
            <a:ext cx="2070806" cy="1938954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Đọc và chuẩn bị trước </a:t>
            </a:r>
            <a:r>
              <a:rPr lang="vi-VN" sz="2000" b="1" dirty="0"/>
              <a:t>Bài </a:t>
            </a:r>
            <a:r>
              <a:rPr lang="en-US" sz="2000" b="1" dirty="0" smtClean="0"/>
              <a:t>4</a:t>
            </a:r>
            <a:r>
              <a:rPr lang="vi-VN" sz="2000" b="1" dirty="0" smtClean="0"/>
              <a:t>: </a:t>
            </a:r>
            <a:r>
              <a:rPr lang="en-US" sz="2000" b="1" dirty="0" err="1" smtClean="0"/>
              <a:t>Làm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việc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máy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Tiết</a:t>
            </a:r>
            <a:r>
              <a:rPr lang="en-US" sz="2000" b="1" dirty="0" smtClean="0"/>
              <a:t> 2)</a:t>
            </a:r>
            <a:endParaRPr lang="en-US" sz="2000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Google Shape;1247;p59"/>
          <p:cNvGrpSpPr/>
          <p:nvPr/>
        </p:nvGrpSpPr>
        <p:grpSpPr>
          <a:xfrm rot="-899960">
            <a:off x="737889" y="3334982"/>
            <a:ext cx="1122466" cy="1007345"/>
            <a:chOff x="2187750" y="197300"/>
            <a:chExt cx="1122500" cy="1007375"/>
          </a:xfrm>
        </p:grpSpPr>
        <p:sp>
          <p:nvSpPr>
            <p:cNvPr id="1248" name="Google Shape;1248;p59"/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59"/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59"/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59"/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59"/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59"/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59"/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59"/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59"/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59"/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59"/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59"/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59"/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61" name="Google Shape;1261;p59"/>
          <p:cNvGrpSpPr/>
          <p:nvPr/>
        </p:nvGrpSpPr>
        <p:grpSpPr>
          <a:xfrm>
            <a:off x="7504851" y="719700"/>
            <a:ext cx="924850" cy="887550"/>
            <a:chOff x="3286675" y="4227325"/>
            <a:chExt cx="924850" cy="887550"/>
          </a:xfrm>
        </p:grpSpPr>
        <p:sp>
          <p:nvSpPr>
            <p:cNvPr id="1262" name="Google Shape;1262;p59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59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59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59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59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59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59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59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59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59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59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59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59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59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80" name="Google Shape;1280;p59"/>
          <p:cNvGrpSpPr/>
          <p:nvPr/>
        </p:nvGrpSpPr>
        <p:grpSpPr>
          <a:xfrm rot="-1800044">
            <a:off x="724132" y="567166"/>
            <a:ext cx="1029352" cy="1053314"/>
            <a:chOff x="2741400" y="3123300"/>
            <a:chExt cx="1029375" cy="1053338"/>
          </a:xfrm>
        </p:grpSpPr>
        <p:sp>
          <p:nvSpPr>
            <p:cNvPr id="1281" name="Google Shape;1281;p59"/>
            <p:cNvSpPr/>
            <p:nvPr/>
          </p:nvSpPr>
          <p:spPr>
            <a:xfrm>
              <a:off x="3295600" y="3977488"/>
              <a:ext cx="196650" cy="199150"/>
            </a:xfrm>
            <a:custGeom>
              <a:avLst/>
              <a:gdLst/>
              <a:ahLst/>
              <a:cxnLst/>
              <a:rect l="l" t="t" r="r" b="b"/>
              <a:pathLst>
                <a:path w="7866" h="796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6" y="1375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3"/>
                    <a:pt x="6464" y="3343"/>
                    <a:pt x="7198" y="3643"/>
                  </a:cubicBezTo>
                  <a:cubicBezTo>
                    <a:pt x="6598" y="4177"/>
                    <a:pt x="5964" y="4510"/>
                    <a:pt x="5197" y="4644"/>
                  </a:cubicBezTo>
                  <a:cubicBezTo>
                    <a:pt x="5147" y="4614"/>
                    <a:pt x="5088" y="4599"/>
                    <a:pt x="5029" y="4599"/>
                  </a:cubicBezTo>
                  <a:cubicBezTo>
                    <a:pt x="4894" y="4599"/>
                    <a:pt x="4763" y="4680"/>
                    <a:pt x="4763" y="4844"/>
                  </a:cubicBezTo>
                  <a:cubicBezTo>
                    <a:pt x="4830" y="5644"/>
                    <a:pt x="4730" y="6412"/>
                    <a:pt x="4529" y="7145"/>
                  </a:cubicBezTo>
                  <a:cubicBezTo>
                    <a:pt x="4062" y="6545"/>
                    <a:pt x="3696" y="5911"/>
                    <a:pt x="3295" y="5244"/>
                  </a:cubicBezTo>
                  <a:cubicBezTo>
                    <a:pt x="3271" y="5195"/>
                    <a:pt x="3229" y="5164"/>
                    <a:pt x="3181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80" y="5029"/>
                    <a:pt x="2876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78"/>
                    <a:pt x="1727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0" y="2576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6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62" y="1808"/>
                    <a:pt x="4496" y="1275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3"/>
                    <a:pt x="5330" y="40"/>
                  </a:cubicBezTo>
                  <a:cubicBezTo>
                    <a:pt x="4563" y="641"/>
                    <a:pt x="3862" y="1308"/>
                    <a:pt x="3295" y="2109"/>
                  </a:cubicBezTo>
                  <a:cubicBezTo>
                    <a:pt x="3295" y="2109"/>
                    <a:pt x="3295" y="2109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9"/>
                    <a:pt x="359" y="1238"/>
                    <a:pt x="343" y="1238"/>
                  </a:cubicBezTo>
                  <a:cubicBezTo>
                    <a:pt x="137" y="1238"/>
                    <a:pt x="0" y="1425"/>
                    <a:pt x="93" y="1642"/>
                  </a:cubicBezTo>
                  <a:cubicBezTo>
                    <a:pt x="527" y="2475"/>
                    <a:pt x="960" y="3343"/>
                    <a:pt x="1461" y="4143"/>
                  </a:cubicBezTo>
                  <a:cubicBezTo>
                    <a:pt x="1227" y="4944"/>
                    <a:pt x="894" y="5678"/>
                    <a:pt x="393" y="6312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3" y="6678"/>
                  </a:cubicBezTo>
                  <a:cubicBezTo>
                    <a:pt x="1561" y="6445"/>
                    <a:pt x="2361" y="6045"/>
                    <a:pt x="3062" y="5478"/>
                  </a:cubicBezTo>
                  <a:cubicBezTo>
                    <a:pt x="3295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76"/>
                    <a:pt x="7732" y="3376"/>
                  </a:cubicBezTo>
                  <a:cubicBezTo>
                    <a:pt x="7031" y="3043"/>
                    <a:pt x="6264" y="2776"/>
                    <a:pt x="5497" y="2609"/>
                  </a:cubicBezTo>
                  <a:cubicBezTo>
                    <a:pt x="5497" y="2576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59"/>
            <p:cNvSpPr/>
            <p:nvPr/>
          </p:nvSpPr>
          <p:spPr>
            <a:xfrm>
              <a:off x="3316250" y="3996838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501"/>
                    <a:pt x="3136" y="1034"/>
                    <a:pt x="2669" y="1601"/>
                  </a:cubicBezTo>
                  <a:cubicBezTo>
                    <a:pt x="2636" y="1668"/>
                    <a:pt x="2603" y="1668"/>
                    <a:pt x="2536" y="1668"/>
                  </a:cubicBezTo>
                  <a:cubicBezTo>
                    <a:pt x="2509" y="1750"/>
                    <a:pt x="2436" y="1810"/>
                    <a:pt x="2337" y="1810"/>
                  </a:cubicBezTo>
                  <a:cubicBezTo>
                    <a:pt x="2315" y="1810"/>
                    <a:pt x="2293" y="1807"/>
                    <a:pt x="2269" y="1802"/>
                  </a:cubicBezTo>
                  <a:cubicBezTo>
                    <a:pt x="1535" y="1468"/>
                    <a:pt x="768" y="1268"/>
                    <a:pt x="1" y="1101"/>
                  </a:cubicBezTo>
                  <a:lnTo>
                    <a:pt x="1" y="1101"/>
                  </a:lnTo>
                  <a:cubicBezTo>
                    <a:pt x="334" y="1802"/>
                    <a:pt x="701" y="2502"/>
                    <a:pt x="1002" y="3269"/>
                  </a:cubicBezTo>
                  <a:cubicBezTo>
                    <a:pt x="1068" y="3369"/>
                    <a:pt x="1002" y="3436"/>
                    <a:pt x="901" y="3469"/>
                  </a:cubicBezTo>
                  <a:cubicBezTo>
                    <a:pt x="835" y="4103"/>
                    <a:pt x="668" y="4670"/>
                    <a:pt x="368" y="5204"/>
                  </a:cubicBezTo>
                  <a:cubicBezTo>
                    <a:pt x="901" y="4970"/>
                    <a:pt x="1435" y="4704"/>
                    <a:pt x="1902" y="4303"/>
                  </a:cubicBezTo>
                  <a:cubicBezTo>
                    <a:pt x="1947" y="4270"/>
                    <a:pt x="1999" y="4255"/>
                    <a:pt x="2050" y="4255"/>
                  </a:cubicBezTo>
                  <a:cubicBezTo>
                    <a:pt x="2154" y="4255"/>
                    <a:pt x="2258" y="4314"/>
                    <a:pt x="2302" y="4403"/>
                  </a:cubicBezTo>
                  <a:cubicBezTo>
                    <a:pt x="2320" y="4394"/>
                    <a:pt x="2338" y="4390"/>
                    <a:pt x="2355" y="4390"/>
                  </a:cubicBezTo>
                  <a:cubicBezTo>
                    <a:pt x="2403" y="4390"/>
                    <a:pt x="2445" y="4421"/>
                    <a:pt x="2469" y="4470"/>
                  </a:cubicBezTo>
                  <a:cubicBezTo>
                    <a:pt x="2870" y="5137"/>
                    <a:pt x="3236" y="5771"/>
                    <a:pt x="3703" y="6371"/>
                  </a:cubicBezTo>
                  <a:cubicBezTo>
                    <a:pt x="3904" y="5638"/>
                    <a:pt x="4004" y="4870"/>
                    <a:pt x="3937" y="4070"/>
                  </a:cubicBezTo>
                  <a:cubicBezTo>
                    <a:pt x="3937" y="3906"/>
                    <a:pt x="4068" y="3825"/>
                    <a:pt x="4203" y="3825"/>
                  </a:cubicBezTo>
                  <a:cubicBezTo>
                    <a:pt x="4262" y="3825"/>
                    <a:pt x="4321" y="3840"/>
                    <a:pt x="4371" y="3870"/>
                  </a:cubicBezTo>
                  <a:cubicBezTo>
                    <a:pt x="5138" y="3736"/>
                    <a:pt x="5772" y="3403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68"/>
                    <a:pt x="4237" y="1768"/>
                  </a:cubicBezTo>
                  <a:cubicBezTo>
                    <a:pt x="4137" y="1201"/>
                    <a:pt x="4170" y="601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59"/>
            <p:cNvSpPr/>
            <p:nvPr/>
          </p:nvSpPr>
          <p:spPr>
            <a:xfrm>
              <a:off x="2989925" y="3766600"/>
              <a:ext cx="197425" cy="198800"/>
            </a:xfrm>
            <a:custGeom>
              <a:avLst/>
              <a:gdLst/>
              <a:ahLst/>
              <a:cxnLst/>
              <a:rect l="l" t="t" r="r" b="b"/>
              <a:pathLst>
                <a:path w="7897" h="7952" extrusionOk="0">
                  <a:moveTo>
                    <a:pt x="5095" y="794"/>
                  </a:moveTo>
                  <a:cubicBezTo>
                    <a:pt x="4995" y="1361"/>
                    <a:pt x="4995" y="1962"/>
                    <a:pt x="5061" y="2529"/>
                  </a:cubicBezTo>
                  <a:cubicBezTo>
                    <a:pt x="4795" y="2529"/>
                    <a:pt x="4694" y="2962"/>
                    <a:pt x="4995" y="2996"/>
                  </a:cubicBezTo>
                  <a:cubicBezTo>
                    <a:pt x="5762" y="3163"/>
                    <a:pt x="6496" y="3363"/>
                    <a:pt x="7196" y="3663"/>
                  </a:cubicBezTo>
                  <a:cubicBezTo>
                    <a:pt x="6629" y="4163"/>
                    <a:pt x="5962" y="4497"/>
                    <a:pt x="5228" y="4664"/>
                  </a:cubicBezTo>
                  <a:cubicBezTo>
                    <a:pt x="5171" y="4618"/>
                    <a:pt x="5098" y="4596"/>
                    <a:pt x="5028" y="4596"/>
                  </a:cubicBezTo>
                  <a:cubicBezTo>
                    <a:pt x="4895" y="4596"/>
                    <a:pt x="4773" y="4677"/>
                    <a:pt x="4795" y="4830"/>
                  </a:cubicBezTo>
                  <a:cubicBezTo>
                    <a:pt x="4828" y="5631"/>
                    <a:pt x="4761" y="6398"/>
                    <a:pt x="4528" y="7132"/>
                  </a:cubicBezTo>
                  <a:cubicBezTo>
                    <a:pt x="4061" y="6532"/>
                    <a:pt x="3727" y="5898"/>
                    <a:pt x="3327" y="5231"/>
                  </a:cubicBezTo>
                  <a:cubicBezTo>
                    <a:pt x="3293" y="5164"/>
                    <a:pt x="3227" y="5164"/>
                    <a:pt x="3160" y="5164"/>
                  </a:cubicBezTo>
                  <a:cubicBezTo>
                    <a:pt x="3119" y="5082"/>
                    <a:pt x="3027" y="5025"/>
                    <a:pt x="2923" y="5025"/>
                  </a:cubicBezTo>
                  <a:cubicBezTo>
                    <a:pt x="2859" y="5025"/>
                    <a:pt x="2790" y="5046"/>
                    <a:pt x="2726" y="5097"/>
                  </a:cubicBezTo>
                  <a:cubicBezTo>
                    <a:pt x="2259" y="5464"/>
                    <a:pt x="1759" y="5764"/>
                    <a:pt x="1225" y="5965"/>
                  </a:cubicBezTo>
                  <a:cubicBezTo>
                    <a:pt x="1492" y="5431"/>
                    <a:pt x="1692" y="4864"/>
                    <a:pt x="1759" y="4230"/>
                  </a:cubicBezTo>
                  <a:cubicBezTo>
                    <a:pt x="1826" y="4197"/>
                    <a:pt x="1892" y="4130"/>
                    <a:pt x="1859" y="4030"/>
                  </a:cubicBezTo>
                  <a:cubicBezTo>
                    <a:pt x="1559" y="3296"/>
                    <a:pt x="1192" y="2562"/>
                    <a:pt x="825" y="1862"/>
                  </a:cubicBezTo>
                  <a:lnTo>
                    <a:pt x="825" y="1862"/>
                  </a:lnTo>
                  <a:cubicBezTo>
                    <a:pt x="1626" y="2028"/>
                    <a:pt x="2359" y="2262"/>
                    <a:pt x="3127" y="2562"/>
                  </a:cubicBezTo>
                  <a:cubicBezTo>
                    <a:pt x="3144" y="2568"/>
                    <a:pt x="3162" y="2571"/>
                    <a:pt x="3180" y="2571"/>
                  </a:cubicBezTo>
                  <a:cubicBezTo>
                    <a:pt x="3261" y="2571"/>
                    <a:pt x="3339" y="2511"/>
                    <a:pt x="3394" y="2429"/>
                  </a:cubicBezTo>
                  <a:cubicBezTo>
                    <a:pt x="3427" y="2429"/>
                    <a:pt x="3494" y="2429"/>
                    <a:pt x="3527" y="2395"/>
                  </a:cubicBezTo>
                  <a:cubicBezTo>
                    <a:pt x="3994" y="1795"/>
                    <a:pt x="4528" y="1261"/>
                    <a:pt x="5095" y="794"/>
                  </a:cubicBezTo>
                  <a:close/>
                  <a:moveTo>
                    <a:pt x="5423" y="0"/>
                  </a:moveTo>
                  <a:cubicBezTo>
                    <a:pt x="5391" y="0"/>
                    <a:pt x="5359" y="8"/>
                    <a:pt x="5328" y="27"/>
                  </a:cubicBezTo>
                  <a:cubicBezTo>
                    <a:pt x="4561" y="627"/>
                    <a:pt x="3894" y="1295"/>
                    <a:pt x="3327" y="2095"/>
                  </a:cubicBezTo>
                  <a:cubicBezTo>
                    <a:pt x="2393" y="1695"/>
                    <a:pt x="1425" y="1395"/>
                    <a:pt x="425" y="1228"/>
                  </a:cubicBezTo>
                  <a:cubicBezTo>
                    <a:pt x="408" y="1225"/>
                    <a:pt x="390" y="1224"/>
                    <a:pt x="374" y="1224"/>
                  </a:cubicBezTo>
                  <a:cubicBezTo>
                    <a:pt x="164" y="1224"/>
                    <a:pt x="1" y="1412"/>
                    <a:pt x="125" y="1628"/>
                  </a:cubicBezTo>
                  <a:cubicBezTo>
                    <a:pt x="558" y="2462"/>
                    <a:pt x="992" y="3329"/>
                    <a:pt x="1492" y="4130"/>
                  </a:cubicBezTo>
                  <a:cubicBezTo>
                    <a:pt x="1259" y="4931"/>
                    <a:pt x="925" y="5664"/>
                    <a:pt x="425" y="6332"/>
                  </a:cubicBezTo>
                  <a:cubicBezTo>
                    <a:pt x="300" y="6487"/>
                    <a:pt x="496" y="6702"/>
                    <a:pt x="686" y="6702"/>
                  </a:cubicBezTo>
                  <a:cubicBezTo>
                    <a:pt x="699" y="6702"/>
                    <a:pt x="712" y="6701"/>
                    <a:pt x="725" y="6698"/>
                  </a:cubicBezTo>
                  <a:cubicBezTo>
                    <a:pt x="1592" y="6465"/>
                    <a:pt x="2393" y="6031"/>
                    <a:pt x="3093" y="5464"/>
                  </a:cubicBezTo>
                  <a:cubicBezTo>
                    <a:pt x="3327" y="6365"/>
                    <a:pt x="3861" y="7165"/>
                    <a:pt x="4461" y="7866"/>
                  </a:cubicBezTo>
                  <a:cubicBezTo>
                    <a:pt x="4509" y="7926"/>
                    <a:pt x="4570" y="7952"/>
                    <a:pt x="4632" y="7952"/>
                  </a:cubicBezTo>
                  <a:cubicBezTo>
                    <a:pt x="4741" y="7952"/>
                    <a:pt x="4852" y="7872"/>
                    <a:pt x="4895" y="7766"/>
                  </a:cubicBezTo>
                  <a:cubicBezTo>
                    <a:pt x="5228" y="6865"/>
                    <a:pt x="5362" y="5898"/>
                    <a:pt x="5328" y="4964"/>
                  </a:cubicBezTo>
                  <a:cubicBezTo>
                    <a:pt x="6262" y="4864"/>
                    <a:pt x="7130" y="4430"/>
                    <a:pt x="7797" y="3763"/>
                  </a:cubicBezTo>
                  <a:cubicBezTo>
                    <a:pt x="7897" y="3663"/>
                    <a:pt x="7897" y="3463"/>
                    <a:pt x="7763" y="3396"/>
                  </a:cubicBezTo>
                  <a:cubicBezTo>
                    <a:pt x="7029" y="3029"/>
                    <a:pt x="6296" y="2762"/>
                    <a:pt x="5495" y="2596"/>
                  </a:cubicBezTo>
                  <a:cubicBezTo>
                    <a:pt x="5528" y="2562"/>
                    <a:pt x="5528" y="2562"/>
                    <a:pt x="5528" y="2529"/>
                  </a:cubicBezTo>
                  <a:cubicBezTo>
                    <a:pt x="5528" y="1762"/>
                    <a:pt x="5495" y="1061"/>
                    <a:pt x="5662" y="294"/>
                  </a:cubicBezTo>
                  <a:cubicBezTo>
                    <a:pt x="5689" y="158"/>
                    <a:pt x="5561" y="0"/>
                    <a:pt x="54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3010550" y="37864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lnTo>
                    <a:pt x="4270" y="0"/>
                  </a:lnTo>
                  <a:cubicBezTo>
                    <a:pt x="3703" y="467"/>
                    <a:pt x="3169" y="1001"/>
                    <a:pt x="2702" y="1601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55" y="1777"/>
                  </a:cubicBezTo>
                  <a:cubicBezTo>
                    <a:pt x="2337" y="1777"/>
                    <a:pt x="2319" y="1774"/>
                    <a:pt x="2302" y="1768"/>
                  </a:cubicBezTo>
                  <a:cubicBezTo>
                    <a:pt x="1534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34" y="2502"/>
                    <a:pt x="1034" y="3236"/>
                  </a:cubicBezTo>
                  <a:cubicBezTo>
                    <a:pt x="1067" y="3336"/>
                    <a:pt x="1001" y="3403"/>
                    <a:pt x="934" y="3436"/>
                  </a:cubicBezTo>
                  <a:cubicBezTo>
                    <a:pt x="867" y="4070"/>
                    <a:pt x="667" y="4637"/>
                    <a:pt x="400" y="5171"/>
                  </a:cubicBezTo>
                  <a:cubicBezTo>
                    <a:pt x="934" y="4970"/>
                    <a:pt x="1434" y="4670"/>
                    <a:pt x="1901" y="4303"/>
                  </a:cubicBezTo>
                  <a:cubicBezTo>
                    <a:pt x="1965" y="4252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0"/>
                  </a:cubicBezTo>
                  <a:cubicBezTo>
                    <a:pt x="2402" y="4370"/>
                    <a:pt x="2468" y="4370"/>
                    <a:pt x="2502" y="4437"/>
                  </a:cubicBezTo>
                  <a:cubicBezTo>
                    <a:pt x="2902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70" y="4036"/>
                  </a:cubicBezTo>
                  <a:cubicBezTo>
                    <a:pt x="3948" y="3883"/>
                    <a:pt x="4070" y="3802"/>
                    <a:pt x="4203" y="3802"/>
                  </a:cubicBezTo>
                  <a:cubicBezTo>
                    <a:pt x="4273" y="3802"/>
                    <a:pt x="4346" y="3824"/>
                    <a:pt x="4403" y="3870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71" y="2569"/>
                    <a:pt x="4937" y="2369"/>
                    <a:pt x="4170" y="2202"/>
                  </a:cubicBezTo>
                  <a:cubicBezTo>
                    <a:pt x="3869" y="2168"/>
                    <a:pt x="3970" y="1735"/>
                    <a:pt x="4236" y="1735"/>
                  </a:cubicBezTo>
                  <a:cubicBezTo>
                    <a:pt x="4170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3486700" y="3658625"/>
              <a:ext cx="284075" cy="277975"/>
            </a:xfrm>
            <a:custGeom>
              <a:avLst/>
              <a:gdLst/>
              <a:ahLst/>
              <a:cxnLst/>
              <a:rect l="l" t="t" r="r" b="b"/>
              <a:pathLst>
                <a:path w="11363" h="11119" extrusionOk="0">
                  <a:moveTo>
                    <a:pt x="4804" y="877"/>
                  </a:moveTo>
                  <a:cubicBezTo>
                    <a:pt x="5472" y="1711"/>
                    <a:pt x="6139" y="2511"/>
                    <a:pt x="6839" y="3312"/>
                  </a:cubicBezTo>
                  <a:cubicBezTo>
                    <a:pt x="6888" y="3361"/>
                    <a:pt x="6955" y="3392"/>
                    <a:pt x="7013" y="3392"/>
                  </a:cubicBezTo>
                  <a:cubicBezTo>
                    <a:pt x="7035" y="3392"/>
                    <a:pt x="7055" y="3388"/>
                    <a:pt x="7073" y="3379"/>
                  </a:cubicBezTo>
                  <a:lnTo>
                    <a:pt x="7073" y="3379"/>
                  </a:lnTo>
                  <a:cubicBezTo>
                    <a:pt x="6951" y="3561"/>
                    <a:pt x="7079" y="3854"/>
                    <a:pt x="7279" y="3854"/>
                  </a:cubicBezTo>
                  <a:cubicBezTo>
                    <a:pt x="7299" y="3854"/>
                    <a:pt x="7319" y="3852"/>
                    <a:pt x="7340" y="3846"/>
                  </a:cubicBezTo>
                  <a:cubicBezTo>
                    <a:pt x="8340" y="3612"/>
                    <a:pt x="9341" y="3279"/>
                    <a:pt x="10308" y="2945"/>
                  </a:cubicBezTo>
                  <a:lnTo>
                    <a:pt x="10308" y="2945"/>
                  </a:lnTo>
                  <a:cubicBezTo>
                    <a:pt x="9841" y="3646"/>
                    <a:pt x="9408" y="4346"/>
                    <a:pt x="9007" y="5113"/>
                  </a:cubicBezTo>
                  <a:cubicBezTo>
                    <a:pt x="8974" y="5147"/>
                    <a:pt x="8974" y="5213"/>
                    <a:pt x="9007" y="5247"/>
                  </a:cubicBezTo>
                  <a:cubicBezTo>
                    <a:pt x="8941" y="5313"/>
                    <a:pt x="8941" y="5413"/>
                    <a:pt x="8974" y="5514"/>
                  </a:cubicBezTo>
                  <a:cubicBezTo>
                    <a:pt x="9441" y="6481"/>
                    <a:pt x="9808" y="7482"/>
                    <a:pt x="10108" y="8516"/>
                  </a:cubicBezTo>
                  <a:cubicBezTo>
                    <a:pt x="9107" y="8015"/>
                    <a:pt x="8107" y="7548"/>
                    <a:pt x="7106" y="7081"/>
                  </a:cubicBezTo>
                  <a:cubicBezTo>
                    <a:pt x="7039" y="7081"/>
                    <a:pt x="7006" y="7081"/>
                    <a:pt x="6973" y="7115"/>
                  </a:cubicBezTo>
                  <a:cubicBezTo>
                    <a:pt x="6930" y="7094"/>
                    <a:pt x="6881" y="7082"/>
                    <a:pt x="6832" y="7082"/>
                  </a:cubicBezTo>
                  <a:cubicBezTo>
                    <a:pt x="6726" y="7082"/>
                    <a:pt x="6618" y="7134"/>
                    <a:pt x="6572" y="7248"/>
                  </a:cubicBezTo>
                  <a:cubicBezTo>
                    <a:pt x="6005" y="8382"/>
                    <a:pt x="5271" y="9383"/>
                    <a:pt x="4337" y="10217"/>
                  </a:cubicBezTo>
                  <a:cubicBezTo>
                    <a:pt x="4237" y="9250"/>
                    <a:pt x="4204" y="8249"/>
                    <a:pt x="4171" y="7248"/>
                  </a:cubicBezTo>
                  <a:cubicBezTo>
                    <a:pt x="4171" y="7115"/>
                    <a:pt x="4071" y="7048"/>
                    <a:pt x="3970" y="7048"/>
                  </a:cubicBezTo>
                  <a:cubicBezTo>
                    <a:pt x="3970" y="7048"/>
                    <a:pt x="3937" y="7015"/>
                    <a:pt x="3937" y="7015"/>
                  </a:cubicBezTo>
                  <a:cubicBezTo>
                    <a:pt x="3070" y="6314"/>
                    <a:pt x="2169" y="5747"/>
                    <a:pt x="1202" y="5213"/>
                  </a:cubicBezTo>
                  <a:cubicBezTo>
                    <a:pt x="2136" y="4946"/>
                    <a:pt x="3103" y="4713"/>
                    <a:pt x="4037" y="4479"/>
                  </a:cubicBezTo>
                  <a:cubicBezTo>
                    <a:pt x="4137" y="4446"/>
                    <a:pt x="4204" y="4413"/>
                    <a:pt x="4237" y="4346"/>
                  </a:cubicBezTo>
                  <a:cubicBezTo>
                    <a:pt x="4304" y="4346"/>
                    <a:pt x="4404" y="4313"/>
                    <a:pt x="4404" y="4213"/>
                  </a:cubicBezTo>
                  <a:cubicBezTo>
                    <a:pt x="4504" y="3078"/>
                    <a:pt x="4604" y="1978"/>
                    <a:pt x="4804" y="877"/>
                  </a:cubicBezTo>
                  <a:close/>
                  <a:moveTo>
                    <a:pt x="4693" y="1"/>
                  </a:moveTo>
                  <a:cubicBezTo>
                    <a:pt x="4559" y="1"/>
                    <a:pt x="4427" y="106"/>
                    <a:pt x="4404" y="243"/>
                  </a:cubicBezTo>
                  <a:cubicBezTo>
                    <a:pt x="4171" y="1444"/>
                    <a:pt x="4037" y="2678"/>
                    <a:pt x="4104" y="3912"/>
                  </a:cubicBezTo>
                  <a:cubicBezTo>
                    <a:pt x="4087" y="3896"/>
                    <a:pt x="4062" y="3887"/>
                    <a:pt x="4029" y="3887"/>
                  </a:cubicBezTo>
                  <a:cubicBezTo>
                    <a:pt x="3995" y="3887"/>
                    <a:pt x="3954" y="3896"/>
                    <a:pt x="3904" y="3912"/>
                  </a:cubicBezTo>
                  <a:cubicBezTo>
                    <a:pt x="2736" y="4213"/>
                    <a:pt x="1535" y="4513"/>
                    <a:pt x="368" y="4813"/>
                  </a:cubicBezTo>
                  <a:cubicBezTo>
                    <a:pt x="134" y="4880"/>
                    <a:pt x="1" y="5213"/>
                    <a:pt x="234" y="5347"/>
                  </a:cubicBezTo>
                  <a:cubicBezTo>
                    <a:pt x="1435" y="5947"/>
                    <a:pt x="2603" y="6614"/>
                    <a:pt x="3737" y="7281"/>
                  </a:cubicBezTo>
                  <a:cubicBezTo>
                    <a:pt x="3770" y="7315"/>
                    <a:pt x="3804" y="7315"/>
                    <a:pt x="3837" y="7315"/>
                  </a:cubicBezTo>
                  <a:cubicBezTo>
                    <a:pt x="3670" y="8516"/>
                    <a:pt x="3670" y="9683"/>
                    <a:pt x="3804" y="10884"/>
                  </a:cubicBezTo>
                  <a:cubicBezTo>
                    <a:pt x="3826" y="11037"/>
                    <a:pt x="3963" y="11119"/>
                    <a:pt x="4101" y="11119"/>
                  </a:cubicBezTo>
                  <a:cubicBezTo>
                    <a:pt x="4174" y="11119"/>
                    <a:pt x="4247" y="11097"/>
                    <a:pt x="4304" y="11051"/>
                  </a:cubicBezTo>
                  <a:cubicBezTo>
                    <a:pt x="5505" y="10083"/>
                    <a:pt x="6439" y="8849"/>
                    <a:pt x="7106" y="7448"/>
                  </a:cubicBezTo>
                  <a:cubicBezTo>
                    <a:pt x="8173" y="8082"/>
                    <a:pt x="9274" y="8716"/>
                    <a:pt x="10375" y="9283"/>
                  </a:cubicBezTo>
                  <a:cubicBezTo>
                    <a:pt x="10420" y="9305"/>
                    <a:pt x="10470" y="9316"/>
                    <a:pt x="10520" y="9316"/>
                  </a:cubicBezTo>
                  <a:cubicBezTo>
                    <a:pt x="10692" y="9316"/>
                    <a:pt x="10860" y="9189"/>
                    <a:pt x="10809" y="8983"/>
                  </a:cubicBezTo>
                  <a:cubicBezTo>
                    <a:pt x="10508" y="7715"/>
                    <a:pt x="10108" y="6448"/>
                    <a:pt x="9508" y="5280"/>
                  </a:cubicBezTo>
                  <a:cubicBezTo>
                    <a:pt x="9508" y="5213"/>
                    <a:pt x="9441" y="5180"/>
                    <a:pt x="9408" y="5147"/>
                  </a:cubicBezTo>
                  <a:cubicBezTo>
                    <a:pt x="10008" y="4279"/>
                    <a:pt x="10609" y="3412"/>
                    <a:pt x="11242" y="2578"/>
                  </a:cubicBezTo>
                  <a:cubicBezTo>
                    <a:pt x="11363" y="2428"/>
                    <a:pt x="11211" y="2168"/>
                    <a:pt x="11009" y="2168"/>
                  </a:cubicBezTo>
                  <a:cubicBezTo>
                    <a:pt x="10987" y="2168"/>
                    <a:pt x="10965" y="2171"/>
                    <a:pt x="10942" y="2178"/>
                  </a:cubicBezTo>
                  <a:cubicBezTo>
                    <a:pt x="9741" y="2511"/>
                    <a:pt x="8474" y="2845"/>
                    <a:pt x="7273" y="3279"/>
                  </a:cubicBezTo>
                  <a:cubicBezTo>
                    <a:pt x="7373" y="3179"/>
                    <a:pt x="7406" y="3045"/>
                    <a:pt x="7306" y="2912"/>
                  </a:cubicBezTo>
                  <a:cubicBezTo>
                    <a:pt x="6506" y="1944"/>
                    <a:pt x="5705" y="1010"/>
                    <a:pt x="4871" y="76"/>
                  </a:cubicBezTo>
                  <a:cubicBezTo>
                    <a:pt x="4818" y="23"/>
                    <a:pt x="4755" y="1"/>
                    <a:pt x="46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3516725" y="3680525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1"/>
                  </a:moveTo>
                  <a:cubicBezTo>
                    <a:pt x="3403" y="1102"/>
                    <a:pt x="3303" y="2202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37"/>
                  </a:cubicBezTo>
                  <a:cubicBezTo>
                    <a:pt x="968" y="4871"/>
                    <a:pt x="1869" y="5438"/>
                    <a:pt x="2736" y="6139"/>
                  </a:cubicBezTo>
                  <a:cubicBezTo>
                    <a:pt x="2736" y="6139"/>
                    <a:pt x="2769" y="6172"/>
                    <a:pt x="2769" y="6172"/>
                  </a:cubicBezTo>
                  <a:cubicBezTo>
                    <a:pt x="2870" y="6172"/>
                    <a:pt x="2970" y="6239"/>
                    <a:pt x="2970" y="6372"/>
                  </a:cubicBezTo>
                  <a:cubicBezTo>
                    <a:pt x="3003" y="7373"/>
                    <a:pt x="3036" y="8374"/>
                    <a:pt x="3136" y="9341"/>
                  </a:cubicBezTo>
                  <a:cubicBezTo>
                    <a:pt x="4070" y="8507"/>
                    <a:pt x="4804" y="7506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8"/>
                    <a:pt x="5772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6" y="6672"/>
                    <a:pt x="7906" y="7139"/>
                    <a:pt x="8874" y="7640"/>
                  </a:cubicBezTo>
                  <a:cubicBezTo>
                    <a:pt x="8607" y="6606"/>
                    <a:pt x="8240" y="5605"/>
                    <a:pt x="7773" y="4638"/>
                  </a:cubicBezTo>
                  <a:cubicBezTo>
                    <a:pt x="7740" y="4537"/>
                    <a:pt x="7740" y="4437"/>
                    <a:pt x="7806" y="4371"/>
                  </a:cubicBezTo>
                  <a:cubicBezTo>
                    <a:pt x="7773" y="4337"/>
                    <a:pt x="7773" y="4271"/>
                    <a:pt x="7806" y="4237"/>
                  </a:cubicBezTo>
                  <a:cubicBezTo>
                    <a:pt x="8207" y="3470"/>
                    <a:pt x="8640" y="2770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9" y="2970"/>
                  </a:cubicBezTo>
                  <a:cubicBezTo>
                    <a:pt x="6118" y="2976"/>
                    <a:pt x="6098" y="2978"/>
                    <a:pt x="6078" y="2978"/>
                  </a:cubicBezTo>
                  <a:cubicBezTo>
                    <a:pt x="5878" y="2978"/>
                    <a:pt x="5750" y="2685"/>
                    <a:pt x="5872" y="2503"/>
                  </a:cubicBezTo>
                  <a:lnTo>
                    <a:pt x="5872" y="2503"/>
                  </a:lnTo>
                  <a:cubicBezTo>
                    <a:pt x="5854" y="2512"/>
                    <a:pt x="5834" y="2516"/>
                    <a:pt x="5812" y="2516"/>
                  </a:cubicBezTo>
                  <a:cubicBezTo>
                    <a:pt x="5754" y="2516"/>
                    <a:pt x="5687" y="2485"/>
                    <a:pt x="5638" y="2436"/>
                  </a:cubicBezTo>
                  <a:cubicBezTo>
                    <a:pt x="4938" y="1635"/>
                    <a:pt x="4271" y="801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59"/>
            <p:cNvSpPr/>
            <p:nvPr/>
          </p:nvSpPr>
          <p:spPr>
            <a:xfrm>
              <a:off x="2741400" y="3435950"/>
              <a:ext cx="280000" cy="277500"/>
            </a:xfrm>
            <a:custGeom>
              <a:avLst/>
              <a:gdLst/>
              <a:ahLst/>
              <a:cxnLst/>
              <a:rect l="l" t="t" r="r" b="b"/>
              <a:pathLst>
                <a:path w="11200" h="11100" extrusionOk="0">
                  <a:moveTo>
                    <a:pt x="6730" y="844"/>
                  </a:moveTo>
                  <a:cubicBezTo>
                    <a:pt x="6797" y="1912"/>
                    <a:pt x="6863" y="2946"/>
                    <a:pt x="6963" y="4013"/>
                  </a:cubicBezTo>
                  <a:cubicBezTo>
                    <a:pt x="6997" y="4113"/>
                    <a:pt x="7030" y="4180"/>
                    <a:pt x="7097" y="4213"/>
                  </a:cubicBezTo>
                  <a:cubicBezTo>
                    <a:pt x="6897" y="4280"/>
                    <a:pt x="6830" y="4647"/>
                    <a:pt x="7063" y="4747"/>
                  </a:cubicBezTo>
                  <a:cubicBezTo>
                    <a:pt x="8031" y="5114"/>
                    <a:pt x="9031" y="5414"/>
                    <a:pt x="9999" y="5714"/>
                  </a:cubicBezTo>
                  <a:cubicBezTo>
                    <a:pt x="9232" y="6014"/>
                    <a:pt x="8464" y="6348"/>
                    <a:pt x="7697" y="6715"/>
                  </a:cubicBezTo>
                  <a:cubicBezTo>
                    <a:pt x="7664" y="6748"/>
                    <a:pt x="7630" y="6782"/>
                    <a:pt x="7597" y="6848"/>
                  </a:cubicBezTo>
                  <a:cubicBezTo>
                    <a:pt x="7530" y="6882"/>
                    <a:pt x="7464" y="6948"/>
                    <a:pt x="7430" y="7049"/>
                  </a:cubicBezTo>
                  <a:cubicBezTo>
                    <a:pt x="7264" y="8116"/>
                    <a:pt x="6963" y="9117"/>
                    <a:pt x="6596" y="10117"/>
                  </a:cubicBezTo>
                  <a:cubicBezTo>
                    <a:pt x="6096" y="9150"/>
                    <a:pt x="5562" y="8183"/>
                    <a:pt x="4995" y="7249"/>
                  </a:cubicBezTo>
                  <a:cubicBezTo>
                    <a:pt x="4962" y="7182"/>
                    <a:pt x="4929" y="7182"/>
                    <a:pt x="4862" y="7182"/>
                  </a:cubicBezTo>
                  <a:cubicBezTo>
                    <a:pt x="4813" y="7084"/>
                    <a:pt x="4710" y="7022"/>
                    <a:pt x="4594" y="7022"/>
                  </a:cubicBezTo>
                  <a:cubicBezTo>
                    <a:pt x="4551" y="7022"/>
                    <a:pt x="4506" y="7031"/>
                    <a:pt x="4462" y="7049"/>
                  </a:cubicBezTo>
                  <a:cubicBezTo>
                    <a:pt x="3327" y="7682"/>
                    <a:pt x="2160" y="8049"/>
                    <a:pt x="926" y="8216"/>
                  </a:cubicBezTo>
                  <a:cubicBezTo>
                    <a:pt x="1426" y="7349"/>
                    <a:pt x="1960" y="6481"/>
                    <a:pt x="2527" y="5681"/>
                  </a:cubicBezTo>
                  <a:cubicBezTo>
                    <a:pt x="2594" y="5547"/>
                    <a:pt x="2527" y="5447"/>
                    <a:pt x="2460" y="5414"/>
                  </a:cubicBezTo>
                  <a:cubicBezTo>
                    <a:pt x="2460" y="5381"/>
                    <a:pt x="2460" y="5381"/>
                    <a:pt x="2460" y="5347"/>
                  </a:cubicBezTo>
                  <a:cubicBezTo>
                    <a:pt x="2127" y="4280"/>
                    <a:pt x="1726" y="3279"/>
                    <a:pt x="1259" y="2278"/>
                  </a:cubicBezTo>
                  <a:lnTo>
                    <a:pt x="1259" y="2278"/>
                  </a:lnTo>
                  <a:cubicBezTo>
                    <a:pt x="2160" y="2645"/>
                    <a:pt x="3094" y="2979"/>
                    <a:pt x="3995" y="3346"/>
                  </a:cubicBezTo>
                  <a:cubicBezTo>
                    <a:pt x="4045" y="3363"/>
                    <a:pt x="4086" y="3371"/>
                    <a:pt x="4124" y="3371"/>
                  </a:cubicBezTo>
                  <a:cubicBezTo>
                    <a:pt x="4161" y="3371"/>
                    <a:pt x="4195" y="3363"/>
                    <a:pt x="4228" y="3346"/>
                  </a:cubicBezTo>
                  <a:cubicBezTo>
                    <a:pt x="4267" y="3365"/>
                    <a:pt x="4316" y="3384"/>
                    <a:pt x="4358" y="3384"/>
                  </a:cubicBezTo>
                  <a:cubicBezTo>
                    <a:pt x="4388" y="3384"/>
                    <a:pt x="4414" y="3374"/>
                    <a:pt x="4428" y="3346"/>
                  </a:cubicBezTo>
                  <a:cubicBezTo>
                    <a:pt x="5162" y="2479"/>
                    <a:pt x="5896" y="1645"/>
                    <a:pt x="6730" y="844"/>
                  </a:cubicBezTo>
                  <a:close/>
                  <a:moveTo>
                    <a:pt x="6951" y="1"/>
                  </a:moveTo>
                  <a:cubicBezTo>
                    <a:pt x="6872" y="1"/>
                    <a:pt x="6792" y="27"/>
                    <a:pt x="6730" y="77"/>
                  </a:cubicBezTo>
                  <a:cubicBezTo>
                    <a:pt x="5829" y="944"/>
                    <a:pt x="5029" y="1878"/>
                    <a:pt x="4361" y="2912"/>
                  </a:cubicBezTo>
                  <a:cubicBezTo>
                    <a:pt x="4361" y="2879"/>
                    <a:pt x="4295" y="2812"/>
                    <a:pt x="4228" y="2812"/>
                  </a:cubicBezTo>
                  <a:cubicBezTo>
                    <a:pt x="3094" y="2379"/>
                    <a:pt x="1960" y="1912"/>
                    <a:pt x="792" y="1478"/>
                  </a:cubicBezTo>
                  <a:cubicBezTo>
                    <a:pt x="766" y="1469"/>
                    <a:pt x="737" y="1465"/>
                    <a:pt x="708" y="1465"/>
                  </a:cubicBezTo>
                  <a:cubicBezTo>
                    <a:pt x="519" y="1465"/>
                    <a:pt x="305" y="1642"/>
                    <a:pt x="392" y="1845"/>
                  </a:cubicBezTo>
                  <a:cubicBezTo>
                    <a:pt x="1026" y="3046"/>
                    <a:pt x="1593" y="4247"/>
                    <a:pt x="2160" y="5447"/>
                  </a:cubicBezTo>
                  <a:cubicBezTo>
                    <a:pt x="2160" y="5481"/>
                    <a:pt x="2193" y="5514"/>
                    <a:pt x="2193" y="5514"/>
                  </a:cubicBezTo>
                  <a:cubicBezTo>
                    <a:pt x="1393" y="6415"/>
                    <a:pt x="692" y="7382"/>
                    <a:pt x="125" y="8450"/>
                  </a:cubicBezTo>
                  <a:cubicBezTo>
                    <a:pt x="0" y="8637"/>
                    <a:pt x="167" y="8853"/>
                    <a:pt x="353" y="8853"/>
                  </a:cubicBezTo>
                  <a:cubicBezTo>
                    <a:pt x="366" y="8853"/>
                    <a:pt x="379" y="8852"/>
                    <a:pt x="392" y="8850"/>
                  </a:cubicBezTo>
                  <a:cubicBezTo>
                    <a:pt x="1960" y="8750"/>
                    <a:pt x="3427" y="8316"/>
                    <a:pt x="4795" y="7549"/>
                  </a:cubicBezTo>
                  <a:cubicBezTo>
                    <a:pt x="5295" y="8683"/>
                    <a:pt x="5829" y="9817"/>
                    <a:pt x="6396" y="10918"/>
                  </a:cubicBezTo>
                  <a:cubicBezTo>
                    <a:pt x="6452" y="11029"/>
                    <a:pt x="6570" y="11099"/>
                    <a:pt x="6686" y="11099"/>
                  </a:cubicBezTo>
                  <a:cubicBezTo>
                    <a:pt x="6779" y="11099"/>
                    <a:pt x="6871" y="11055"/>
                    <a:pt x="6930" y="10951"/>
                  </a:cubicBezTo>
                  <a:cubicBezTo>
                    <a:pt x="7430" y="9717"/>
                    <a:pt x="7797" y="8450"/>
                    <a:pt x="8031" y="7149"/>
                  </a:cubicBezTo>
                  <a:cubicBezTo>
                    <a:pt x="8031" y="7082"/>
                    <a:pt x="8031" y="7049"/>
                    <a:pt x="7997" y="6982"/>
                  </a:cubicBezTo>
                  <a:cubicBezTo>
                    <a:pt x="8998" y="6615"/>
                    <a:pt x="9965" y="6248"/>
                    <a:pt x="10966" y="5948"/>
                  </a:cubicBezTo>
                  <a:cubicBezTo>
                    <a:pt x="11166" y="5881"/>
                    <a:pt x="11200" y="5514"/>
                    <a:pt x="10966" y="5447"/>
                  </a:cubicBezTo>
                  <a:cubicBezTo>
                    <a:pt x="9765" y="5047"/>
                    <a:pt x="8564" y="4580"/>
                    <a:pt x="7330" y="4247"/>
                  </a:cubicBezTo>
                  <a:cubicBezTo>
                    <a:pt x="7464" y="4213"/>
                    <a:pt x="7597" y="4113"/>
                    <a:pt x="7564" y="3946"/>
                  </a:cubicBezTo>
                  <a:cubicBezTo>
                    <a:pt x="7497" y="2712"/>
                    <a:pt x="7364" y="1478"/>
                    <a:pt x="7230" y="244"/>
                  </a:cubicBezTo>
                  <a:cubicBezTo>
                    <a:pt x="7209" y="76"/>
                    <a:pt x="7083" y="1"/>
                    <a:pt x="69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59"/>
            <p:cNvSpPr/>
            <p:nvPr/>
          </p:nvSpPr>
          <p:spPr>
            <a:xfrm>
              <a:off x="2764525" y="34570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805" y="0"/>
                  </a:moveTo>
                  <a:cubicBezTo>
                    <a:pt x="4971" y="801"/>
                    <a:pt x="4237" y="1635"/>
                    <a:pt x="3503" y="2502"/>
                  </a:cubicBezTo>
                  <a:cubicBezTo>
                    <a:pt x="3489" y="2530"/>
                    <a:pt x="3463" y="2540"/>
                    <a:pt x="3433" y="2540"/>
                  </a:cubicBezTo>
                  <a:cubicBezTo>
                    <a:pt x="3391" y="2540"/>
                    <a:pt x="3342" y="2521"/>
                    <a:pt x="3303" y="2502"/>
                  </a:cubicBezTo>
                  <a:cubicBezTo>
                    <a:pt x="3270" y="2519"/>
                    <a:pt x="3236" y="2527"/>
                    <a:pt x="3199" y="2527"/>
                  </a:cubicBezTo>
                  <a:cubicBezTo>
                    <a:pt x="3161" y="2527"/>
                    <a:pt x="3120" y="2519"/>
                    <a:pt x="3070" y="2502"/>
                  </a:cubicBezTo>
                  <a:cubicBezTo>
                    <a:pt x="2169" y="2168"/>
                    <a:pt x="1268" y="1801"/>
                    <a:pt x="334" y="1434"/>
                  </a:cubicBezTo>
                  <a:lnTo>
                    <a:pt x="334" y="1434"/>
                  </a:lnTo>
                  <a:cubicBezTo>
                    <a:pt x="801" y="2435"/>
                    <a:pt x="1202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02" y="4603"/>
                    <a:pt x="1669" y="4703"/>
                    <a:pt x="1602" y="4837"/>
                  </a:cubicBezTo>
                  <a:cubicBezTo>
                    <a:pt x="1035" y="5637"/>
                    <a:pt x="501" y="6505"/>
                    <a:pt x="1" y="7372"/>
                  </a:cubicBezTo>
                  <a:cubicBezTo>
                    <a:pt x="1235" y="7205"/>
                    <a:pt x="2402" y="6838"/>
                    <a:pt x="3537" y="6205"/>
                  </a:cubicBezTo>
                  <a:cubicBezTo>
                    <a:pt x="3581" y="6187"/>
                    <a:pt x="3626" y="6178"/>
                    <a:pt x="3669" y="6178"/>
                  </a:cubicBezTo>
                  <a:cubicBezTo>
                    <a:pt x="3785" y="6178"/>
                    <a:pt x="3888" y="6240"/>
                    <a:pt x="3937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671" y="9273"/>
                  </a:cubicBezTo>
                  <a:cubicBezTo>
                    <a:pt x="6038" y="8273"/>
                    <a:pt x="6339" y="7272"/>
                    <a:pt x="6505" y="6205"/>
                  </a:cubicBezTo>
                  <a:cubicBezTo>
                    <a:pt x="6539" y="6104"/>
                    <a:pt x="6605" y="6038"/>
                    <a:pt x="6672" y="6004"/>
                  </a:cubicBezTo>
                  <a:cubicBezTo>
                    <a:pt x="6705" y="5938"/>
                    <a:pt x="6739" y="5904"/>
                    <a:pt x="6772" y="5871"/>
                  </a:cubicBezTo>
                  <a:cubicBezTo>
                    <a:pt x="7539" y="5504"/>
                    <a:pt x="8307" y="5170"/>
                    <a:pt x="9074" y="4870"/>
                  </a:cubicBezTo>
                  <a:cubicBezTo>
                    <a:pt x="8106" y="4570"/>
                    <a:pt x="7106" y="4270"/>
                    <a:pt x="6138" y="3903"/>
                  </a:cubicBezTo>
                  <a:cubicBezTo>
                    <a:pt x="5905" y="3803"/>
                    <a:pt x="5972" y="3436"/>
                    <a:pt x="6172" y="3369"/>
                  </a:cubicBezTo>
                  <a:cubicBezTo>
                    <a:pt x="6105" y="3336"/>
                    <a:pt x="6072" y="3269"/>
                    <a:pt x="6038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3081400" y="312330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38" y="1"/>
                  </a:moveTo>
                  <a:cubicBezTo>
                    <a:pt x="6512" y="1"/>
                    <a:pt x="6488" y="11"/>
                    <a:pt x="6471" y="36"/>
                  </a:cubicBezTo>
                  <a:cubicBezTo>
                    <a:pt x="4203" y="2604"/>
                    <a:pt x="2135" y="5339"/>
                    <a:pt x="167" y="8108"/>
                  </a:cubicBezTo>
                  <a:cubicBezTo>
                    <a:pt x="0" y="8342"/>
                    <a:pt x="234" y="8575"/>
                    <a:pt x="434" y="8575"/>
                  </a:cubicBezTo>
                  <a:cubicBezTo>
                    <a:pt x="1368" y="8689"/>
                    <a:pt x="2303" y="8741"/>
                    <a:pt x="3238" y="8741"/>
                  </a:cubicBezTo>
                  <a:cubicBezTo>
                    <a:pt x="3671" y="8741"/>
                    <a:pt x="4104" y="8730"/>
                    <a:pt x="4537" y="8709"/>
                  </a:cubicBezTo>
                  <a:lnTo>
                    <a:pt x="4537" y="8709"/>
                  </a:lnTo>
                  <a:cubicBezTo>
                    <a:pt x="3136" y="11010"/>
                    <a:pt x="1868" y="13379"/>
                    <a:pt x="567" y="15714"/>
                  </a:cubicBezTo>
                  <a:cubicBezTo>
                    <a:pt x="441" y="15941"/>
                    <a:pt x="641" y="16150"/>
                    <a:pt x="846" y="16150"/>
                  </a:cubicBezTo>
                  <a:cubicBezTo>
                    <a:pt x="912" y="16150"/>
                    <a:pt x="978" y="16129"/>
                    <a:pt x="1034" y="16080"/>
                  </a:cubicBezTo>
                  <a:cubicBezTo>
                    <a:pt x="4003" y="13479"/>
                    <a:pt x="6672" y="10643"/>
                    <a:pt x="9107" y="7541"/>
                  </a:cubicBezTo>
                  <a:cubicBezTo>
                    <a:pt x="9207" y="7408"/>
                    <a:pt x="9173" y="7241"/>
                    <a:pt x="9107" y="7141"/>
                  </a:cubicBezTo>
                  <a:cubicBezTo>
                    <a:pt x="9140" y="7074"/>
                    <a:pt x="9140" y="6974"/>
                    <a:pt x="9040" y="6941"/>
                  </a:cubicBezTo>
                  <a:cubicBezTo>
                    <a:pt x="7539" y="6507"/>
                    <a:pt x="5804" y="6440"/>
                    <a:pt x="4203" y="6340"/>
                  </a:cubicBezTo>
                  <a:cubicBezTo>
                    <a:pt x="5637" y="4806"/>
                    <a:pt x="6571" y="2838"/>
                    <a:pt x="7038" y="803"/>
                  </a:cubicBezTo>
                  <a:cubicBezTo>
                    <a:pt x="7083" y="625"/>
                    <a:pt x="6935" y="506"/>
                    <a:pt x="6801" y="506"/>
                  </a:cubicBezTo>
                  <a:cubicBezTo>
                    <a:pt x="6735" y="506"/>
                    <a:pt x="6672" y="536"/>
                    <a:pt x="6638" y="603"/>
                  </a:cubicBezTo>
                  <a:cubicBezTo>
                    <a:pt x="6605" y="603"/>
                    <a:pt x="6605" y="636"/>
                    <a:pt x="6605" y="669"/>
                  </a:cubicBezTo>
                  <a:cubicBezTo>
                    <a:pt x="6071" y="2804"/>
                    <a:pt x="5104" y="4572"/>
                    <a:pt x="3836" y="6340"/>
                  </a:cubicBezTo>
                  <a:lnTo>
                    <a:pt x="3669" y="6340"/>
                  </a:lnTo>
                  <a:cubicBezTo>
                    <a:pt x="3659" y="6339"/>
                    <a:pt x="3648" y="6339"/>
                    <a:pt x="3638" y="6339"/>
                  </a:cubicBezTo>
                  <a:cubicBezTo>
                    <a:pt x="3336" y="6339"/>
                    <a:pt x="3347" y="6808"/>
                    <a:pt x="3669" y="6841"/>
                  </a:cubicBezTo>
                  <a:cubicBezTo>
                    <a:pt x="5031" y="7011"/>
                    <a:pt x="6489" y="7229"/>
                    <a:pt x="7900" y="7229"/>
                  </a:cubicBezTo>
                  <a:cubicBezTo>
                    <a:pt x="8148" y="7229"/>
                    <a:pt x="8395" y="7222"/>
                    <a:pt x="8640" y="7207"/>
                  </a:cubicBezTo>
                  <a:lnTo>
                    <a:pt x="8640" y="7207"/>
                  </a:lnTo>
                  <a:cubicBezTo>
                    <a:pt x="6605" y="9776"/>
                    <a:pt x="4370" y="12178"/>
                    <a:pt x="1968" y="14413"/>
                  </a:cubicBezTo>
                  <a:cubicBezTo>
                    <a:pt x="3102" y="12411"/>
                    <a:pt x="4170" y="10410"/>
                    <a:pt x="5070" y="8308"/>
                  </a:cubicBezTo>
                  <a:cubicBezTo>
                    <a:pt x="5115" y="8219"/>
                    <a:pt x="5056" y="8130"/>
                    <a:pt x="4981" y="8130"/>
                  </a:cubicBezTo>
                  <a:cubicBezTo>
                    <a:pt x="4944" y="8130"/>
                    <a:pt x="4904" y="8153"/>
                    <a:pt x="4870" y="8208"/>
                  </a:cubicBezTo>
                  <a:lnTo>
                    <a:pt x="4837" y="8208"/>
                  </a:lnTo>
                  <a:cubicBezTo>
                    <a:pt x="4804" y="8141"/>
                    <a:pt x="4737" y="8075"/>
                    <a:pt x="4603" y="8075"/>
                  </a:cubicBezTo>
                  <a:cubicBezTo>
                    <a:pt x="4130" y="8114"/>
                    <a:pt x="3656" y="8133"/>
                    <a:pt x="3182" y="8133"/>
                  </a:cubicBezTo>
                  <a:cubicBezTo>
                    <a:pt x="2455" y="8133"/>
                    <a:pt x="1728" y="8089"/>
                    <a:pt x="1001" y="8008"/>
                  </a:cubicBezTo>
                  <a:cubicBezTo>
                    <a:pt x="2769" y="5473"/>
                    <a:pt x="4637" y="2971"/>
                    <a:pt x="6438" y="469"/>
                  </a:cubicBezTo>
                  <a:cubicBezTo>
                    <a:pt x="6538" y="369"/>
                    <a:pt x="6571" y="269"/>
                    <a:pt x="6672" y="202"/>
                  </a:cubicBezTo>
                  <a:cubicBezTo>
                    <a:pt x="6722" y="102"/>
                    <a:pt x="6620" y="1"/>
                    <a:pt x="6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3106400" y="313502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38" y="0"/>
                  </a:moveTo>
                  <a:cubicBezTo>
                    <a:pt x="3637" y="2502"/>
                    <a:pt x="1769" y="5004"/>
                    <a:pt x="1" y="7539"/>
                  </a:cubicBezTo>
                  <a:cubicBezTo>
                    <a:pt x="728" y="7620"/>
                    <a:pt x="1455" y="7664"/>
                    <a:pt x="2182" y="7664"/>
                  </a:cubicBezTo>
                  <a:cubicBezTo>
                    <a:pt x="2656" y="7664"/>
                    <a:pt x="3130" y="7645"/>
                    <a:pt x="3603" y="7606"/>
                  </a:cubicBezTo>
                  <a:cubicBezTo>
                    <a:pt x="3737" y="7606"/>
                    <a:pt x="3804" y="7672"/>
                    <a:pt x="3837" y="7739"/>
                  </a:cubicBezTo>
                  <a:lnTo>
                    <a:pt x="3870" y="7739"/>
                  </a:lnTo>
                  <a:cubicBezTo>
                    <a:pt x="3904" y="7684"/>
                    <a:pt x="3944" y="7661"/>
                    <a:pt x="3981" y="7661"/>
                  </a:cubicBezTo>
                  <a:cubicBezTo>
                    <a:pt x="4056" y="7661"/>
                    <a:pt x="4115" y="7750"/>
                    <a:pt x="4070" y="7839"/>
                  </a:cubicBezTo>
                  <a:cubicBezTo>
                    <a:pt x="3170" y="9941"/>
                    <a:pt x="2102" y="11942"/>
                    <a:pt x="968" y="13944"/>
                  </a:cubicBezTo>
                  <a:cubicBezTo>
                    <a:pt x="3370" y="11709"/>
                    <a:pt x="5605" y="9307"/>
                    <a:pt x="7640" y="6738"/>
                  </a:cubicBezTo>
                  <a:lnTo>
                    <a:pt x="7640" y="6738"/>
                  </a:lnTo>
                  <a:cubicBezTo>
                    <a:pt x="7395" y="6753"/>
                    <a:pt x="7148" y="6760"/>
                    <a:pt x="6900" y="6760"/>
                  </a:cubicBezTo>
                  <a:cubicBezTo>
                    <a:pt x="5489" y="6760"/>
                    <a:pt x="4031" y="6542"/>
                    <a:pt x="2669" y="6372"/>
                  </a:cubicBezTo>
                  <a:cubicBezTo>
                    <a:pt x="2347" y="6339"/>
                    <a:pt x="2336" y="5870"/>
                    <a:pt x="2638" y="5870"/>
                  </a:cubicBezTo>
                  <a:cubicBezTo>
                    <a:pt x="2648" y="5870"/>
                    <a:pt x="2659" y="5870"/>
                    <a:pt x="2669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05" y="167"/>
                    <a:pt x="5605" y="134"/>
                    <a:pt x="5638" y="134"/>
                  </a:cubicBezTo>
                  <a:lnTo>
                    <a:pt x="5438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91" name="Google Shape;1291;p59"/>
          <p:cNvGrpSpPr/>
          <p:nvPr/>
        </p:nvGrpSpPr>
        <p:grpSpPr>
          <a:xfrm rot="-1800044">
            <a:off x="6972165" y="3529096"/>
            <a:ext cx="1623664" cy="530438"/>
            <a:chOff x="2331088" y="5051975"/>
            <a:chExt cx="1623700" cy="530450"/>
          </a:xfrm>
        </p:grpSpPr>
        <p:sp>
          <p:nvSpPr>
            <p:cNvPr id="1292" name="Google Shape;1292;p59"/>
            <p:cNvSpPr/>
            <p:nvPr/>
          </p:nvSpPr>
          <p:spPr>
            <a:xfrm>
              <a:off x="3758113" y="5079175"/>
              <a:ext cx="196675" cy="198400"/>
            </a:xfrm>
            <a:custGeom>
              <a:avLst/>
              <a:gdLst/>
              <a:ahLst/>
              <a:cxnLst/>
              <a:rect l="l" t="t" r="r" b="b"/>
              <a:pathLst>
                <a:path w="7867" h="7936" extrusionOk="0">
                  <a:moveTo>
                    <a:pt x="5098" y="778"/>
                  </a:moveTo>
                  <a:cubicBezTo>
                    <a:pt x="4998" y="1345"/>
                    <a:pt x="4964" y="1946"/>
                    <a:pt x="5064" y="2513"/>
                  </a:cubicBezTo>
                  <a:cubicBezTo>
                    <a:pt x="4764" y="2513"/>
                    <a:pt x="4664" y="2946"/>
                    <a:pt x="4964" y="3013"/>
                  </a:cubicBezTo>
                  <a:cubicBezTo>
                    <a:pt x="5731" y="3147"/>
                    <a:pt x="6465" y="3347"/>
                    <a:pt x="7199" y="3647"/>
                  </a:cubicBezTo>
                  <a:cubicBezTo>
                    <a:pt x="6632" y="4147"/>
                    <a:pt x="5965" y="4481"/>
                    <a:pt x="5198" y="4648"/>
                  </a:cubicBezTo>
                  <a:cubicBezTo>
                    <a:pt x="5142" y="4603"/>
                    <a:pt x="5075" y="4581"/>
                    <a:pt x="5011" y="4581"/>
                  </a:cubicBezTo>
                  <a:cubicBezTo>
                    <a:pt x="4883" y="4581"/>
                    <a:pt x="4764" y="4670"/>
                    <a:pt x="4764" y="4848"/>
                  </a:cubicBezTo>
                  <a:cubicBezTo>
                    <a:pt x="4831" y="5615"/>
                    <a:pt x="4731" y="6382"/>
                    <a:pt x="4531" y="7149"/>
                  </a:cubicBezTo>
                  <a:cubicBezTo>
                    <a:pt x="4064" y="6516"/>
                    <a:pt x="3697" y="5882"/>
                    <a:pt x="3296" y="5215"/>
                  </a:cubicBezTo>
                  <a:cubicBezTo>
                    <a:pt x="3263" y="5148"/>
                    <a:pt x="3196" y="5148"/>
                    <a:pt x="3130" y="5148"/>
                  </a:cubicBezTo>
                  <a:cubicBezTo>
                    <a:pt x="3086" y="5082"/>
                    <a:pt x="2985" y="5017"/>
                    <a:pt x="2883" y="5017"/>
                  </a:cubicBezTo>
                  <a:cubicBezTo>
                    <a:pt x="2829" y="5017"/>
                    <a:pt x="2775" y="5035"/>
                    <a:pt x="2729" y="5081"/>
                  </a:cubicBezTo>
                  <a:cubicBezTo>
                    <a:pt x="2262" y="5448"/>
                    <a:pt x="1729" y="5748"/>
                    <a:pt x="1195" y="5982"/>
                  </a:cubicBezTo>
                  <a:cubicBezTo>
                    <a:pt x="1495" y="5415"/>
                    <a:pt x="1662" y="4848"/>
                    <a:pt x="1729" y="4247"/>
                  </a:cubicBezTo>
                  <a:cubicBezTo>
                    <a:pt x="1829" y="4214"/>
                    <a:pt x="1895" y="4114"/>
                    <a:pt x="1829" y="4014"/>
                  </a:cubicBezTo>
                  <a:cubicBezTo>
                    <a:pt x="1528" y="3280"/>
                    <a:pt x="1162" y="2546"/>
                    <a:pt x="828" y="1846"/>
                  </a:cubicBezTo>
                  <a:lnTo>
                    <a:pt x="828" y="1846"/>
                  </a:lnTo>
                  <a:cubicBezTo>
                    <a:pt x="1595" y="2012"/>
                    <a:pt x="2362" y="2246"/>
                    <a:pt x="3096" y="2546"/>
                  </a:cubicBezTo>
                  <a:cubicBezTo>
                    <a:pt x="3126" y="2561"/>
                    <a:pt x="3155" y="2568"/>
                    <a:pt x="3181" y="2568"/>
                  </a:cubicBezTo>
                  <a:cubicBezTo>
                    <a:pt x="3271" y="2568"/>
                    <a:pt x="3337" y="2490"/>
                    <a:pt x="3363" y="2413"/>
                  </a:cubicBezTo>
                  <a:cubicBezTo>
                    <a:pt x="3383" y="2422"/>
                    <a:pt x="3399" y="2427"/>
                    <a:pt x="3414" y="2427"/>
                  </a:cubicBezTo>
                  <a:cubicBezTo>
                    <a:pt x="3449" y="2427"/>
                    <a:pt x="3473" y="2403"/>
                    <a:pt x="3497" y="2379"/>
                  </a:cubicBezTo>
                  <a:cubicBezTo>
                    <a:pt x="3964" y="1779"/>
                    <a:pt x="4497" y="1245"/>
                    <a:pt x="5098" y="778"/>
                  </a:cubicBezTo>
                  <a:close/>
                  <a:moveTo>
                    <a:pt x="5448" y="1"/>
                  </a:moveTo>
                  <a:cubicBezTo>
                    <a:pt x="5409" y="1"/>
                    <a:pt x="5369" y="14"/>
                    <a:pt x="5331" y="44"/>
                  </a:cubicBezTo>
                  <a:cubicBezTo>
                    <a:pt x="4564" y="611"/>
                    <a:pt x="3863" y="1312"/>
                    <a:pt x="3296" y="2079"/>
                  </a:cubicBezTo>
                  <a:cubicBezTo>
                    <a:pt x="2362" y="1679"/>
                    <a:pt x="1395" y="1379"/>
                    <a:pt x="394" y="1212"/>
                  </a:cubicBezTo>
                  <a:cubicBezTo>
                    <a:pt x="379" y="1210"/>
                    <a:pt x="364" y="1209"/>
                    <a:pt x="350" y="1209"/>
                  </a:cubicBezTo>
                  <a:cubicBezTo>
                    <a:pt x="140" y="1209"/>
                    <a:pt x="1" y="1425"/>
                    <a:pt x="94" y="1612"/>
                  </a:cubicBezTo>
                  <a:cubicBezTo>
                    <a:pt x="528" y="2446"/>
                    <a:pt x="961" y="3313"/>
                    <a:pt x="1462" y="4147"/>
                  </a:cubicBezTo>
                  <a:cubicBezTo>
                    <a:pt x="1228" y="4915"/>
                    <a:pt x="895" y="5648"/>
                    <a:pt x="394" y="6316"/>
                  </a:cubicBezTo>
                  <a:cubicBezTo>
                    <a:pt x="275" y="6464"/>
                    <a:pt x="448" y="6693"/>
                    <a:pt x="629" y="6693"/>
                  </a:cubicBezTo>
                  <a:cubicBezTo>
                    <a:pt x="651" y="6693"/>
                    <a:pt x="673" y="6690"/>
                    <a:pt x="695" y="6682"/>
                  </a:cubicBezTo>
                  <a:cubicBezTo>
                    <a:pt x="1562" y="6449"/>
                    <a:pt x="2362" y="6015"/>
                    <a:pt x="3063" y="5448"/>
                  </a:cubicBezTo>
                  <a:cubicBezTo>
                    <a:pt x="3296" y="6349"/>
                    <a:pt x="3863" y="7149"/>
                    <a:pt x="4431" y="7850"/>
                  </a:cubicBezTo>
                  <a:cubicBezTo>
                    <a:pt x="4479" y="7910"/>
                    <a:pt x="4540" y="7936"/>
                    <a:pt x="4602" y="7936"/>
                  </a:cubicBezTo>
                  <a:cubicBezTo>
                    <a:pt x="4711" y="7936"/>
                    <a:pt x="4822" y="7856"/>
                    <a:pt x="4864" y="7750"/>
                  </a:cubicBezTo>
                  <a:cubicBezTo>
                    <a:pt x="5198" y="6849"/>
                    <a:pt x="5331" y="5915"/>
                    <a:pt x="5298" y="4948"/>
                  </a:cubicBezTo>
                  <a:cubicBezTo>
                    <a:pt x="6232" y="4848"/>
                    <a:pt x="7099" y="4414"/>
                    <a:pt x="7766" y="3747"/>
                  </a:cubicBezTo>
                  <a:cubicBezTo>
                    <a:pt x="7866" y="3647"/>
                    <a:pt x="7866" y="3447"/>
                    <a:pt x="7733" y="3380"/>
                  </a:cubicBezTo>
                  <a:cubicBezTo>
                    <a:pt x="7032" y="3013"/>
                    <a:pt x="6265" y="2746"/>
                    <a:pt x="5498" y="2580"/>
                  </a:cubicBezTo>
                  <a:cubicBezTo>
                    <a:pt x="5498" y="2580"/>
                    <a:pt x="5498" y="2546"/>
                    <a:pt x="5498" y="2513"/>
                  </a:cubicBezTo>
                  <a:cubicBezTo>
                    <a:pt x="5498" y="1746"/>
                    <a:pt x="5498" y="1045"/>
                    <a:pt x="5665" y="278"/>
                  </a:cubicBezTo>
                  <a:cubicBezTo>
                    <a:pt x="5690" y="149"/>
                    <a:pt x="5577" y="1"/>
                    <a:pt x="54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59"/>
            <p:cNvSpPr/>
            <p:nvPr/>
          </p:nvSpPr>
          <p:spPr>
            <a:xfrm>
              <a:off x="3778788" y="5098625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467"/>
                    <a:pt x="3137" y="1001"/>
                    <a:pt x="2670" y="1601"/>
                  </a:cubicBezTo>
                  <a:cubicBezTo>
                    <a:pt x="2636" y="1635"/>
                    <a:pt x="2603" y="1635"/>
                    <a:pt x="2536" y="1635"/>
                  </a:cubicBezTo>
                  <a:cubicBezTo>
                    <a:pt x="2510" y="1712"/>
                    <a:pt x="2444" y="1790"/>
                    <a:pt x="2354" y="1790"/>
                  </a:cubicBezTo>
                  <a:cubicBezTo>
                    <a:pt x="2328" y="1790"/>
                    <a:pt x="2299" y="1783"/>
                    <a:pt x="2269" y="1768"/>
                  </a:cubicBezTo>
                  <a:cubicBezTo>
                    <a:pt x="1535" y="1468"/>
                    <a:pt x="768" y="1234"/>
                    <a:pt x="1" y="1068"/>
                  </a:cubicBezTo>
                  <a:lnTo>
                    <a:pt x="1" y="1068"/>
                  </a:lnTo>
                  <a:cubicBezTo>
                    <a:pt x="335" y="1768"/>
                    <a:pt x="701" y="2502"/>
                    <a:pt x="1002" y="3236"/>
                  </a:cubicBezTo>
                  <a:cubicBezTo>
                    <a:pt x="1068" y="3336"/>
                    <a:pt x="1002" y="3436"/>
                    <a:pt x="902" y="3469"/>
                  </a:cubicBezTo>
                  <a:cubicBezTo>
                    <a:pt x="835" y="4070"/>
                    <a:pt x="668" y="4637"/>
                    <a:pt x="368" y="5204"/>
                  </a:cubicBezTo>
                  <a:cubicBezTo>
                    <a:pt x="902" y="4970"/>
                    <a:pt x="1435" y="4670"/>
                    <a:pt x="1902" y="4303"/>
                  </a:cubicBezTo>
                  <a:cubicBezTo>
                    <a:pt x="1953" y="4252"/>
                    <a:pt x="2014" y="4231"/>
                    <a:pt x="2073" y="4231"/>
                  </a:cubicBezTo>
                  <a:cubicBezTo>
                    <a:pt x="2169" y="4231"/>
                    <a:pt x="2261" y="4288"/>
                    <a:pt x="2303" y="4370"/>
                  </a:cubicBezTo>
                  <a:cubicBezTo>
                    <a:pt x="2369" y="4370"/>
                    <a:pt x="2436" y="4370"/>
                    <a:pt x="2469" y="4437"/>
                  </a:cubicBezTo>
                  <a:cubicBezTo>
                    <a:pt x="2870" y="5104"/>
                    <a:pt x="3237" y="5738"/>
                    <a:pt x="3704" y="6371"/>
                  </a:cubicBezTo>
                  <a:cubicBezTo>
                    <a:pt x="3904" y="5604"/>
                    <a:pt x="4004" y="4837"/>
                    <a:pt x="3937" y="4070"/>
                  </a:cubicBezTo>
                  <a:cubicBezTo>
                    <a:pt x="3937" y="3892"/>
                    <a:pt x="4056" y="3803"/>
                    <a:pt x="4184" y="3803"/>
                  </a:cubicBezTo>
                  <a:cubicBezTo>
                    <a:pt x="4248" y="3803"/>
                    <a:pt x="4315" y="3825"/>
                    <a:pt x="4371" y="3870"/>
                  </a:cubicBezTo>
                  <a:cubicBezTo>
                    <a:pt x="5138" y="3703"/>
                    <a:pt x="5772" y="3369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35"/>
                    <a:pt x="4237" y="1735"/>
                  </a:cubicBezTo>
                  <a:cubicBezTo>
                    <a:pt x="4137" y="1168"/>
                    <a:pt x="4171" y="567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331088" y="5169675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354438" y="5191175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738638" y="5051975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59"/>
            <p:cNvSpPr/>
            <p:nvPr/>
          </p:nvSpPr>
          <p:spPr>
            <a:xfrm>
              <a:off x="2761813" y="507310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59"/>
            <p:cNvSpPr/>
            <p:nvPr/>
          </p:nvSpPr>
          <p:spPr>
            <a:xfrm>
              <a:off x="3400600" y="5178675"/>
              <a:ext cx="230200" cy="403750"/>
            </a:xfrm>
            <a:custGeom>
              <a:avLst/>
              <a:gdLst/>
              <a:ahLst/>
              <a:cxnLst/>
              <a:rect l="l" t="t" r="r" b="b"/>
              <a:pathLst>
                <a:path w="9208" h="16150" extrusionOk="0">
                  <a:moveTo>
                    <a:pt x="6519" y="0"/>
                  </a:moveTo>
                  <a:cubicBezTo>
                    <a:pt x="6491" y="0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1" y="8341"/>
                    <a:pt x="201" y="8575"/>
                    <a:pt x="401" y="8575"/>
                  </a:cubicBezTo>
                  <a:cubicBezTo>
                    <a:pt x="1358" y="8689"/>
                    <a:pt x="2285" y="8740"/>
                    <a:pt x="3222" y="8740"/>
                  </a:cubicBezTo>
                  <a:cubicBezTo>
                    <a:pt x="3657" y="8740"/>
                    <a:pt x="4094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9" y="13378"/>
                    <a:pt x="568" y="15713"/>
                  </a:cubicBezTo>
                  <a:cubicBezTo>
                    <a:pt x="441" y="15941"/>
                    <a:pt x="622" y="16149"/>
                    <a:pt x="818" y="16149"/>
                  </a:cubicBezTo>
                  <a:cubicBezTo>
                    <a:pt x="881" y="16149"/>
                    <a:pt x="945" y="16128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4" y="7240"/>
                    <a:pt x="9074" y="7140"/>
                  </a:cubicBezTo>
                  <a:cubicBezTo>
                    <a:pt x="9140" y="7107"/>
                    <a:pt x="9140" y="6973"/>
                    <a:pt x="9040" y="6940"/>
                  </a:cubicBezTo>
                  <a:cubicBezTo>
                    <a:pt x="7539" y="6506"/>
                    <a:pt x="5771" y="6440"/>
                    <a:pt x="4170" y="6340"/>
                  </a:cubicBezTo>
                  <a:cubicBezTo>
                    <a:pt x="5605" y="4805"/>
                    <a:pt x="6572" y="2837"/>
                    <a:pt x="7006" y="802"/>
                  </a:cubicBezTo>
                  <a:cubicBezTo>
                    <a:pt x="7050" y="624"/>
                    <a:pt x="6917" y="506"/>
                    <a:pt x="6783" y="506"/>
                  </a:cubicBezTo>
                  <a:cubicBezTo>
                    <a:pt x="6716" y="506"/>
                    <a:pt x="6650" y="536"/>
                    <a:pt x="6605" y="602"/>
                  </a:cubicBezTo>
                  <a:cubicBezTo>
                    <a:pt x="6605" y="602"/>
                    <a:pt x="6605" y="636"/>
                    <a:pt x="6572" y="669"/>
                  </a:cubicBezTo>
                  <a:cubicBezTo>
                    <a:pt x="6038" y="2804"/>
                    <a:pt x="5071" y="4572"/>
                    <a:pt x="3803" y="6340"/>
                  </a:cubicBezTo>
                  <a:lnTo>
                    <a:pt x="3670" y="6340"/>
                  </a:lnTo>
                  <a:cubicBezTo>
                    <a:pt x="3659" y="6339"/>
                    <a:pt x="3649" y="6338"/>
                    <a:pt x="3639" y="6338"/>
                  </a:cubicBezTo>
                  <a:cubicBezTo>
                    <a:pt x="3337" y="6338"/>
                    <a:pt x="3347" y="6808"/>
                    <a:pt x="3670" y="6840"/>
                  </a:cubicBezTo>
                  <a:cubicBezTo>
                    <a:pt x="5031" y="7010"/>
                    <a:pt x="6490" y="7229"/>
                    <a:pt x="7880" y="7229"/>
                  </a:cubicBezTo>
                  <a:cubicBezTo>
                    <a:pt x="8125" y="7229"/>
                    <a:pt x="8367" y="7222"/>
                    <a:pt x="8607" y="7207"/>
                  </a:cubicBezTo>
                  <a:lnTo>
                    <a:pt x="8607" y="7207"/>
                  </a:lnTo>
                  <a:cubicBezTo>
                    <a:pt x="6572" y="9775"/>
                    <a:pt x="4370" y="12177"/>
                    <a:pt x="1969" y="14412"/>
                  </a:cubicBezTo>
                  <a:cubicBezTo>
                    <a:pt x="3069" y="12411"/>
                    <a:pt x="4170" y="10409"/>
                    <a:pt x="5071" y="8308"/>
                  </a:cubicBezTo>
                  <a:cubicBezTo>
                    <a:pt x="5115" y="8219"/>
                    <a:pt x="5041" y="8130"/>
                    <a:pt x="4957" y="8130"/>
                  </a:cubicBezTo>
                  <a:cubicBezTo>
                    <a:pt x="4915" y="8130"/>
                    <a:pt x="4871" y="8152"/>
                    <a:pt x="4837" y="8208"/>
                  </a:cubicBezTo>
                  <a:cubicBezTo>
                    <a:pt x="4810" y="8153"/>
                    <a:pt x="4738" y="8099"/>
                    <a:pt x="4659" y="8099"/>
                  </a:cubicBezTo>
                  <a:cubicBezTo>
                    <a:pt x="4641" y="8099"/>
                    <a:pt x="4622" y="8101"/>
                    <a:pt x="4604" y="8108"/>
                  </a:cubicBezTo>
                  <a:cubicBezTo>
                    <a:pt x="4192" y="8130"/>
                    <a:pt x="3785" y="8141"/>
                    <a:pt x="3380" y="8141"/>
                  </a:cubicBezTo>
                  <a:cubicBezTo>
                    <a:pt x="2569" y="8141"/>
                    <a:pt x="1768" y="8096"/>
                    <a:pt x="968" y="8008"/>
                  </a:cubicBezTo>
                  <a:cubicBezTo>
                    <a:pt x="2769" y="5472"/>
                    <a:pt x="4604" y="2971"/>
                    <a:pt x="6438" y="469"/>
                  </a:cubicBezTo>
                  <a:cubicBezTo>
                    <a:pt x="6505" y="369"/>
                    <a:pt x="6572" y="269"/>
                    <a:pt x="6639" y="202"/>
                  </a:cubicBezTo>
                  <a:cubicBezTo>
                    <a:pt x="6689" y="101"/>
                    <a:pt x="6606" y="0"/>
                    <a:pt x="6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3424775" y="5190375"/>
              <a:ext cx="191000" cy="348625"/>
            </a:xfrm>
            <a:custGeom>
              <a:avLst/>
              <a:gdLst/>
              <a:ahLst/>
              <a:cxnLst/>
              <a:rect l="l" t="t" r="r" b="b"/>
              <a:pathLst>
                <a:path w="7640" h="13945" extrusionOk="0">
                  <a:moveTo>
                    <a:pt x="5471" y="1"/>
                  </a:moveTo>
                  <a:cubicBezTo>
                    <a:pt x="3637" y="2503"/>
                    <a:pt x="1802" y="5004"/>
                    <a:pt x="1" y="7540"/>
                  </a:cubicBezTo>
                  <a:cubicBezTo>
                    <a:pt x="801" y="7628"/>
                    <a:pt x="1602" y="7673"/>
                    <a:pt x="2413" y="7673"/>
                  </a:cubicBezTo>
                  <a:cubicBezTo>
                    <a:pt x="2818" y="7673"/>
                    <a:pt x="3225" y="7662"/>
                    <a:pt x="3637" y="7640"/>
                  </a:cubicBezTo>
                  <a:cubicBezTo>
                    <a:pt x="3655" y="7633"/>
                    <a:pt x="3674" y="7631"/>
                    <a:pt x="3692" y="7631"/>
                  </a:cubicBezTo>
                  <a:cubicBezTo>
                    <a:pt x="3771" y="7631"/>
                    <a:pt x="3843" y="7685"/>
                    <a:pt x="3870" y="7740"/>
                  </a:cubicBezTo>
                  <a:cubicBezTo>
                    <a:pt x="3904" y="7684"/>
                    <a:pt x="3948" y="7662"/>
                    <a:pt x="3990" y="7662"/>
                  </a:cubicBezTo>
                  <a:cubicBezTo>
                    <a:pt x="4074" y="7662"/>
                    <a:pt x="4148" y="7751"/>
                    <a:pt x="4104" y="7840"/>
                  </a:cubicBezTo>
                  <a:cubicBezTo>
                    <a:pt x="3203" y="9941"/>
                    <a:pt x="2102" y="11943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400" y="6754"/>
                    <a:pt x="7158" y="6761"/>
                    <a:pt x="6913" y="6761"/>
                  </a:cubicBezTo>
                  <a:cubicBezTo>
                    <a:pt x="5523" y="6761"/>
                    <a:pt x="4064" y="6542"/>
                    <a:pt x="2703" y="6372"/>
                  </a:cubicBezTo>
                  <a:cubicBezTo>
                    <a:pt x="2380" y="6340"/>
                    <a:pt x="2370" y="5870"/>
                    <a:pt x="2672" y="5870"/>
                  </a:cubicBezTo>
                  <a:cubicBezTo>
                    <a:pt x="2682" y="5870"/>
                    <a:pt x="2692" y="5871"/>
                    <a:pt x="2703" y="5872"/>
                  </a:cubicBezTo>
                  <a:lnTo>
                    <a:pt x="2836" y="5872"/>
                  </a:lnTo>
                  <a:cubicBezTo>
                    <a:pt x="4104" y="4104"/>
                    <a:pt x="5071" y="2336"/>
                    <a:pt x="5605" y="201"/>
                  </a:cubicBezTo>
                  <a:cubicBezTo>
                    <a:pt x="5638" y="168"/>
                    <a:pt x="5638" y="168"/>
                    <a:pt x="5638" y="134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00" name="Google Shape;1300;p59"/>
          <p:cNvGrpSpPr/>
          <p:nvPr/>
        </p:nvGrpSpPr>
        <p:grpSpPr>
          <a:xfrm>
            <a:off x="4313501" y="405272"/>
            <a:ext cx="453504" cy="842777"/>
            <a:chOff x="7428550" y="362900"/>
            <a:chExt cx="288250" cy="535675"/>
          </a:xfrm>
        </p:grpSpPr>
        <p:sp>
          <p:nvSpPr>
            <p:cNvPr id="1301" name="Google Shape;1301;p59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59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7360" y="1377886"/>
            <a:ext cx="7286119" cy="193899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ĐÃ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48"/>
          <p:cNvGrpSpPr/>
          <p:nvPr/>
        </p:nvGrpSpPr>
        <p:grpSpPr>
          <a:xfrm rot="-1800044">
            <a:off x="7818195" y="533216"/>
            <a:ext cx="666060" cy="709259"/>
            <a:chOff x="3894875" y="1871850"/>
            <a:chExt cx="666075" cy="709275"/>
          </a:xfrm>
        </p:grpSpPr>
        <p:sp>
          <p:nvSpPr>
            <p:cNvPr id="451" name="Google Shape;451;p48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Google Shape;452;p48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Google Shape;453;p48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8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8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8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310" y="630956"/>
            <a:ext cx="7166700" cy="6792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725" y="1234382"/>
            <a:ext cx="7706630" cy="1338828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Hôm</a:t>
            </a:r>
            <a:r>
              <a:rPr lang="en-US" sz="1800" dirty="0"/>
              <a:t> nay, </a:t>
            </a:r>
            <a:r>
              <a:rPr lang="en-US" sz="1800" dirty="0" err="1"/>
              <a:t>Khoa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buổi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tiên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.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lớp</a:t>
            </a:r>
            <a:r>
              <a:rPr lang="en-US" sz="1800" dirty="0"/>
              <a:t> </a:t>
            </a:r>
            <a:r>
              <a:rPr lang="en-US" sz="1800" dirty="0" err="1"/>
              <a:t>rất</a:t>
            </a:r>
            <a:r>
              <a:rPr lang="en-US" sz="1800" dirty="0"/>
              <a:t> </a:t>
            </a:r>
            <a:r>
              <a:rPr lang="en-US" sz="1800" dirty="0" err="1"/>
              <a:t>háo</a:t>
            </a:r>
            <a:r>
              <a:rPr lang="en-US" sz="1800" dirty="0"/>
              <a:t> </a:t>
            </a:r>
            <a:r>
              <a:rPr lang="en-US" sz="1800" dirty="0" err="1"/>
              <a:t>hức</a:t>
            </a:r>
            <a:r>
              <a:rPr lang="en-US" sz="1800" dirty="0"/>
              <a:t> </a:t>
            </a:r>
            <a:r>
              <a:rPr lang="en-US" sz="1800" dirty="0" err="1"/>
              <a:t>vì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. </a:t>
            </a:r>
            <a:r>
              <a:rPr lang="en-US" sz="1800" dirty="0" err="1"/>
              <a:t>Khoa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thắc</a:t>
            </a:r>
            <a:r>
              <a:rPr lang="en-US" sz="1800" dirty="0"/>
              <a:t> </a:t>
            </a:r>
            <a:r>
              <a:rPr lang="en-US" sz="1800" dirty="0" err="1"/>
              <a:t>mắc</a:t>
            </a:r>
            <a:r>
              <a:rPr lang="en-US" sz="1800" dirty="0"/>
              <a:t> </a:t>
            </a: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hỏi</a:t>
            </a:r>
            <a:r>
              <a:rPr lang="en-US" sz="1800" dirty="0"/>
              <a:t> </a:t>
            </a:r>
            <a:r>
              <a:rPr lang="en-US" sz="1800" dirty="0" err="1"/>
              <a:t>thầy</a:t>
            </a:r>
            <a:r>
              <a:rPr lang="en-US" sz="1800" dirty="0"/>
              <a:t> </a:t>
            </a:r>
            <a:r>
              <a:rPr lang="en-US" sz="1800" dirty="0" err="1"/>
              <a:t>cô</a:t>
            </a:r>
            <a:r>
              <a:rPr lang="en-US" sz="1800" dirty="0"/>
              <a:t> </a:t>
            </a:r>
            <a:r>
              <a:rPr lang="en-US" sz="1800" dirty="0" err="1"/>
              <a:t>giáo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cách</a:t>
            </a:r>
            <a:r>
              <a:rPr lang="en-US" sz="1800" dirty="0"/>
              <a:t> </a:t>
            </a:r>
            <a:r>
              <a:rPr lang="en-US" sz="1800" dirty="0" err="1"/>
              <a:t>cầm</a:t>
            </a:r>
            <a:r>
              <a:rPr lang="en-US" sz="1800" dirty="0"/>
              <a:t> </a:t>
            </a:r>
            <a:r>
              <a:rPr lang="en-US" sz="1800" dirty="0" err="1"/>
              <a:t>chuột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tư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ngồi</a:t>
            </a:r>
            <a:r>
              <a:rPr lang="en-US" sz="1800" dirty="0"/>
              <a:t> </a:t>
            </a:r>
            <a:r>
              <a:rPr lang="en-US" sz="1800" dirty="0" err="1"/>
              <a:t>trước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đúng</a:t>
            </a:r>
            <a:r>
              <a:rPr lang="en-US" sz="1800" dirty="0"/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3326270" y="2573210"/>
            <a:ext cx="3670437" cy="2775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75" y="2717017"/>
            <a:ext cx="2330990" cy="23309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>
            <a:spLocks noGrp="1"/>
          </p:cNvSpPr>
          <p:nvPr>
            <p:ph type="title" idx="15"/>
          </p:nvPr>
        </p:nvSpPr>
        <p:spPr>
          <a:xfrm>
            <a:off x="985459" y="570896"/>
            <a:ext cx="7166700" cy="6792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NỘI DUNG BÀI HỌC</a:t>
            </a:r>
            <a:endParaRPr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63" name="Google Shape;463;p49"/>
          <p:cNvGrpSpPr/>
          <p:nvPr/>
        </p:nvGrpSpPr>
        <p:grpSpPr>
          <a:xfrm rot="5400000" flipH="1">
            <a:off x="5482926" y="337933"/>
            <a:ext cx="491225" cy="1039038"/>
            <a:chOff x="2019788" y="3671350"/>
            <a:chExt cx="491225" cy="1039038"/>
          </a:xfrm>
        </p:grpSpPr>
        <p:sp>
          <p:nvSpPr>
            <p:cNvPr id="464" name="Google Shape;464;p49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9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9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9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9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70" name="Google Shape;470;p49"/>
          <p:cNvGrpSpPr/>
          <p:nvPr/>
        </p:nvGrpSpPr>
        <p:grpSpPr>
          <a:xfrm rot="899960">
            <a:off x="7431684" y="496191"/>
            <a:ext cx="1122466" cy="1007345"/>
            <a:chOff x="2187750" y="197300"/>
            <a:chExt cx="1122500" cy="1007375"/>
          </a:xfrm>
        </p:grpSpPr>
        <p:sp>
          <p:nvSpPr>
            <p:cNvPr id="471" name="Google Shape;471;p49"/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9"/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9"/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9"/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9"/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9"/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9"/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9"/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9"/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9"/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9"/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9"/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85" name="Google Shape;485;p49"/>
          <p:cNvGrpSpPr/>
          <p:nvPr/>
        </p:nvGrpSpPr>
        <p:grpSpPr>
          <a:xfrm>
            <a:off x="1055366" y="3595156"/>
            <a:ext cx="929985" cy="679188"/>
            <a:chOff x="1520150" y="3517375"/>
            <a:chExt cx="604200" cy="285625"/>
          </a:xfrm>
        </p:grpSpPr>
        <p:sp>
          <p:nvSpPr>
            <p:cNvPr id="486" name="Google Shape;486;p49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9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9" name="Google Shape;489;p49"/>
          <p:cNvSpPr txBox="1">
            <a:spLocks noGrp="1"/>
          </p:cNvSpPr>
          <p:nvPr>
            <p:ph type="title"/>
          </p:nvPr>
        </p:nvSpPr>
        <p:spPr>
          <a:xfrm>
            <a:off x="898718" y="3595200"/>
            <a:ext cx="1143000" cy="6036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/>
          <a:p>
            <a:r>
              <a:rPr lang="en" sz="3200">
                <a:latin typeface="+mn-lt"/>
              </a:rPr>
              <a:t>03</a:t>
            </a:r>
            <a:endParaRPr sz="3200">
              <a:latin typeface="+mn-lt"/>
            </a:endParaRPr>
          </a:p>
        </p:txBody>
      </p:sp>
      <p:grpSp>
        <p:nvGrpSpPr>
          <p:cNvPr id="495" name="Google Shape;495;p49"/>
          <p:cNvGrpSpPr/>
          <p:nvPr/>
        </p:nvGrpSpPr>
        <p:grpSpPr>
          <a:xfrm>
            <a:off x="1065011" y="2553323"/>
            <a:ext cx="929985" cy="679188"/>
            <a:chOff x="1520150" y="3517375"/>
            <a:chExt cx="604200" cy="285625"/>
          </a:xfrm>
        </p:grpSpPr>
        <p:sp>
          <p:nvSpPr>
            <p:cNvPr id="496" name="Google Shape;496;p49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9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8" name="Google Shape;498;p49"/>
          <p:cNvSpPr txBox="1">
            <a:spLocks noGrp="1"/>
          </p:cNvSpPr>
          <p:nvPr>
            <p:ph type="title" idx="5"/>
          </p:nvPr>
        </p:nvSpPr>
        <p:spPr>
          <a:xfrm>
            <a:off x="928533" y="2554996"/>
            <a:ext cx="1143000" cy="6036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/>
          <a:p>
            <a:r>
              <a:rPr lang="en" sz="3200" dirty="0">
                <a:latin typeface="+mn-lt"/>
              </a:rPr>
              <a:t>02</a:t>
            </a:r>
            <a:endParaRPr sz="3200" dirty="0">
              <a:latin typeface="+mn-lt"/>
            </a:endParaRPr>
          </a:p>
        </p:txBody>
      </p:sp>
      <p:grpSp>
        <p:nvGrpSpPr>
          <p:cNvPr id="499" name="Google Shape;499;p49"/>
          <p:cNvGrpSpPr/>
          <p:nvPr/>
        </p:nvGrpSpPr>
        <p:grpSpPr>
          <a:xfrm>
            <a:off x="1055354" y="1511534"/>
            <a:ext cx="929985" cy="679188"/>
            <a:chOff x="1520150" y="3517375"/>
            <a:chExt cx="604200" cy="285625"/>
          </a:xfrm>
        </p:grpSpPr>
        <p:sp>
          <p:nvSpPr>
            <p:cNvPr id="500" name="Google Shape;500;p49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9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03" name="Google Shape;503;p49"/>
          <p:cNvSpPr txBox="1">
            <a:spLocks noGrp="1"/>
          </p:cNvSpPr>
          <p:nvPr>
            <p:ph type="title" idx="7"/>
          </p:nvPr>
        </p:nvSpPr>
        <p:spPr>
          <a:xfrm>
            <a:off x="898718" y="1511557"/>
            <a:ext cx="1143000" cy="606900"/>
          </a:xfrm>
          <a:prstGeom prst="rect">
            <a:avLst/>
          </a:prstGeom>
        </p:spPr>
        <p:txBody>
          <a:bodyPr spcFirstLastPara="1" wrap="square" lIns="91387" tIns="91387" rIns="91387" bIns="91387" anchor="ctr" anchorCtr="0">
            <a:noAutofit/>
          </a:bodyPr>
          <a:lstStyle/>
          <a:p>
            <a:r>
              <a:rPr lang="en" sz="3200" dirty="0">
                <a:latin typeface="+mn-lt"/>
              </a:rPr>
              <a:t>01</a:t>
            </a:r>
            <a:endParaRPr sz="3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0587" y="1584195"/>
            <a:ext cx="5044611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2400" b="1" dirty="0" err="1"/>
              <a:t>Tư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ngồi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máy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130589" y="2625971"/>
            <a:ext cx="2503058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2400" b="1" dirty="0" err="1"/>
              <a:t>Chuột</a:t>
            </a:r>
            <a:r>
              <a:rPr lang="en-US" sz="2400" b="1" dirty="0"/>
              <a:t> </a:t>
            </a:r>
            <a:r>
              <a:rPr lang="en-US" sz="2400" b="1" dirty="0" err="1"/>
              <a:t>máy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130587" y="3703938"/>
            <a:ext cx="5044611" cy="461665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máy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19" y="2283466"/>
            <a:ext cx="1510353" cy="13291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498" grpId="0"/>
      <p:bldP spid="503" grpId="0"/>
      <p:bldP spid="11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50"/>
          <p:cNvGrpSpPr/>
          <p:nvPr/>
        </p:nvGrpSpPr>
        <p:grpSpPr>
          <a:xfrm>
            <a:off x="596534" y="425164"/>
            <a:ext cx="453504" cy="842777"/>
            <a:chOff x="7428550" y="362900"/>
            <a:chExt cx="288250" cy="535675"/>
          </a:xfrm>
        </p:grpSpPr>
        <p:sp>
          <p:nvSpPr>
            <p:cNvPr id="514" name="Google Shape;514;p50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50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16" name="Google Shape;516;p50"/>
          <p:cNvGrpSpPr/>
          <p:nvPr/>
        </p:nvGrpSpPr>
        <p:grpSpPr>
          <a:xfrm rot="899960">
            <a:off x="7503238" y="476862"/>
            <a:ext cx="1162490" cy="685879"/>
            <a:chOff x="3230800" y="2649825"/>
            <a:chExt cx="1162525" cy="685900"/>
          </a:xfrm>
        </p:grpSpPr>
        <p:sp>
          <p:nvSpPr>
            <p:cNvPr id="517" name="Google Shape;517;p50"/>
            <p:cNvSpPr/>
            <p:nvPr/>
          </p:nvSpPr>
          <p:spPr>
            <a:xfrm>
              <a:off x="3230800" y="2649825"/>
              <a:ext cx="1162525" cy="685900"/>
            </a:xfrm>
            <a:custGeom>
              <a:avLst/>
              <a:gdLst/>
              <a:ahLst/>
              <a:cxnLst/>
              <a:rect l="l" t="t" r="r" b="b"/>
              <a:pathLst>
                <a:path w="46501" h="27436" extrusionOk="0">
                  <a:moveTo>
                    <a:pt x="21772" y="651"/>
                  </a:moveTo>
                  <a:cubicBezTo>
                    <a:pt x="24200" y="651"/>
                    <a:pt x="27292" y="2378"/>
                    <a:pt x="27320" y="4771"/>
                  </a:cubicBezTo>
                  <a:cubicBezTo>
                    <a:pt x="27320" y="4804"/>
                    <a:pt x="27320" y="4804"/>
                    <a:pt x="27320" y="4838"/>
                  </a:cubicBezTo>
                  <a:cubicBezTo>
                    <a:pt x="27339" y="5027"/>
                    <a:pt x="27529" y="5151"/>
                    <a:pt x="27709" y="5151"/>
                  </a:cubicBezTo>
                  <a:cubicBezTo>
                    <a:pt x="27846" y="5151"/>
                    <a:pt x="27978" y="5078"/>
                    <a:pt x="28021" y="4905"/>
                  </a:cubicBezTo>
                  <a:cubicBezTo>
                    <a:pt x="28810" y="2198"/>
                    <a:pt x="31233" y="1165"/>
                    <a:pt x="33873" y="1165"/>
                  </a:cubicBezTo>
                  <a:cubicBezTo>
                    <a:pt x="36700" y="1165"/>
                    <a:pt x="39777" y="2350"/>
                    <a:pt x="41364" y="3937"/>
                  </a:cubicBezTo>
                  <a:cubicBezTo>
                    <a:pt x="42998" y="5572"/>
                    <a:pt x="44966" y="8107"/>
                    <a:pt x="44866" y="10542"/>
                  </a:cubicBezTo>
                  <a:cubicBezTo>
                    <a:pt x="44739" y="13545"/>
                    <a:pt x="41001" y="17068"/>
                    <a:pt x="37931" y="17068"/>
                  </a:cubicBezTo>
                  <a:cubicBezTo>
                    <a:pt x="37795" y="17068"/>
                    <a:pt x="37661" y="17061"/>
                    <a:pt x="37528" y="17047"/>
                  </a:cubicBezTo>
                  <a:cubicBezTo>
                    <a:pt x="37457" y="16983"/>
                    <a:pt x="37374" y="16956"/>
                    <a:pt x="37292" y="16956"/>
                  </a:cubicBezTo>
                  <a:cubicBezTo>
                    <a:pt x="37030" y="16956"/>
                    <a:pt x="36775" y="17242"/>
                    <a:pt x="36927" y="17547"/>
                  </a:cubicBezTo>
                  <a:cubicBezTo>
                    <a:pt x="39650" y="22652"/>
                    <a:pt x="34594" y="26538"/>
                    <a:pt x="29728" y="26538"/>
                  </a:cubicBezTo>
                  <a:cubicBezTo>
                    <a:pt x="27440" y="26538"/>
                    <a:pt x="25194" y="25679"/>
                    <a:pt x="23818" y="23685"/>
                  </a:cubicBezTo>
                  <a:cubicBezTo>
                    <a:pt x="23851" y="23618"/>
                    <a:pt x="23885" y="23518"/>
                    <a:pt x="23918" y="23451"/>
                  </a:cubicBezTo>
                  <a:cubicBezTo>
                    <a:pt x="23985" y="23249"/>
                    <a:pt x="23796" y="23093"/>
                    <a:pt x="23615" y="23093"/>
                  </a:cubicBezTo>
                  <a:cubicBezTo>
                    <a:pt x="23526" y="23093"/>
                    <a:pt x="23439" y="23130"/>
                    <a:pt x="23384" y="23218"/>
                  </a:cubicBezTo>
                  <a:cubicBezTo>
                    <a:pt x="23384" y="23251"/>
                    <a:pt x="23384" y="23251"/>
                    <a:pt x="23351" y="23251"/>
                  </a:cubicBezTo>
                  <a:cubicBezTo>
                    <a:pt x="23284" y="23284"/>
                    <a:pt x="23218" y="23351"/>
                    <a:pt x="23251" y="23451"/>
                  </a:cubicBezTo>
                  <a:cubicBezTo>
                    <a:pt x="22851" y="24218"/>
                    <a:pt x="22350" y="25019"/>
                    <a:pt x="21550" y="25419"/>
                  </a:cubicBezTo>
                  <a:cubicBezTo>
                    <a:pt x="21284" y="25548"/>
                    <a:pt x="20996" y="25608"/>
                    <a:pt x="20711" y="25608"/>
                  </a:cubicBezTo>
                  <a:cubicBezTo>
                    <a:pt x="19740" y="25608"/>
                    <a:pt x="18796" y="24916"/>
                    <a:pt x="18848" y="23885"/>
                  </a:cubicBezTo>
                  <a:cubicBezTo>
                    <a:pt x="18881" y="23851"/>
                    <a:pt x="18914" y="23785"/>
                    <a:pt x="18948" y="23751"/>
                  </a:cubicBezTo>
                  <a:cubicBezTo>
                    <a:pt x="19084" y="23479"/>
                    <a:pt x="18865" y="23237"/>
                    <a:pt x="18637" y="23237"/>
                  </a:cubicBezTo>
                  <a:cubicBezTo>
                    <a:pt x="18530" y="23237"/>
                    <a:pt x="18422" y="23290"/>
                    <a:pt x="18347" y="23418"/>
                  </a:cubicBezTo>
                  <a:cubicBezTo>
                    <a:pt x="17212" y="25311"/>
                    <a:pt x="15186" y="26568"/>
                    <a:pt x="12980" y="26568"/>
                  </a:cubicBezTo>
                  <a:cubicBezTo>
                    <a:pt x="12660" y="26568"/>
                    <a:pt x="12335" y="26542"/>
                    <a:pt x="12010" y="26487"/>
                  </a:cubicBezTo>
                  <a:cubicBezTo>
                    <a:pt x="8173" y="25786"/>
                    <a:pt x="8707" y="22450"/>
                    <a:pt x="9675" y="19682"/>
                  </a:cubicBezTo>
                  <a:lnTo>
                    <a:pt x="9708" y="19682"/>
                  </a:lnTo>
                  <a:cubicBezTo>
                    <a:pt x="10087" y="19587"/>
                    <a:pt x="9957" y="19043"/>
                    <a:pt x="9602" y="19043"/>
                  </a:cubicBezTo>
                  <a:cubicBezTo>
                    <a:pt x="9582" y="19043"/>
                    <a:pt x="9562" y="19045"/>
                    <a:pt x="9541" y="19048"/>
                  </a:cubicBezTo>
                  <a:cubicBezTo>
                    <a:pt x="9104" y="19115"/>
                    <a:pt x="8645" y="19150"/>
                    <a:pt x="8177" y="19150"/>
                  </a:cubicBezTo>
                  <a:cubicBezTo>
                    <a:pt x="5399" y="19150"/>
                    <a:pt x="2311" y="17924"/>
                    <a:pt x="1569" y="15012"/>
                  </a:cubicBezTo>
                  <a:cubicBezTo>
                    <a:pt x="1002" y="12677"/>
                    <a:pt x="2102" y="9741"/>
                    <a:pt x="3303" y="7840"/>
                  </a:cubicBezTo>
                  <a:cubicBezTo>
                    <a:pt x="5022" y="5129"/>
                    <a:pt x="7746" y="3510"/>
                    <a:pt x="10468" y="3510"/>
                  </a:cubicBezTo>
                  <a:cubicBezTo>
                    <a:pt x="12501" y="3510"/>
                    <a:pt x="14534" y="4414"/>
                    <a:pt x="16146" y="6439"/>
                  </a:cubicBezTo>
                  <a:cubicBezTo>
                    <a:pt x="16191" y="6484"/>
                    <a:pt x="16243" y="6502"/>
                    <a:pt x="16293" y="6502"/>
                  </a:cubicBezTo>
                  <a:cubicBezTo>
                    <a:pt x="16353" y="6502"/>
                    <a:pt x="16409" y="6476"/>
                    <a:pt x="16446" y="6439"/>
                  </a:cubicBezTo>
                  <a:cubicBezTo>
                    <a:pt x="16579" y="6439"/>
                    <a:pt x="16713" y="6406"/>
                    <a:pt x="16780" y="6205"/>
                  </a:cubicBezTo>
                  <a:cubicBezTo>
                    <a:pt x="17280" y="4037"/>
                    <a:pt x="18114" y="1602"/>
                    <a:pt x="20516" y="835"/>
                  </a:cubicBezTo>
                  <a:cubicBezTo>
                    <a:pt x="20896" y="710"/>
                    <a:pt x="21322" y="651"/>
                    <a:pt x="21772" y="651"/>
                  </a:cubicBezTo>
                  <a:close/>
                  <a:moveTo>
                    <a:pt x="21658" y="1"/>
                  </a:moveTo>
                  <a:cubicBezTo>
                    <a:pt x="21633" y="1"/>
                    <a:pt x="21608" y="1"/>
                    <a:pt x="21583" y="1"/>
                  </a:cubicBezTo>
                  <a:cubicBezTo>
                    <a:pt x="18481" y="101"/>
                    <a:pt x="16780" y="3070"/>
                    <a:pt x="16246" y="5805"/>
                  </a:cubicBezTo>
                  <a:cubicBezTo>
                    <a:pt x="14698" y="3686"/>
                    <a:pt x="12677" y="2788"/>
                    <a:pt x="10617" y="2788"/>
                  </a:cubicBezTo>
                  <a:cubicBezTo>
                    <a:pt x="7260" y="2788"/>
                    <a:pt x="3797" y="5171"/>
                    <a:pt x="2102" y="8541"/>
                  </a:cubicBezTo>
                  <a:cubicBezTo>
                    <a:pt x="902" y="10942"/>
                    <a:pt x="1" y="14378"/>
                    <a:pt x="1602" y="16813"/>
                  </a:cubicBezTo>
                  <a:cubicBezTo>
                    <a:pt x="2989" y="18879"/>
                    <a:pt x="5431" y="19840"/>
                    <a:pt x="7850" y="19840"/>
                  </a:cubicBezTo>
                  <a:cubicBezTo>
                    <a:pt x="8283" y="19840"/>
                    <a:pt x="8716" y="19809"/>
                    <a:pt x="9141" y="19749"/>
                  </a:cubicBezTo>
                  <a:lnTo>
                    <a:pt x="9141" y="19749"/>
                  </a:lnTo>
                  <a:cubicBezTo>
                    <a:pt x="7873" y="22517"/>
                    <a:pt x="7606" y="25820"/>
                    <a:pt x="11109" y="26954"/>
                  </a:cubicBezTo>
                  <a:cubicBezTo>
                    <a:pt x="11735" y="27155"/>
                    <a:pt x="12377" y="27250"/>
                    <a:pt x="13015" y="27250"/>
                  </a:cubicBezTo>
                  <a:cubicBezTo>
                    <a:pt x="15130" y="27250"/>
                    <a:pt x="17199" y="26202"/>
                    <a:pt x="18481" y="24485"/>
                  </a:cubicBezTo>
                  <a:cubicBezTo>
                    <a:pt x="18614" y="25353"/>
                    <a:pt x="19482" y="26086"/>
                    <a:pt x="20416" y="26220"/>
                  </a:cubicBezTo>
                  <a:cubicBezTo>
                    <a:pt x="20525" y="26236"/>
                    <a:pt x="20633" y="26244"/>
                    <a:pt x="20740" y="26244"/>
                  </a:cubicBezTo>
                  <a:cubicBezTo>
                    <a:pt x="21966" y="26244"/>
                    <a:pt x="23001" y="25226"/>
                    <a:pt x="23584" y="24152"/>
                  </a:cubicBezTo>
                  <a:cubicBezTo>
                    <a:pt x="24835" y="26461"/>
                    <a:pt x="27115" y="27435"/>
                    <a:pt x="29520" y="27435"/>
                  </a:cubicBezTo>
                  <a:cubicBezTo>
                    <a:pt x="34688" y="27435"/>
                    <a:pt x="40435" y="22941"/>
                    <a:pt x="37795" y="17547"/>
                  </a:cubicBezTo>
                  <a:lnTo>
                    <a:pt x="37795" y="17547"/>
                  </a:lnTo>
                  <a:cubicBezTo>
                    <a:pt x="37961" y="17564"/>
                    <a:pt x="38127" y="17573"/>
                    <a:pt x="38292" y="17573"/>
                  </a:cubicBezTo>
                  <a:cubicBezTo>
                    <a:pt x="40979" y="17573"/>
                    <a:pt x="43511" y="15342"/>
                    <a:pt x="44800" y="13110"/>
                  </a:cubicBezTo>
                  <a:cubicBezTo>
                    <a:pt x="46501" y="10175"/>
                    <a:pt x="44966" y="7140"/>
                    <a:pt x="43065" y="4704"/>
                  </a:cubicBezTo>
                  <a:cubicBezTo>
                    <a:pt x="40894" y="1960"/>
                    <a:pt x="38068" y="415"/>
                    <a:pt x="34687" y="415"/>
                  </a:cubicBezTo>
                  <a:cubicBezTo>
                    <a:pt x="34328" y="415"/>
                    <a:pt x="33963" y="433"/>
                    <a:pt x="33592" y="468"/>
                  </a:cubicBezTo>
                  <a:cubicBezTo>
                    <a:pt x="31190" y="702"/>
                    <a:pt x="28721" y="1669"/>
                    <a:pt x="27654" y="3870"/>
                  </a:cubicBezTo>
                  <a:cubicBezTo>
                    <a:pt x="27192" y="1495"/>
                    <a:pt x="23924" y="1"/>
                    <a:pt x="2165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50"/>
            <p:cNvSpPr/>
            <p:nvPr/>
          </p:nvSpPr>
          <p:spPr>
            <a:xfrm>
              <a:off x="3255825" y="2666075"/>
              <a:ext cx="1099150" cy="647975"/>
            </a:xfrm>
            <a:custGeom>
              <a:avLst/>
              <a:gdLst/>
              <a:ahLst/>
              <a:cxnLst/>
              <a:rect l="l" t="t" r="r" b="b"/>
              <a:pathLst>
                <a:path w="43966" h="25919" extrusionOk="0">
                  <a:moveTo>
                    <a:pt x="20771" y="1"/>
                  </a:moveTo>
                  <a:cubicBezTo>
                    <a:pt x="20321" y="1"/>
                    <a:pt x="19895" y="60"/>
                    <a:pt x="19515" y="185"/>
                  </a:cubicBezTo>
                  <a:cubicBezTo>
                    <a:pt x="17113" y="952"/>
                    <a:pt x="16279" y="3387"/>
                    <a:pt x="15779" y="5555"/>
                  </a:cubicBezTo>
                  <a:cubicBezTo>
                    <a:pt x="15712" y="5756"/>
                    <a:pt x="15578" y="5789"/>
                    <a:pt x="15445" y="5789"/>
                  </a:cubicBezTo>
                  <a:cubicBezTo>
                    <a:pt x="15408" y="5826"/>
                    <a:pt x="15352" y="5852"/>
                    <a:pt x="15292" y="5852"/>
                  </a:cubicBezTo>
                  <a:cubicBezTo>
                    <a:pt x="15242" y="5852"/>
                    <a:pt x="15190" y="5834"/>
                    <a:pt x="15145" y="5789"/>
                  </a:cubicBezTo>
                  <a:cubicBezTo>
                    <a:pt x="13533" y="3764"/>
                    <a:pt x="11500" y="2860"/>
                    <a:pt x="9467" y="2860"/>
                  </a:cubicBezTo>
                  <a:cubicBezTo>
                    <a:pt x="6745" y="2860"/>
                    <a:pt x="4021" y="4479"/>
                    <a:pt x="2302" y="7190"/>
                  </a:cubicBezTo>
                  <a:cubicBezTo>
                    <a:pt x="1101" y="9091"/>
                    <a:pt x="1" y="12027"/>
                    <a:pt x="568" y="14362"/>
                  </a:cubicBezTo>
                  <a:cubicBezTo>
                    <a:pt x="1310" y="17274"/>
                    <a:pt x="4398" y="18500"/>
                    <a:pt x="7176" y="18500"/>
                  </a:cubicBezTo>
                  <a:cubicBezTo>
                    <a:pt x="7644" y="18500"/>
                    <a:pt x="8103" y="18465"/>
                    <a:pt x="8540" y="18398"/>
                  </a:cubicBezTo>
                  <a:cubicBezTo>
                    <a:pt x="8561" y="18395"/>
                    <a:pt x="8581" y="18393"/>
                    <a:pt x="8601" y="18393"/>
                  </a:cubicBezTo>
                  <a:cubicBezTo>
                    <a:pt x="8956" y="18393"/>
                    <a:pt x="9086" y="18937"/>
                    <a:pt x="8707" y="19032"/>
                  </a:cubicBezTo>
                  <a:lnTo>
                    <a:pt x="8674" y="19032"/>
                  </a:lnTo>
                  <a:cubicBezTo>
                    <a:pt x="7706" y="21767"/>
                    <a:pt x="7172" y="25136"/>
                    <a:pt x="11009" y="25837"/>
                  </a:cubicBezTo>
                  <a:cubicBezTo>
                    <a:pt x="11334" y="25892"/>
                    <a:pt x="11659" y="25918"/>
                    <a:pt x="11979" y="25918"/>
                  </a:cubicBezTo>
                  <a:cubicBezTo>
                    <a:pt x="14185" y="25918"/>
                    <a:pt x="16211" y="24661"/>
                    <a:pt x="17346" y="22768"/>
                  </a:cubicBezTo>
                  <a:cubicBezTo>
                    <a:pt x="17421" y="22640"/>
                    <a:pt x="17529" y="22587"/>
                    <a:pt x="17636" y="22587"/>
                  </a:cubicBezTo>
                  <a:cubicBezTo>
                    <a:pt x="17864" y="22587"/>
                    <a:pt x="18083" y="22829"/>
                    <a:pt x="17947" y="23101"/>
                  </a:cubicBezTo>
                  <a:cubicBezTo>
                    <a:pt x="17913" y="23135"/>
                    <a:pt x="17880" y="23201"/>
                    <a:pt x="17847" y="23235"/>
                  </a:cubicBezTo>
                  <a:cubicBezTo>
                    <a:pt x="17795" y="24266"/>
                    <a:pt x="18739" y="24958"/>
                    <a:pt x="19710" y="24958"/>
                  </a:cubicBezTo>
                  <a:cubicBezTo>
                    <a:pt x="19995" y="24958"/>
                    <a:pt x="20283" y="24898"/>
                    <a:pt x="20549" y="24769"/>
                  </a:cubicBezTo>
                  <a:cubicBezTo>
                    <a:pt x="21349" y="24369"/>
                    <a:pt x="21850" y="23568"/>
                    <a:pt x="22250" y="22801"/>
                  </a:cubicBezTo>
                  <a:cubicBezTo>
                    <a:pt x="22217" y="22701"/>
                    <a:pt x="22283" y="22634"/>
                    <a:pt x="22350" y="22601"/>
                  </a:cubicBezTo>
                  <a:cubicBezTo>
                    <a:pt x="22383" y="22601"/>
                    <a:pt x="22383" y="22601"/>
                    <a:pt x="22383" y="22568"/>
                  </a:cubicBezTo>
                  <a:cubicBezTo>
                    <a:pt x="22438" y="22480"/>
                    <a:pt x="22525" y="22443"/>
                    <a:pt x="22614" y="22443"/>
                  </a:cubicBezTo>
                  <a:cubicBezTo>
                    <a:pt x="22795" y="22443"/>
                    <a:pt x="22984" y="22599"/>
                    <a:pt x="22917" y="22801"/>
                  </a:cubicBezTo>
                  <a:cubicBezTo>
                    <a:pt x="22884" y="22868"/>
                    <a:pt x="22850" y="22968"/>
                    <a:pt x="22817" y="23035"/>
                  </a:cubicBezTo>
                  <a:cubicBezTo>
                    <a:pt x="24193" y="25029"/>
                    <a:pt x="26439" y="25888"/>
                    <a:pt x="28727" y="25888"/>
                  </a:cubicBezTo>
                  <a:cubicBezTo>
                    <a:pt x="33593" y="25888"/>
                    <a:pt x="38649" y="22002"/>
                    <a:pt x="35926" y="16897"/>
                  </a:cubicBezTo>
                  <a:cubicBezTo>
                    <a:pt x="35774" y="16592"/>
                    <a:pt x="36029" y="16306"/>
                    <a:pt x="36291" y="16306"/>
                  </a:cubicBezTo>
                  <a:cubicBezTo>
                    <a:pt x="36373" y="16306"/>
                    <a:pt x="36456" y="16333"/>
                    <a:pt x="36527" y="16397"/>
                  </a:cubicBezTo>
                  <a:cubicBezTo>
                    <a:pt x="36660" y="16411"/>
                    <a:pt x="36794" y="16418"/>
                    <a:pt x="36930" y="16418"/>
                  </a:cubicBezTo>
                  <a:cubicBezTo>
                    <a:pt x="40000" y="16418"/>
                    <a:pt x="43738" y="12895"/>
                    <a:pt x="43865" y="9892"/>
                  </a:cubicBezTo>
                  <a:cubicBezTo>
                    <a:pt x="43965" y="7457"/>
                    <a:pt x="41997" y="4922"/>
                    <a:pt x="40363" y="3287"/>
                  </a:cubicBezTo>
                  <a:cubicBezTo>
                    <a:pt x="38776" y="1700"/>
                    <a:pt x="35699" y="515"/>
                    <a:pt x="32872" y="515"/>
                  </a:cubicBezTo>
                  <a:cubicBezTo>
                    <a:pt x="30232" y="515"/>
                    <a:pt x="27809" y="1548"/>
                    <a:pt x="27020" y="4255"/>
                  </a:cubicBezTo>
                  <a:cubicBezTo>
                    <a:pt x="26977" y="4428"/>
                    <a:pt x="26845" y="4501"/>
                    <a:pt x="26708" y="4501"/>
                  </a:cubicBezTo>
                  <a:cubicBezTo>
                    <a:pt x="26528" y="4501"/>
                    <a:pt x="26338" y="4377"/>
                    <a:pt x="26319" y="4188"/>
                  </a:cubicBezTo>
                  <a:cubicBezTo>
                    <a:pt x="26319" y="4154"/>
                    <a:pt x="26319" y="4154"/>
                    <a:pt x="26319" y="4121"/>
                  </a:cubicBezTo>
                  <a:cubicBezTo>
                    <a:pt x="26291" y="1728"/>
                    <a:pt x="23199" y="1"/>
                    <a:pt x="20771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50"/>
            <p:cNvSpPr/>
            <p:nvPr/>
          </p:nvSpPr>
          <p:spPr>
            <a:xfrm>
              <a:off x="3297525" y="2838025"/>
              <a:ext cx="126775" cy="241375"/>
            </a:xfrm>
            <a:custGeom>
              <a:avLst/>
              <a:gdLst/>
              <a:ahLst/>
              <a:cxnLst/>
              <a:rect l="l" t="t" r="r" b="b"/>
              <a:pathLst>
                <a:path w="5071" h="9655" extrusionOk="0">
                  <a:moveTo>
                    <a:pt x="3350" y="1"/>
                  </a:moveTo>
                  <a:cubicBezTo>
                    <a:pt x="3140" y="1"/>
                    <a:pt x="2932" y="83"/>
                    <a:pt x="2769" y="279"/>
                  </a:cubicBezTo>
                  <a:cubicBezTo>
                    <a:pt x="367" y="3214"/>
                    <a:pt x="1" y="9118"/>
                    <a:pt x="4837" y="9652"/>
                  </a:cubicBezTo>
                  <a:cubicBezTo>
                    <a:pt x="4848" y="9654"/>
                    <a:pt x="4859" y="9654"/>
                    <a:pt x="4869" y="9654"/>
                  </a:cubicBezTo>
                  <a:cubicBezTo>
                    <a:pt x="5070" y="9654"/>
                    <a:pt x="5063" y="9347"/>
                    <a:pt x="4904" y="9252"/>
                  </a:cubicBezTo>
                  <a:cubicBezTo>
                    <a:pt x="1201" y="7784"/>
                    <a:pt x="2436" y="3815"/>
                    <a:pt x="4204" y="1413"/>
                  </a:cubicBezTo>
                  <a:cubicBezTo>
                    <a:pt x="4682" y="783"/>
                    <a:pt x="4000" y="1"/>
                    <a:pt x="3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23" name="Google Shape;523;p50"/>
          <p:cNvGrpSpPr/>
          <p:nvPr/>
        </p:nvGrpSpPr>
        <p:grpSpPr>
          <a:xfrm>
            <a:off x="6493257" y="660756"/>
            <a:ext cx="687600" cy="394775"/>
            <a:chOff x="3514088" y="499450"/>
            <a:chExt cx="687600" cy="394775"/>
          </a:xfrm>
        </p:grpSpPr>
        <p:sp>
          <p:nvSpPr>
            <p:cNvPr id="524" name="Google Shape;524;p50"/>
            <p:cNvSpPr/>
            <p:nvPr/>
          </p:nvSpPr>
          <p:spPr>
            <a:xfrm>
              <a:off x="3514088" y="6171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50"/>
            <p:cNvSpPr/>
            <p:nvPr/>
          </p:nvSpPr>
          <p:spPr>
            <a:xfrm>
              <a:off x="3537438" y="638650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50"/>
            <p:cNvSpPr/>
            <p:nvPr/>
          </p:nvSpPr>
          <p:spPr>
            <a:xfrm>
              <a:off x="3921638" y="499450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50"/>
            <p:cNvSpPr/>
            <p:nvPr/>
          </p:nvSpPr>
          <p:spPr>
            <a:xfrm>
              <a:off x="3944813" y="520575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35" name="Google Shape;535;p50"/>
          <p:cNvGrpSpPr/>
          <p:nvPr/>
        </p:nvGrpSpPr>
        <p:grpSpPr>
          <a:xfrm>
            <a:off x="8193411" y="4220621"/>
            <a:ext cx="280225" cy="277075"/>
            <a:chOff x="8193388" y="4220600"/>
            <a:chExt cx="280225" cy="277075"/>
          </a:xfrm>
        </p:grpSpPr>
        <p:sp>
          <p:nvSpPr>
            <p:cNvPr id="536" name="Google Shape;536;p50"/>
            <p:cNvSpPr/>
            <p:nvPr/>
          </p:nvSpPr>
          <p:spPr>
            <a:xfrm>
              <a:off x="8193388" y="422060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50"/>
            <p:cNvSpPr/>
            <p:nvPr/>
          </p:nvSpPr>
          <p:spPr>
            <a:xfrm>
              <a:off x="8216738" y="4242100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0038" y="681308"/>
            <a:ext cx="7166700" cy="522487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1.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Tư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thế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ngồi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sử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dụng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máy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tính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292" y="1193027"/>
            <a:ext cx="5940372" cy="1401150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000" dirty="0"/>
              <a:t>C</a:t>
            </a:r>
            <a:r>
              <a:rPr lang="vi-VN" sz="2000" dirty="0"/>
              <a:t>hia lớp thành các nhóm</a:t>
            </a:r>
            <a:r>
              <a:rPr lang="en-US" sz="2000" dirty="0"/>
              <a:t>, </a:t>
            </a:r>
            <a:r>
              <a:rPr lang="vi-VN" sz="2000" dirty="0"/>
              <a:t>thảo luận nhóm và trả lời câu hỏi: </a:t>
            </a:r>
            <a:r>
              <a:rPr lang="vi-VN" sz="2000" i="1" dirty="0"/>
              <a:t>Tư thế ngồi khi sử dụng máy tính của bạn nào sau đây chưa đúng? Vì sao?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0" y="1203795"/>
            <a:ext cx="1683967" cy="125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95" y="2624099"/>
            <a:ext cx="5570862" cy="209154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4" name="Google Shape;2394;p76"/>
          <p:cNvGrpSpPr/>
          <p:nvPr/>
        </p:nvGrpSpPr>
        <p:grpSpPr>
          <a:xfrm rot="899956">
            <a:off x="7391144" y="571702"/>
            <a:ext cx="1382137" cy="842510"/>
            <a:chOff x="4606800" y="1956825"/>
            <a:chExt cx="1503600" cy="916550"/>
          </a:xfrm>
        </p:grpSpPr>
        <p:sp>
          <p:nvSpPr>
            <p:cNvPr id="2395" name="Google Shape;2395;p76"/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6" name="Google Shape;2396;p76"/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7" name="Google Shape;2397;p76"/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8" name="Google Shape;2398;p76"/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9" name="Google Shape;2399;p76"/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0" name="Google Shape;2400;p76"/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1" name="Google Shape;2401;p76"/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2" name="Google Shape;2402;p76"/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3" name="Google Shape;2403;p76"/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04" name="Google Shape;2404;p76"/>
          <p:cNvGrpSpPr/>
          <p:nvPr/>
        </p:nvGrpSpPr>
        <p:grpSpPr>
          <a:xfrm>
            <a:off x="905018" y="417740"/>
            <a:ext cx="453504" cy="842777"/>
            <a:chOff x="7428550" y="362900"/>
            <a:chExt cx="288250" cy="535675"/>
          </a:xfrm>
        </p:grpSpPr>
        <p:sp>
          <p:nvSpPr>
            <p:cNvPr id="2405" name="Google Shape;2405;p76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6" name="Google Shape;2406;p76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1"/>
          <a:stretch/>
        </p:blipFill>
        <p:spPr>
          <a:xfrm>
            <a:off x="1612364" y="591198"/>
            <a:ext cx="5570862" cy="1792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1631" y="2509348"/>
            <a:ext cx="7125689" cy="1027202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bg2">
                    <a:lumMod val="25000"/>
                  </a:schemeClr>
                </a:solidFill>
              </a:rPr>
              <a:t>Hình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a</a:t>
            </a:r>
            <a:r>
              <a:rPr lang="vi-VN" sz="2000" b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2000" dirty="0"/>
              <a:t>L</a:t>
            </a:r>
            <a:r>
              <a:rPr lang="vi-VN" sz="2000" dirty="0"/>
              <a:t>ưng chưa thẳng, tay để với ngang vai, khoảng cách giữa ghế và mặt bàn chưa phù hợp.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01632" y="3546532"/>
            <a:ext cx="7353581" cy="1027202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</a:rPr>
              <a:t>Hình b: </a:t>
            </a:r>
            <a:r>
              <a:rPr lang="en-US" sz="2000" dirty="0"/>
              <a:t>L</a:t>
            </a:r>
            <a:r>
              <a:rPr lang="vi-VN" sz="2000" dirty="0"/>
              <a:t>ưng chưa thẳng, khoảng cách của mắt đến màn hình quá gần, khoảng cách giữa ghế và mặt bàn chưa phù hợp.</a:t>
            </a:r>
            <a:endParaRPr lang="en-US" sz="2000" dirty="0"/>
          </a:p>
        </p:txBody>
      </p:sp>
      <p:pic>
        <p:nvPicPr>
          <p:cNvPr id="24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BA426B50-E965-41AF-BCB4-AFA7506C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45" y="1868421"/>
            <a:ext cx="515184" cy="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7378B4B5-D8E1-4674-B498-92E5F4FAC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01" y="1883871"/>
            <a:ext cx="515184" cy="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52C0D306-F300-41CF-B622-7CEB7721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33" y="1893106"/>
            <a:ext cx="515184" cy="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" name="Google Shape;1321;p60"/>
          <p:cNvGrpSpPr/>
          <p:nvPr/>
        </p:nvGrpSpPr>
        <p:grpSpPr>
          <a:xfrm>
            <a:off x="8151230" y="429782"/>
            <a:ext cx="193575" cy="3440375"/>
            <a:chOff x="6032325" y="777425"/>
            <a:chExt cx="193575" cy="3440375"/>
          </a:xfrm>
        </p:grpSpPr>
        <p:sp>
          <p:nvSpPr>
            <p:cNvPr id="1322" name="Google Shape;1322;p60"/>
            <p:cNvSpPr/>
            <p:nvPr/>
          </p:nvSpPr>
          <p:spPr>
            <a:xfrm>
              <a:off x="6036000" y="781075"/>
              <a:ext cx="183100" cy="3432550"/>
            </a:xfrm>
            <a:custGeom>
              <a:avLst/>
              <a:gdLst/>
              <a:ahLst/>
              <a:cxnLst/>
              <a:rect l="l" t="t" r="r" b="b"/>
              <a:pathLst>
                <a:path w="7324" h="137302" extrusionOk="0">
                  <a:moveTo>
                    <a:pt x="3662" y="1"/>
                  </a:moveTo>
                  <a:cubicBezTo>
                    <a:pt x="1904" y="1"/>
                    <a:pt x="0" y="252"/>
                    <a:pt x="0" y="252"/>
                  </a:cubicBezTo>
                  <a:lnTo>
                    <a:pt x="524" y="136778"/>
                  </a:lnTo>
                  <a:lnTo>
                    <a:pt x="3725" y="134226"/>
                  </a:lnTo>
                  <a:lnTo>
                    <a:pt x="7324" y="137301"/>
                  </a:lnTo>
                  <a:lnTo>
                    <a:pt x="7324" y="252"/>
                  </a:lnTo>
                  <a:cubicBezTo>
                    <a:pt x="7324" y="252"/>
                    <a:pt x="5399" y="1"/>
                    <a:pt x="3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60"/>
            <p:cNvSpPr/>
            <p:nvPr/>
          </p:nvSpPr>
          <p:spPr>
            <a:xfrm>
              <a:off x="6032325" y="777425"/>
              <a:ext cx="193575" cy="3440375"/>
            </a:xfrm>
            <a:custGeom>
              <a:avLst/>
              <a:gdLst/>
              <a:ahLst/>
              <a:cxnLst/>
              <a:rect l="l" t="t" r="r" b="b"/>
              <a:pathLst>
                <a:path w="7743" h="137615" extrusionOk="0">
                  <a:moveTo>
                    <a:pt x="3809" y="272"/>
                  </a:moveTo>
                  <a:cubicBezTo>
                    <a:pt x="4981" y="272"/>
                    <a:pt x="6152" y="370"/>
                    <a:pt x="7324" y="527"/>
                  </a:cubicBezTo>
                  <a:lnTo>
                    <a:pt x="7324" y="527"/>
                  </a:lnTo>
                  <a:lnTo>
                    <a:pt x="7220" y="34671"/>
                  </a:lnTo>
                  <a:lnTo>
                    <a:pt x="7199" y="68923"/>
                  </a:lnTo>
                  <a:lnTo>
                    <a:pt x="7199" y="86059"/>
                  </a:lnTo>
                  <a:lnTo>
                    <a:pt x="7241" y="103196"/>
                  </a:lnTo>
                  <a:lnTo>
                    <a:pt x="7303" y="120311"/>
                  </a:lnTo>
                  <a:lnTo>
                    <a:pt x="7386" y="137277"/>
                  </a:lnTo>
                  <a:lnTo>
                    <a:pt x="7386" y="137277"/>
                  </a:lnTo>
                  <a:lnTo>
                    <a:pt x="3914" y="134330"/>
                  </a:lnTo>
                  <a:lnTo>
                    <a:pt x="3872" y="134309"/>
                  </a:lnTo>
                  <a:lnTo>
                    <a:pt x="3851" y="134330"/>
                  </a:lnTo>
                  <a:lnTo>
                    <a:pt x="671" y="136903"/>
                  </a:lnTo>
                  <a:lnTo>
                    <a:pt x="650" y="102652"/>
                  </a:lnTo>
                  <a:cubicBezTo>
                    <a:pt x="629" y="91269"/>
                    <a:pt x="650" y="79887"/>
                    <a:pt x="587" y="68546"/>
                  </a:cubicBezTo>
                  <a:lnTo>
                    <a:pt x="357" y="34503"/>
                  </a:lnTo>
                  <a:cubicBezTo>
                    <a:pt x="336" y="28812"/>
                    <a:pt x="294" y="23142"/>
                    <a:pt x="294" y="17451"/>
                  </a:cubicBezTo>
                  <a:lnTo>
                    <a:pt x="273" y="508"/>
                  </a:lnTo>
                  <a:lnTo>
                    <a:pt x="273" y="508"/>
                  </a:lnTo>
                  <a:cubicBezTo>
                    <a:pt x="1445" y="370"/>
                    <a:pt x="2617" y="272"/>
                    <a:pt x="3809" y="272"/>
                  </a:cubicBezTo>
                  <a:close/>
                  <a:moveTo>
                    <a:pt x="3788" y="0"/>
                  </a:moveTo>
                  <a:cubicBezTo>
                    <a:pt x="2575" y="21"/>
                    <a:pt x="1340" y="126"/>
                    <a:pt x="127" y="272"/>
                  </a:cubicBezTo>
                  <a:lnTo>
                    <a:pt x="1" y="293"/>
                  </a:lnTo>
                  <a:lnTo>
                    <a:pt x="1" y="398"/>
                  </a:lnTo>
                  <a:lnTo>
                    <a:pt x="106" y="17471"/>
                  </a:lnTo>
                  <a:cubicBezTo>
                    <a:pt x="168" y="23163"/>
                    <a:pt x="147" y="28854"/>
                    <a:pt x="168" y="34545"/>
                  </a:cubicBezTo>
                  <a:lnTo>
                    <a:pt x="210" y="68776"/>
                  </a:lnTo>
                  <a:cubicBezTo>
                    <a:pt x="252" y="80200"/>
                    <a:pt x="336" y="91562"/>
                    <a:pt x="399" y="102944"/>
                  </a:cubicBezTo>
                  <a:lnTo>
                    <a:pt x="650" y="136945"/>
                  </a:lnTo>
                  <a:lnTo>
                    <a:pt x="3881" y="134439"/>
                  </a:lnTo>
                  <a:lnTo>
                    <a:pt x="3881" y="134439"/>
                  </a:lnTo>
                  <a:lnTo>
                    <a:pt x="7408" y="137510"/>
                  </a:lnTo>
                  <a:lnTo>
                    <a:pt x="7533" y="137615"/>
                  </a:lnTo>
                  <a:lnTo>
                    <a:pt x="7533" y="137447"/>
                  </a:lnTo>
                  <a:lnTo>
                    <a:pt x="7617" y="120311"/>
                  </a:lnTo>
                  <a:lnTo>
                    <a:pt x="7680" y="103196"/>
                  </a:lnTo>
                  <a:lnTo>
                    <a:pt x="7722" y="86059"/>
                  </a:lnTo>
                  <a:lnTo>
                    <a:pt x="7743" y="68923"/>
                  </a:lnTo>
                  <a:lnTo>
                    <a:pt x="7701" y="34671"/>
                  </a:lnTo>
                  <a:lnTo>
                    <a:pt x="7596" y="398"/>
                  </a:lnTo>
                  <a:lnTo>
                    <a:pt x="7596" y="272"/>
                  </a:lnTo>
                  <a:lnTo>
                    <a:pt x="7471" y="251"/>
                  </a:lnTo>
                  <a:cubicBezTo>
                    <a:pt x="6257" y="105"/>
                    <a:pt x="5023" y="0"/>
                    <a:pt x="3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35" name="Google Shape;1335;p60"/>
          <p:cNvGrpSpPr/>
          <p:nvPr/>
        </p:nvGrpSpPr>
        <p:grpSpPr>
          <a:xfrm>
            <a:off x="1156032" y="621289"/>
            <a:ext cx="1623700" cy="530450"/>
            <a:chOff x="2331088" y="5051975"/>
            <a:chExt cx="1623700" cy="530450"/>
          </a:xfrm>
        </p:grpSpPr>
        <p:sp>
          <p:nvSpPr>
            <p:cNvPr id="1336" name="Google Shape;1336;p60"/>
            <p:cNvSpPr/>
            <p:nvPr/>
          </p:nvSpPr>
          <p:spPr>
            <a:xfrm>
              <a:off x="3758113" y="5079175"/>
              <a:ext cx="196675" cy="198400"/>
            </a:xfrm>
            <a:custGeom>
              <a:avLst/>
              <a:gdLst/>
              <a:ahLst/>
              <a:cxnLst/>
              <a:rect l="l" t="t" r="r" b="b"/>
              <a:pathLst>
                <a:path w="7867" h="7936" extrusionOk="0">
                  <a:moveTo>
                    <a:pt x="5098" y="778"/>
                  </a:moveTo>
                  <a:cubicBezTo>
                    <a:pt x="4998" y="1345"/>
                    <a:pt x="4964" y="1946"/>
                    <a:pt x="5064" y="2513"/>
                  </a:cubicBezTo>
                  <a:cubicBezTo>
                    <a:pt x="4764" y="2513"/>
                    <a:pt x="4664" y="2946"/>
                    <a:pt x="4964" y="3013"/>
                  </a:cubicBezTo>
                  <a:cubicBezTo>
                    <a:pt x="5731" y="3147"/>
                    <a:pt x="6465" y="3347"/>
                    <a:pt x="7199" y="3647"/>
                  </a:cubicBezTo>
                  <a:cubicBezTo>
                    <a:pt x="6632" y="4147"/>
                    <a:pt x="5965" y="4481"/>
                    <a:pt x="5198" y="4648"/>
                  </a:cubicBezTo>
                  <a:cubicBezTo>
                    <a:pt x="5142" y="4603"/>
                    <a:pt x="5075" y="4581"/>
                    <a:pt x="5011" y="4581"/>
                  </a:cubicBezTo>
                  <a:cubicBezTo>
                    <a:pt x="4883" y="4581"/>
                    <a:pt x="4764" y="4670"/>
                    <a:pt x="4764" y="4848"/>
                  </a:cubicBezTo>
                  <a:cubicBezTo>
                    <a:pt x="4831" y="5615"/>
                    <a:pt x="4731" y="6382"/>
                    <a:pt x="4531" y="7149"/>
                  </a:cubicBezTo>
                  <a:cubicBezTo>
                    <a:pt x="4064" y="6516"/>
                    <a:pt x="3697" y="5882"/>
                    <a:pt x="3296" y="5215"/>
                  </a:cubicBezTo>
                  <a:cubicBezTo>
                    <a:pt x="3263" y="5148"/>
                    <a:pt x="3196" y="5148"/>
                    <a:pt x="3130" y="5148"/>
                  </a:cubicBezTo>
                  <a:cubicBezTo>
                    <a:pt x="3086" y="5082"/>
                    <a:pt x="2985" y="5017"/>
                    <a:pt x="2883" y="5017"/>
                  </a:cubicBezTo>
                  <a:cubicBezTo>
                    <a:pt x="2829" y="5017"/>
                    <a:pt x="2775" y="5035"/>
                    <a:pt x="2729" y="5081"/>
                  </a:cubicBezTo>
                  <a:cubicBezTo>
                    <a:pt x="2262" y="5448"/>
                    <a:pt x="1729" y="5748"/>
                    <a:pt x="1195" y="5982"/>
                  </a:cubicBezTo>
                  <a:cubicBezTo>
                    <a:pt x="1495" y="5415"/>
                    <a:pt x="1662" y="4848"/>
                    <a:pt x="1729" y="4247"/>
                  </a:cubicBezTo>
                  <a:cubicBezTo>
                    <a:pt x="1829" y="4214"/>
                    <a:pt x="1895" y="4114"/>
                    <a:pt x="1829" y="4014"/>
                  </a:cubicBezTo>
                  <a:cubicBezTo>
                    <a:pt x="1528" y="3280"/>
                    <a:pt x="1162" y="2546"/>
                    <a:pt x="828" y="1846"/>
                  </a:cubicBezTo>
                  <a:lnTo>
                    <a:pt x="828" y="1846"/>
                  </a:lnTo>
                  <a:cubicBezTo>
                    <a:pt x="1595" y="2012"/>
                    <a:pt x="2362" y="2246"/>
                    <a:pt x="3096" y="2546"/>
                  </a:cubicBezTo>
                  <a:cubicBezTo>
                    <a:pt x="3126" y="2561"/>
                    <a:pt x="3155" y="2568"/>
                    <a:pt x="3181" y="2568"/>
                  </a:cubicBezTo>
                  <a:cubicBezTo>
                    <a:pt x="3271" y="2568"/>
                    <a:pt x="3337" y="2490"/>
                    <a:pt x="3363" y="2413"/>
                  </a:cubicBezTo>
                  <a:cubicBezTo>
                    <a:pt x="3383" y="2422"/>
                    <a:pt x="3399" y="2427"/>
                    <a:pt x="3414" y="2427"/>
                  </a:cubicBezTo>
                  <a:cubicBezTo>
                    <a:pt x="3449" y="2427"/>
                    <a:pt x="3473" y="2403"/>
                    <a:pt x="3497" y="2379"/>
                  </a:cubicBezTo>
                  <a:cubicBezTo>
                    <a:pt x="3964" y="1779"/>
                    <a:pt x="4497" y="1245"/>
                    <a:pt x="5098" y="778"/>
                  </a:cubicBezTo>
                  <a:close/>
                  <a:moveTo>
                    <a:pt x="5448" y="1"/>
                  </a:moveTo>
                  <a:cubicBezTo>
                    <a:pt x="5409" y="1"/>
                    <a:pt x="5369" y="14"/>
                    <a:pt x="5331" y="44"/>
                  </a:cubicBezTo>
                  <a:cubicBezTo>
                    <a:pt x="4564" y="611"/>
                    <a:pt x="3863" y="1312"/>
                    <a:pt x="3296" y="2079"/>
                  </a:cubicBezTo>
                  <a:cubicBezTo>
                    <a:pt x="2362" y="1679"/>
                    <a:pt x="1395" y="1379"/>
                    <a:pt x="394" y="1212"/>
                  </a:cubicBezTo>
                  <a:cubicBezTo>
                    <a:pt x="379" y="1210"/>
                    <a:pt x="364" y="1209"/>
                    <a:pt x="350" y="1209"/>
                  </a:cubicBezTo>
                  <a:cubicBezTo>
                    <a:pt x="140" y="1209"/>
                    <a:pt x="1" y="1425"/>
                    <a:pt x="94" y="1612"/>
                  </a:cubicBezTo>
                  <a:cubicBezTo>
                    <a:pt x="528" y="2446"/>
                    <a:pt x="961" y="3313"/>
                    <a:pt x="1462" y="4147"/>
                  </a:cubicBezTo>
                  <a:cubicBezTo>
                    <a:pt x="1228" y="4915"/>
                    <a:pt x="895" y="5648"/>
                    <a:pt x="394" y="6316"/>
                  </a:cubicBezTo>
                  <a:cubicBezTo>
                    <a:pt x="275" y="6464"/>
                    <a:pt x="448" y="6693"/>
                    <a:pt x="629" y="6693"/>
                  </a:cubicBezTo>
                  <a:cubicBezTo>
                    <a:pt x="651" y="6693"/>
                    <a:pt x="673" y="6690"/>
                    <a:pt x="695" y="6682"/>
                  </a:cubicBezTo>
                  <a:cubicBezTo>
                    <a:pt x="1562" y="6449"/>
                    <a:pt x="2362" y="6015"/>
                    <a:pt x="3063" y="5448"/>
                  </a:cubicBezTo>
                  <a:cubicBezTo>
                    <a:pt x="3296" y="6349"/>
                    <a:pt x="3863" y="7149"/>
                    <a:pt x="4431" y="7850"/>
                  </a:cubicBezTo>
                  <a:cubicBezTo>
                    <a:pt x="4479" y="7910"/>
                    <a:pt x="4540" y="7936"/>
                    <a:pt x="4602" y="7936"/>
                  </a:cubicBezTo>
                  <a:cubicBezTo>
                    <a:pt x="4711" y="7936"/>
                    <a:pt x="4822" y="7856"/>
                    <a:pt x="4864" y="7750"/>
                  </a:cubicBezTo>
                  <a:cubicBezTo>
                    <a:pt x="5198" y="6849"/>
                    <a:pt x="5331" y="5915"/>
                    <a:pt x="5298" y="4948"/>
                  </a:cubicBezTo>
                  <a:cubicBezTo>
                    <a:pt x="6232" y="4848"/>
                    <a:pt x="7099" y="4414"/>
                    <a:pt x="7766" y="3747"/>
                  </a:cubicBezTo>
                  <a:cubicBezTo>
                    <a:pt x="7866" y="3647"/>
                    <a:pt x="7866" y="3447"/>
                    <a:pt x="7733" y="3380"/>
                  </a:cubicBezTo>
                  <a:cubicBezTo>
                    <a:pt x="7032" y="3013"/>
                    <a:pt x="6265" y="2746"/>
                    <a:pt x="5498" y="2580"/>
                  </a:cubicBezTo>
                  <a:cubicBezTo>
                    <a:pt x="5498" y="2580"/>
                    <a:pt x="5498" y="2546"/>
                    <a:pt x="5498" y="2513"/>
                  </a:cubicBezTo>
                  <a:cubicBezTo>
                    <a:pt x="5498" y="1746"/>
                    <a:pt x="5498" y="1045"/>
                    <a:pt x="5665" y="278"/>
                  </a:cubicBezTo>
                  <a:cubicBezTo>
                    <a:pt x="5690" y="149"/>
                    <a:pt x="5577" y="1"/>
                    <a:pt x="54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60"/>
            <p:cNvSpPr/>
            <p:nvPr/>
          </p:nvSpPr>
          <p:spPr>
            <a:xfrm>
              <a:off x="3778788" y="5098625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467"/>
                    <a:pt x="3137" y="1001"/>
                    <a:pt x="2670" y="1601"/>
                  </a:cubicBezTo>
                  <a:cubicBezTo>
                    <a:pt x="2636" y="1635"/>
                    <a:pt x="2603" y="1635"/>
                    <a:pt x="2536" y="1635"/>
                  </a:cubicBezTo>
                  <a:cubicBezTo>
                    <a:pt x="2510" y="1712"/>
                    <a:pt x="2444" y="1790"/>
                    <a:pt x="2354" y="1790"/>
                  </a:cubicBezTo>
                  <a:cubicBezTo>
                    <a:pt x="2328" y="1790"/>
                    <a:pt x="2299" y="1783"/>
                    <a:pt x="2269" y="1768"/>
                  </a:cubicBezTo>
                  <a:cubicBezTo>
                    <a:pt x="1535" y="1468"/>
                    <a:pt x="768" y="1234"/>
                    <a:pt x="1" y="1068"/>
                  </a:cubicBezTo>
                  <a:lnTo>
                    <a:pt x="1" y="1068"/>
                  </a:lnTo>
                  <a:cubicBezTo>
                    <a:pt x="335" y="1768"/>
                    <a:pt x="701" y="2502"/>
                    <a:pt x="1002" y="3236"/>
                  </a:cubicBezTo>
                  <a:cubicBezTo>
                    <a:pt x="1068" y="3336"/>
                    <a:pt x="1002" y="3436"/>
                    <a:pt x="902" y="3469"/>
                  </a:cubicBezTo>
                  <a:cubicBezTo>
                    <a:pt x="835" y="4070"/>
                    <a:pt x="668" y="4637"/>
                    <a:pt x="368" y="5204"/>
                  </a:cubicBezTo>
                  <a:cubicBezTo>
                    <a:pt x="902" y="4970"/>
                    <a:pt x="1435" y="4670"/>
                    <a:pt x="1902" y="4303"/>
                  </a:cubicBezTo>
                  <a:cubicBezTo>
                    <a:pt x="1953" y="4252"/>
                    <a:pt x="2014" y="4231"/>
                    <a:pt x="2073" y="4231"/>
                  </a:cubicBezTo>
                  <a:cubicBezTo>
                    <a:pt x="2169" y="4231"/>
                    <a:pt x="2261" y="4288"/>
                    <a:pt x="2303" y="4370"/>
                  </a:cubicBezTo>
                  <a:cubicBezTo>
                    <a:pt x="2369" y="4370"/>
                    <a:pt x="2436" y="4370"/>
                    <a:pt x="2469" y="4437"/>
                  </a:cubicBezTo>
                  <a:cubicBezTo>
                    <a:pt x="2870" y="5104"/>
                    <a:pt x="3237" y="5738"/>
                    <a:pt x="3704" y="6371"/>
                  </a:cubicBezTo>
                  <a:cubicBezTo>
                    <a:pt x="3904" y="5604"/>
                    <a:pt x="4004" y="4837"/>
                    <a:pt x="3937" y="4070"/>
                  </a:cubicBezTo>
                  <a:cubicBezTo>
                    <a:pt x="3937" y="3892"/>
                    <a:pt x="4056" y="3803"/>
                    <a:pt x="4184" y="3803"/>
                  </a:cubicBezTo>
                  <a:cubicBezTo>
                    <a:pt x="4248" y="3803"/>
                    <a:pt x="4315" y="3825"/>
                    <a:pt x="4371" y="3870"/>
                  </a:cubicBezTo>
                  <a:cubicBezTo>
                    <a:pt x="5138" y="3703"/>
                    <a:pt x="5772" y="3369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35"/>
                    <a:pt x="4237" y="1735"/>
                  </a:cubicBezTo>
                  <a:cubicBezTo>
                    <a:pt x="4137" y="1168"/>
                    <a:pt x="4171" y="567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60"/>
            <p:cNvSpPr/>
            <p:nvPr/>
          </p:nvSpPr>
          <p:spPr>
            <a:xfrm>
              <a:off x="2331088" y="5169675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60"/>
            <p:cNvSpPr/>
            <p:nvPr/>
          </p:nvSpPr>
          <p:spPr>
            <a:xfrm>
              <a:off x="2354438" y="5191175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60"/>
            <p:cNvSpPr/>
            <p:nvPr/>
          </p:nvSpPr>
          <p:spPr>
            <a:xfrm>
              <a:off x="2738638" y="5051975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60"/>
            <p:cNvSpPr/>
            <p:nvPr/>
          </p:nvSpPr>
          <p:spPr>
            <a:xfrm>
              <a:off x="2761813" y="507310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3400600" y="5178675"/>
              <a:ext cx="230200" cy="403750"/>
            </a:xfrm>
            <a:custGeom>
              <a:avLst/>
              <a:gdLst/>
              <a:ahLst/>
              <a:cxnLst/>
              <a:rect l="l" t="t" r="r" b="b"/>
              <a:pathLst>
                <a:path w="9208" h="16150" extrusionOk="0">
                  <a:moveTo>
                    <a:pt x="6519" y="0"/>
                  </a:moveTo>
                  <a:cubicBezTo>
                    <a:pt x="6491" y="0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1" y="8341"/>
                    <a:pt x="201" y="8575"/>
                    <a:pt x="401" y="8575"/>
                  </a:cubicBezTo>
                  <a:cubicBezTo>
                    <a:pt x="1358" y="8689"/>
                    <a:pt x="2285" y="8740"/>
                    <a:pt x="3222" y="8740"/>
                  </a:cubicBezTo>
                  <a:cubicBezTo>
                    <a:pt x="3657" y="8740"/>
                    <a:pt x="4094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9" y="13378"/>
                    <a:pt x="568" y="15713"/>
                  </a:cubicBezTo>
                  <a:cubicBezTo>
                    <a:pt x="441" y="15941"/>
                    <a:pt x="622" y="16149"/>
                    <a:pt x="818" y="16149"/>
                  </a:cubicBezTo>
                  <a:cubicBezTo>
                    <a:pt x="881" y="16149"/>
                    <a:pt x="945" y="16128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4" y="7240"/>
                    <a:pt x="9074" y="7140"/>
                  </a:cubicBezTo>
                  <a:cubicBezTo>
                    <a:pt x="9140" y="7107"/>
                    <a:pt x="9140" y="6973"/>
                    <a:pt x="9040" y="6940"/>
                  </a:cubicBezTo>
                  <a:cubicBezTo>
                    <a:pt x="7539" y="6506"/>
                    <a:pt x="5771" y="6440"/>
                    <a:pt x="4170" y="6340"/>
                  </a:cubicBezTo>
                  <a:cubicBezTo>
                    <a:pt x="5605" y="4805"/>
                    <a:pt x="6572" y="2837"/>
                    <a:pt x="7006" y="802"/>
                  </a:cubicBezTo>
                  <a:cubicBezTo>
                    <a:pt x="7050" y="624"/>
                    <a:pt x="6917" y="506"/>
                    <a:pt x="6783" y="506"/>
                  </a:cubicBezTo>
                  <a:cubicBezTo>
                    <a:pt x="6716" y="506"/>
                    <a:pt x="6650" y="536"/>
                    <a:pt x="6605" y="602"/>
                  </a:cubicBezTo>
                  <a:cubicBezTo>
                    <a:pt x="6605" y="602"/>
                    <a:pt x="6605" y="636"/>
                    <a:pt x="6572" y="669"/>
                  </a:cubicBezTo>
                  <a:cubicBezTo>
                    <a:pt x="6038" y="2804"/>
                    <a:pt x="5071" y="4572"/>
                    <a:pt x="3803" y="6340"/>
                  </a:cubicBezTo>
                  <a:lnTo>
                    <a:pt x="3670" y="6340"/>
                  </a:lnTo>
                  <a:cubicBezTo>
                    <a:pt x="3659" y="6339"/>
                    <a:pt x="3649" y="6338"/>
                    <a:pt x="3639" y="6338"/>
                  </a:cubicBezTo>
                  <a:cubicBezTo>
                    <a:pt x="3337" y="6338"/>
                    <a:pt x="3347" y="6808"/>
                    <a:pt x="3670" y="6840"/>
                  </a:cubicBezTo>
                  <a:cubicBezTo>
                    <a:pt x="5031" y="7010"/>
                    <a:pt x="6490" y="7229"/>
                    <a:pt x="7880" y="7229"/>
                  </a:cubicBezTo>
                  <a:cubicBezTo>
                    <a:pt x="8125" y="7229"/>
                    <a:pt x="8367" y="7222"/>
                    <a:pt x="8607" y="7207"/>
                  </a:cubicBezTo>
                  <a:lnTo>
                    <a:pt x="8607" y="7207"/>
                  </a:lnTo>
                  <a:cubicBezTo>
                    <a:pt x="6572" y="9775"/>
                    <a:pt x="4370" y="12177"/>
                    <a:pt x="1969" y="14412"/>
                  </a:cubicBezTo>
                  <a:cubicBezTo>
                    <a:pt x="3069" y="12411"/>
                    <a:pt x="4170" y="10409"/>
                    <a:pt x="5071" y="8308"/>
                  </a:cubicBezTo>
                  <a:cubicBezTo>
                    <a:pt x="5115" y="8219"/>
                    <a:pt x="5041" y="8130"/>
                    <a:pt x="4957" y="8130"/>
                  </a:cubicBezTo>
                  <a:cubicBezTo>
                    <a:pt x="4915" y="8130"/>
                    <a:pt x="4871" y="8152"/>
                    <a:pt x="4837" y="8208"/>
                  </a:cubicBezTo>
                  <a:cubicBezTo>
                    <a:pt x="4810" y="8153"/>
                    <a:pt x="4738" y="8099"/>
                    <a:pt x="4659" y="8099"/>
                  </a:cubicBezTo>
                  <a:cubicBezTo>
                    <a:pt x="4641" y="8099"/>
                    <a:pt x="4622" y="8101"/>
                    <a:pt x="4604" y="8108"/>
                  </a:cubicBezTo>
                  <a:cubicBezTo>
                    <a:pt x="4192" y="8130"/>
                    <a:pt x="3785" y="8141"/>
                    <a:pt x="3380" y="8141"/>
                  </a:cubicBezTo>
                  <a:cubicBezTo>
                    <a:pt x="2569" y="8141"/>
                    <a:pt x="1768" y="8096"/>
                    <a:pt x="968" y="8008"/>
                  </a:cubicBezTo>
                  <a:cubicBezTo>
                    <a:pt x="2769" y="5472"/>
                    <a:pt x="4604" y="2971"/>
                    <a:pt x="6438" y="469"/>
                  </a:cubicBezTo>
                  <a:cubicBezTo>
                    <a:pt x="6505" y="369"/>
                    <a:pt x="6572" y="269"/>
                    <a:pt x="6639" y="202"/>
                  </a:cubicBezTo>
                  <a:cubicBezTo>
                    <a:pt x="6689" y="101"/>
                    <a:pt x="6606" y="0"/>
                    <a:pt x="6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3424775" y="5190375"/>
              <a:ext cx="191000" cy="348625"/>
            </a:xfrm>
            <a:custGeom>
              <a:avLst/>
              <a:gdLst/>
              <a:ahLst/>
              <a:cxnLst/>
              <a:rect l="l" t="t" r="r" b="b"/>
              <a:pathLst>
                <a:path w="7640" h="13945" extrusionOk="0">
                  <a:moveTo>
                    <a:pt x="5471" y="1"/>
                  </a:moveTo>
                  <a:cubicBezTo>
                    <a:pt x="3637" y="2503"/>
                    <a:pt x="1802" y="5004"/>
                    <a:pt x="1" y="7540"/>
                  </a:cubicBezTo>
                  <a:cubicBezTo>
                    <a:pt x="801" y="7628"/>
                    <a:pt x="1602" y="7673"/>
                    <a:pt x="2413" y="7673"/>
                  </a:cubicBezTo>
                  <a:cubicBezTo>
                    <a:pt x="2818" y="7673"/>
                    <a:pt x="3225" y="7662"/>
                    <a:pt x="3637" y="7640"/>
                  </a:cubicBezTo>
                  <a:cubicBezTo>
                    <a:pt x="3655" y="7633"/>
                    <a:pt x="3674" y="7631"/>
                    <a:pt x="3692" y="7631"/>
                  </a:cubicBezTo>
                  <a:cubicBezTo>
                    <a:pt x="3771" y="7631"/>
                    <a:pt x="3843" y="7685"/>
                    <a:pt x="3870" y="7740"/>
                  </a:cubicBezTo>
                  <a:cubicBezTo>
                    <a:pt x="3904" y="7684"/>
                    <a:pt x="3948" y="7662"/>
                    <a:pt x="3990" y="7662"/>
                  </a:cubicBezTo>
                  <a:cubicBezTo>
                    <a:pt x="4074" y="7662"/>
                    <a:pt x="4148" y="7751"/>
                    <a:pt x="4104" y="7840"/>
                  </a:cubicBezTo>
                  <a:cubicBezTo>
                    <a:pt x="3203" y="9941"/>
                    <a:pt x="2102" y="11943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400" y="6754"/>
                    <a:pt x="7158" y="6761"/>
                    <a:pt x="6913" y="6761"/>
                  </a:cubicBezTo>
                  <a:cubicBezTo>
                    <a:pt x="5523" y="6761"/>
                    <a:pt x="4064" y="6542"/>
                    <a:pt x="2703" y="6372"/>
                  </a:cubicBezTo>
                  <a:cubicBezTo>
                    <a:pt x="2380" y="6340"/>
                    <a:pt x="2370" y="5870"/>
                    <a:pt x="2672" y="5870"/>
                  </a:cubicBezTo>
                  <a:cubicBezTo>
                    <a:pt x="2682" y="5870"/>
                    <a:pt x="2692" y="5871"/>
                    <a:pt x="2703" y="5872"/>
                  </a:cubicBezTo>
                  <a:lnTo>
                    <a:pt x="2836" y="5872"/>
                  </a:lnTo>
                  <a:cubicBezTo>
                    <a:pt x="4104" y="4104"/>
                    <a:pt x="5071" y="2336"/>
                    <a:pt x="5605" y="201"/>
                  </a:cubicBezTo>
                  <a:cubicBezTo>
                    <a:pt x="5638" y="168"/>
                    <a:pt x="5638" y="168"/>
                    <a:pt x="5638" y="134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76" y="1108313"/>
            <a:ext cx="823582" cy="754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7250" y="1005325"/>
            <a:ext cx="4572000" cy="1027202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Nếu ngồi sai tư thế thường xuyên có ảnh hưởng đến sức khỏe không?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284585" y="2341565"/>
            <a:ext cx="4859845" cy="1494637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Nếu ngồi học sai tư thế thì sẽ ảnh hưởng không tốt đến sức khỏe và có thể mắc các bệnh về cột sống và mắt.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7" b="6436"/>
          <a:stretch/>
        </p:blipFill>
        <p:spPr>
          <a:xfrm>
            <a:off x="431863" y="2122414"/>
            <a:ext cx="2778533" cy="243754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3800">
            <a:off x="6364045" y="1706895"/>
            <a:ext cx="757646" cy="672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40;p56"/>
          <p:cNvGrpSpPr/>
          <p:nvPr/>
        </p:nvGrpSpPr>
        <p:grpSpPr>
          <a:xfrm>
            <a:off x="7063611" y="531178"/>
            <a:ext cx="1489325" cy="740275"/>
            <a:chOff x="1645575" y="1947525"/>
            <a:chExt cx="1489325" cy="740275"/>
          </a:xfrm>
        </p:grpSpPr>
        <p:sp>
          <p:nvSpPr>
            <p:cNvPr id="8" name="Google Shape;941;p56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942;p56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943;p56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44;p56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945;p56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946;p56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947;p56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" name="Google Shape;966;p56"/>
          <p:cNvGrpSpPr/>
          <p:nvPr/>
        </p:nvGrpSpPr>
        <p:grpSpPr>
          <a:xfrm>
            <a:off x="5481913" y="405272"/>
            <a:ext cx="453504" cy="842777"/>
            <a:chOff x="7428550" y="362900"/>
            <a:chExt cx="288250" cy="535675"/>
          </a:xfrm>
        </p:grpSpPr>
        <p:sp>
          <p:nvSpPr>
            <p:cNvPr id="16" name="Google Shape;967;p56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968;p56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85897" y="1067883"/>
            <a:ext cx="4379517" cy="3364379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Khoảng cách từ mắt đến màn hình: 50 – 80cm.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Lưng thẳng, vai thả l</a:t>
            </a:r>
            <a:r>
              <a:rPr lang="en-US" sz="2000" dirty="0"/>
              <a:t>ỏ</a:t>
            </a:r>
            <a:r>
              <a:rPr lang="vi-VN" sz="2000" dirty="0"/>
              <a:t>ng.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Tay: để ngang bàn phím</a:t>
            </a:r>
            <a:r>
              <a:rPr lang="en-US" sz="2000" dirty="0"/>
              <a:t>.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Chân: Hai bàn chân chạm đất</a:t>
            </a:r>
            <a:r>
              <a:rPr lang="en-US" sz="2000" dirty="0"/>
              <a:t>.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Ngồi đúng tư thế giúp em tránh được các bệnh về cột sống và mắt.</a:t>
            </a:r>
          </a:p>
        </p:txBody>
      </p:sp>
      <p:grpSp>
        <p:nvGrpSpPr>
          <p:cNvPr id="19" name="Google Shape;1949;p70"/>
          <p:cNvGrpSpPr/>
          <p:nvPr/>
        </p:nvGrpSpPr>
        <p:grpSpPr>
          <a:xfrm>
            <a:off x="497063" y="1230722"/>
            <a:ext cx="588853" cy="219378"/>
            <a:chOff x="1520150" y="3517375"/>
            <a:chExt cx="604200" cy="285625"/>
          </a:xfrm>
        </p:grpSpPr>
        <p:sp>
          <p:nvSpPr>
            <p:cNvPr id="20" name="Google Shape;1950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951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1952;p70"/>
          <p:cNvGrpSpPr/>
          <p:nvPr/>
        </p:nvGrpSpPr>
        <p:grpSpPr>
          <a:xfrm>
            <a:off x="477488" y="2168540"/>
            <a:ext cx="588853" cy="219378"/>
            <a:chOff x="1520150" y="3517375"/>
            <a:chExt cx="604200" cy="285625"/>
          </a:xfrm>
        </p:grpSpPr>
        <p:sp>
          <p:nvSpPr>
            <p:cNvPr id="23" name="Google Shape;1953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954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1955;p70"/>
          <p:cNvGrpSpPr/>
          <p:nvPr/>
        </p:nvGrpSpPr>
        <p:grpSpPr>
          <a:xfrm>
            <a:off x="472388" y="3087726"/>
            <a:ext cx="588853" cy="219378"/>
            <a:chOff x="1520150" y="3517375"/>
            <a:chExt cx="604200" cy="285625"/>
          </a:xfrm>
        </p:grpSpPr>
        <p:sp>
          <p:nvSpPr>
            <p:cNvPr id="26" name="Google Shape;1956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957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" name="Google Shape;1958;p70"/>
          <p:cNvGrpSpPr/>
          <p:nvPr/>
        </p:nvGrpSpPr>
        <p:grpSpPr>
          <a:xfrm>
            <a:off x="481415" y="3538276"/>
            <a:ext cx="588853" cy="219378"/>
            <a:chOff x="1520150" y="3517375"/>
            <a:chExt cx="604200" cy="285625"/>
          </a:xfrm>
        </p:grpSpPr>
        <p:sp>
          <p:nvSpPr>
            <p:cNvPr id="29" name="Google Shape;1959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960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" name="Google Shape;1958;p70"/>
          <p:cNvGrpSpPr/>
          <p:nvPr/>
        </p:nvGrpSpPr>
        <p:grpSpPr>
          <a:xfrm>
            <a:off x="467302" y="2608931"/>
            <a:ext cx="588853" cy="219378"/>
            <a:chOff x="1520150" y="3517375"/>
            <a:chExt cx="604200" cy="285625"/>
          </a:xfrm>
        </p:grpSpPr>
        <p:sp>
          <p:nvSpPr>
            <p:cNvPr id="32" name="Google Shape;1959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960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79" y="1374757"/>
            <a:ext cx="3200461" cy="29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48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62"/>
          <p:cNvGrpSpPr/>
          <p:nvPr/>
        </p:nvGrpSpPr>
        <p:grpSpPr>
          <a:xfrm>
            <a:off x="339339" y="1133480"/>
            <a:ext cx="3390373" cy="3356151"/>
            <a:chOff x="5413413" y="1390850"/>
            <a:chExt cx="2116653" cy="2633721"/>
          </a:xfrm>
        </p:grpSpPr>
        <p:sp>
          <p:nvSpPr>
            <p:cNvPr id="1396" name="Google Shape;1396;p62"/>
            <p:cNvSpPr/>
            <p:nvPr/>
          </p:nvSpPr>
          <p:spPr>
            <a:xfrm rot="570256">
              <a:off x="5531757" y="1558022"/>
              <a:ext cx="1886341" cy="2302877"/>
            </a:xfrm>
            <a:custGeom>
              <a:avLst/>
              <a:gdLst/>
              <a:ahLst/>
              <a:cxnLst/>
              <a:rect l="l" t="t" r="r" b="b"/>
              <a:pathLst>
                <a:path w="40970" h="40258" extrusionOk="0">
                  <a:moveTo>
                    <a:pt x="36554" y="1"/>
                  </a:moveTo>
                  <a:lnTo>
                    <a:pt x="1" y="4206"/>
                  </a:lnTo>
                  <a:lnTo>
                    <a:pt x="4730" y="40258"/>
                  </a:lnTo>
                  <a:cubicBezTo>
                    <a:pt x="4730" y="40258"/>
                    <a:pt x="37768" y="34001"/>
                    <a:pt x="40969" y="33395"/>
                  </a:cubicBezTo>
                  <a:cubicBezTo>
                    <a:pt x="37684" y="20840"/>
                    <a:pt x="36554" y="1"/>
                    <a:pt x="3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62"/>
            <p:cNvSpPr/>
            <p:nvPr/>
          </p:nvSpPr>
          <p:spPr>
            <a:xfrm rot="570256">
              <a:off x="5524241" y="1540713"/>
              <a:ext cx="1894997" cy="2333995"/>
            </a:xfrm>
            <a:custGeom>
              <a:avLst/>
              <a:gdLst/>
              <a:ahLst/>
              <a:cxnLst/>
              <a:rect l="l" t="t" r="r" b="b"/>
              <a:pathLst>
                <a:path w="41158" h="40802" extrusionOk="0">
                  <a:moveTo>
                    <a:pt x="36487" y="598"/>
                  </a:moveTo>
                  <a:lnTo>
                    <a:pt x="36487" y="598"/>
                  </a:lnTo>
                  <a:cubicBezTo>
                    <a:pt x="36652" y="3307"/>
                    <a:pt x="36856" y="6016"/>
                    <a:pt x="37119" y="8726"/>
                  </a:cubicBezTo>
                  <a:cubicBezTo>
                    <a:pt x="37391" y="11530"/>
                    <a:pt x="37684" y="14333"/>
                    <a:pt x="38040" y="17116"/>
                  </a:cubicBezTo>
                  <a:cubicBezTo>
                    <a:pt x="38395" y="19899"/>
                    <a:pt x="38814" y="22703"/>
                    <a:pt x="39295" y="25465"/>
                  </a:cubicBezTo>
                  <a:cubicBezTo>
                    <a:pt x="39546" y="26846"/>
                    <a:pt x="39818" y="28227"/>
                    <a:pt x="40111" y="29608"/>
                  </a:cubicBezTo>
                  <a:cubicBezTo>
                    <a:pt x="40425" y="30968"/>
                    <a:pt x="40739" y="32349"/>
                    <a:pt x="41115" y="33688"/>
                  </a:cubicBezTo>
                  <a:lnTo>
                    <a:pt x="31993" y="35320"/>
                  </a:lnTo>
                  <a:lnTo>
                    <a:pt x="22912" y="36952"/>
                  </a:lnTo>
                  <a:lnTo>
                    <a:pt x="13873" y="38626"/>
                  </a:lnTo>
                  <a:lnTo>
                    <a:pt x="5074" y="40300"/>
                  </a:lnTo>
                  <a:lnTo>
                    <a:pt x="5074" y="40300"/>
                  </a:lnTo>
                  <a:lnTo>
                    <a:pt x="3850" y="31533"/>
                  </a:lnTo>
                  <a:cubicBezTo>
                    <a:pt x="3432" y="28520"/>
                    <a:pt x="3034" y="25527"/>
                    <a:pt x="2616" y="22514"/>
                  </a:cubicBezTo>
                  <a:cubicBezTo>
                    <a:pt x="2218" y="19522"/>
                    <a:pt x="1842" y="16509"/>
                    <a:pt x="1444" y="13517"/>
                  </a:cubicBezTo>
                  <a:lnTo>
                    <a:pt x="333" y="4651"/>
                  </a:lnTo>
                  <a:lnTo>
                    <a:pt x="333" y="4651"/>
                  </a:lnTo>
                  <a:lnTo>
                    <a:pt x="9332" y="3662"/>
                  </a:lnTo>
                  <a:lnTo>
                    <a:pt x="18476" y="2658"/>
                  </a:lnTo>
                  <a:lnTo>
                    <a:pt x="27620" y="1633"/>
                  </a:lnTo>
                  <a:lnTo>
                    <a:pt x="36487" y="598"/>
                  </a:lnTo>
                  <a:close/>
                  <a:moveTo>
                    <a:pt x="36972" y="1"/>
                  </a:moveTo>
                  <a:lnTo>
                    <a:pt x="36700" y="22"/>
                  </a:lnTo>
                  <a:lnTo>
                    <a:pt x="27557" y="1068"/>
                  </a:lnTo>
                  <a:lnTo>
                    <a:pt x="18413" y="2156"/>
                  </a:lnTo>
                  <a:lnTo>
                    <a:pt x="9290" y="3244"/>
                  </a:lnTo>
                  <a:lnTo>
                    <a:pt x="147" y="4353"/>
                  </a:lnTo>
                  <a:lnTo>
                    <a:pt x="0" y="4374"/>
                  </a:lnTo>
                  <a:lnTo>
                    <a:pt x="21" y="4520"/>
                  </a:lnTo>
                  <a:lnTo>
                    <a:pt x="1256" y="13538"/>
                  </a:lnTo>
                  <a:cubicBezTo>
                    <a:pt x="1653" y="16530"/>
                    <a:pt x="2072" y="19543"/>
                    <a:pt x="2448" y="22535"/>
                  </a:cubicBezTo>
                  <a:cubicBezTo>
                    <a:pt x="2825" y="25548"/>
                    <a:pt x="3223" y="28540"/>
                    <a:pt x="3578" y="31553"/>
                  </a:cubicBezTo>
                  <a:lnTo>
                    <a:pt x="4687" y="40572"/>
                  </a:lnTo>
                  <a:lnTo>
                    <a:pt x="4729" y="40802"/>
                  </a:lnTo>
                  <a:lnTo>
                    <a:pt x="4938" y="40760"/>
                  </a:lnTo>
                  <a:lnTo>
                    <a:pt x="14040" y="39044"/>
                  </a:lnTo>
                  <a:lnTo>
                    <a:pt x="23142" y="37287"/>
                  </a:lnTo>
                  <a:lnTo>
                    <a:pt x="32181" y="35508"/>
                  </a:lnTo>
                  <a:lnTo>
                    <a:pt x="41157" y="33709"/>
                  </a:lnTo>
                  <a:cubicBezTo>
                    <a:pt x="40843" y="32307"/>
                    <a:pt x="40529" y="30947"/>
                    <a:pt x="40278" y="29566"/>
                  </a:cubicBezTo>
                  <a:cubicBezTo>
                    <a:pt x="40006" y="28185"/>
                    <a:pt x="39776" y="26804"/>
                    <a:pt x="39546" y="25423"/>
                  </a:cubicBezTo>
                  <a:cubicBezTo>
                    <a:pt x="39107" y="22640"/>
                    <a:pt x="38751" y="19857"/>
                    <a:pt x="38437" y="17074"/>
                  </a:cubicBezTo>
                  <a:cubicBezTo>
                    <a:pt x="38102" y="14271"/>
                    <a:pt x="37830" y="11488"/>
                    <a:pt x="37600" y="8684"/>
                  </a:cubicBezTo>
                  <a:cubicBezTo>
                    <a:pt x="37370" y="5880"/>
                    <a:pt x="37161" y="3076"/>
                    <a:pt x="36993" y="294"/>
                  </a:cubicBezTo>
                  <a:lnTo>
                    <a:pt x="36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62"/>
            <p:cNvSpPr/>
            <p:nvPr/>
          </p:nvSpPr>
          <p:spPr>
            <a:xfrm rot="456819">
              <a:off x="5663526" y="3340060"/>
              <a:ext cx="1735110" cy="511924"/>
            </a:xfrm>
            <a:custGeom>
              <a:avLst/>
              <a:gdLst/>
              <a:ahLst/>
              <a:cxnLst/>
              <a:rect l="l" t="t" r="r" b="b"/>
              <a:pathLst>
                <a:path w="37873" h="11174" extrusionOk="0">
                  <a:moveTo>
                    <a:pt x="36973" y="0"/>
                  </a:moveTo>
                  <a:lnTo>
                    <a:pt x="1" y="11174"/>
                  </a:lnTo>
                  <a:lnTo>
                    <a:pt x="1" y="11174"/>
                  </a:lnTo>
                  <a:lnTo>
                    <a:pt x="36240" y="4311"/>
                  </a:lnTo>
                  <a:cubicBezTo>
                    <a:pt x="37872" y="2741"/>
                    <a:pt x="36973" y="1"/>
                    <a:pt x="36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62"/>
            <p:cNvSpPr/>
            <p:nvPr/>
          </p:nvSpPr>
          <p:spPr>
            <a:xfrm rot="456819">
              <a:off x="5662806" y="3331619"/>
              <a:ext cx="1711149" cy="523470"/>
            </a:xfrm>
            <a:custGeom>
              <a:avLst/>
              <a:gdLst/>
              <a:ahLst/>
              <a:cxnLst/>
              <a:rect l="l" t="t" r="r" b="b"/>
              <a:pathLst>
                <a:path w="37350" h="11426" extrusionOk="0">
                  <a:moveTo>
                    <a:pt x="36909" y="313"/>
                  </a:moveTo>
                  <a:lnTo>
                    <a:pt x="36909" y="313"/>
                  </a:lnTo>
                  <a:cubicBezTo>
                    <a:pt x="37008" y="632"/>
                    <a:pt x="37064" y="963"/>
                    <a:pt x="37119" y="1277"/>
                  </a:cubicBezTo>
                  <a:cubicBezTo>
                    <a:pt x="37161" y="1654"/>
                    <a:pt x="37161" y="2031"/>
                    <a:pt x="37140" y="2407"/>
                  </a:cubicBezTo>
                  <a:cubicBezTo>
                    <a:pt x="37098" y="2784"/>
                    <a:pt x="37014" y="3160"/>
                    <a:pt x="36868" y="3516"/>
                  </a:cubicBezTo>
                  <a:cubicBezTo>
                    <a:pt x="36722" y="3851"/>
                    <a:pt x="36512" y="4165"/>
                    <a:pt x="36261" y="4437"/>
                  </a:cubicBezTo>
                  <a:cubicBezTo>
                    <a:pt x="34734" y="4688"/>
                    <a:pt x="33206" y="4939"/>
                    <a:pt x="31679" y="5211"/>
                  </a:cubicBezTo>
                  <a:lnTo>
                    <a:pt x="27139" y="6006"/>
                  </a:lnTo>
                  <a:lnTo>
                    <a:pt x="22598" y="6822"/>
                  </a:lnTo>
                  <a:lnTo>
                    <a:pt x="20338" y="7241"/>
                  </a:lnTo>
                  <a:lnTo>
                    <a:pt x="18079" y="7680"/>
                  </a:lnTo>
                  <a:cubicBezTo>
                    <a:pt x="16572" y="7973"/>
                    <a:pt x="15066" y="8266"/>
                    <a:pt x="13559" y="8580"/>
                  </a:cubicBezTo>
                  <a:lnTo>
                    <a:pt x="9061" y="9500"/>
                  </a:lnTo>
                  <a:lnTo>
                    <a:pt x="4541" y="10379"/>
                  </a:lnTo>
                  <a:lnTo>
                    <a:pt x="2174" y="10815"/>
                  </a:lnTo>
                  <a:lnTo>
                    <a:pt x="9333" y="8747"/>
                  </a:lnTo>
                  <a:lnTo>
                    <a:pt x="18602" y="6006"/>
                  </a:lnTo>
                  <a:cubicBezTo>
                    <a:pt x="21677" y="5064"/>
                    <a:pt x="24753" y="4144"/>
                    <a:pt x="27829" y="3181"/>
                  </a:cubicBezTo>
                  <a:lnTo>
                    <a:pt x="32432" y="1738"/>
                  </a:lnTo>
                  <a:lnTo>
                    <a:pt x="36909" y="313"/>
                  </a:lnTo>
                  <a:close/>
                  <a:moveTo>
                    <a:pt x="37077" y="1"/>
                  </a:moveTo>
                  <a:lnTo>
                    <a:pt x="36952" y="22"/>
                  </a:lnTo>
                  <a:lnTo>
                    <a:pt x="32328" y="1361"/>
                  </a:lnTo>
                  <a:lnTo>
                    <a:pt x="27683" y="2700"/>
                  </a:lnTo>
                  <a:cubicBezTo>
                    <a:pt x="24586" y="3600"/>
                    <a:pt x="21510" y="4541"/>
                    <a:pt x="18434" y="5462"/>
                  </a:cubicBezTo>
                  <a:lnTo>
                    <a:pt x="9207" y="8308"/>
                  </a:lnTo>
                  <a:lnTo>
                    <a:pt x="1" y="11216"/>
                  </a:lnTo>
                  <a:lnTo>
                    <a:pt x="42" y="11425"/>
                  </a:lnTo>
                  <a:lnTo>
                    <a:pt x="62" y="11421"/>
                  </a:lnTo>
                  <a:lnTo>
                    <a:pt x="62" y="11421"/>
                  </a:lnTo>
                  <a:lnTo>
                    <a:pt x="63" y="11425"/>
                  </a:lnTo>
                  <a:lnTo>
                    <a:pt x="106" y="11413"/>
                  </a:lnTo>
                  <a:lnTo>
                    <a:pt x="106" y="11413"/>
                  </a:lnTo>
                  <a:lnTo>
                    <a:pt x="4583" y="10546"/>
                  </a:lnTo>
                  <a:lnTo>
                    <a:pt x="9123" y="9709"/>
                  </a:lnTo>
                  <a:lnTo>
                    <a:pt x="13664" y="8914"/>
                  </a:lnTo>
                  <a:cubicBezTo>
                    <a:pt x="15191" y="8663"/>
                    <a:pt x="16719" y="8391"/>
                    <a:pt x="18225" y="8098"/>
                  </a:cubicBezTo>
                  <a:lnTo>
                    <a:pt x="20485" y="7680"/>
                  </a:lnTo>
                  <a:lnTo>
                    <a:pt x="22765" y="7241"/>
                  </a:lnTo>
                  <a:lnTo>
                    <a:pt x="27285" y="6362"/>
                  </a:lnTo>
                  <a:lnTo>
                    <a:pt x="31804" y="5441"/>
                  </a:lnTo>
                  <a:cubicBezTo>
                    <a:pt x="33290" y="5127"/>
                    <a:pt x="34797" y="4813"/>
                    <a:pt x="36282" y="4500"/>
                  </a:cubicBezTo>
                  <a:cubicBezTo>
                    <a:pt x="36554" y="4207"/>
                    <a:pt x="36805" y="3914"/>
                    <a:pt x="36973" y="3558"/>
                  </a:cubicBezTo>
                  <a:cubicBezTo>
                    <a:pt x="37119" y="3202"/>
                    <a:pt x="37245" y="2826"/>
                    <a:pt x="37286" y="2428"/>
                  </a:cubicBezTo>
                  <a:cubicBezTo>
                    <a:pt x="37349" y="2051"/>
                    <a:pt x="37349" y="1654"/>
                    <a:pt x="37328" y="1256"/>
                  </a:cubicBezTo>
                  <a:cubicBezTo>
                    <a:pt x="37286" y="880"/>
                    <a:pt x="37224" y="482"/>
                    <a:pt x="37119" y="106"/>
                  </a:cubicBezTo>
                  <a:lnTo>
                    <a:pt x="370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4" name="Google Shape;1414;p62"/>
          <p:cNvGrpSpPr/>
          <p:nvPr/>
        </p:nvGrpSpPr>
        <p:grpSpPr>
          <a:xfrm rot="899960">
            <a:off x="7090763" y="494684"/>
            <a:ext cx="1144559" cy="1279296"/>
            <a:chOff x="616200" y="3359625"/>
            <a:chExt cx="1261050" cy="1409500"/>
          </a:xfrm>
        </p:grpSpPr>
        <p:sp>
          <p:nvSpPr>
            <p:cNvPr id="1415" name="Google Shape;1415;p62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62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7" name="Google Shape;1417;p62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8" name="Google Shape;1418;p62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62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62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62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62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62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62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62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62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62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62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62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62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62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62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62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62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62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62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62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8" name="Google Shape;1438;p62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9" name="Google Shape;1439;p62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40" name="Google Shape;1440;p62"/>
          <p:cNvGrpSpPr/>
          <p:nvPr/>
        </p:nvGrpSpPr>
        <p:grpSpPr>
          <a:xfrm>
            <a:off x="1782416" y="701845"/>
            <a:ext cx="1189875" cy="532200"/>
            <a:chOff x="2750925" y="2801625"/>
            <a:chExt cx="1189875" cy="532200"/>
          </a:xfrm>
        </p:grpSpPr>
        <p:grpSp>
          <p:nvGrpSpPr>
            <p:cNvPr id="1441" name="Google Shape;1441;p6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442" name="Google Shape;1442;p6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6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6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6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6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47" name="Google Shape;1447;p6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8" name="Google Shape;1448;p6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 rot="177339">
            <a:off x="762789" y="1792568"/>
            <a:ext cx="2573506" cy="1938954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vi-VN" sz="2000" dirty="0"/>
              <a:t>thực hành tư thế ngồi khi sử dụng máy tính đúng cách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2648" y="1486123"/>
            <a:ext cx="3116805" cy="1015624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Vị trí đèn trong lớp học đã được bố trí hợp lí chưa?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644144" y="2713233"/>
            <a:ext cx="3305106" cy="1494637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, </a:t>
            </a:r>
            <a:r>
              <a:rPr lang="en-US" sz="2000" dirty="0" err="1"/>
              <a:t>mắt</a:t>
            </a:r>
            <a:r>
              <a:rPr lang="en-US" sz="2000" dirty="0"/>
              <a:t>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grpSp>
        <p:nvGrpSpPr>
          <p:cNvPr id="60" name="Google Shape;1958;p70"/>
          <p:cNvGrpSpPr/>
          <p:nvPr/>
        </p:nvGrpSpPr>
        <p:grpSpPr>
          <a:xfrm>
            <a:off x="3986389" y="2924534"/>
            <a:ext cx="588853" cy="308037"/>
            <a:chOff x="1520150" y="3517375"/>
            <a:chExt cx="604200" cy="285625"/>
          </a:xfrm>
        </p:grpSpPr>
        <p:sp>
          <p:nvSpPr>
            <p:cNvPr id="61" name="Google Shape;1959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960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" name="Google Shape;1958;p70"/>
          <p:cNvGrpSpPr/>
          <p:nvPr/>
        </p:nvGrpSpPr>
        <p:grpSpPr>
          <a:xfrm>
            <a:off x="3742612" y="1691738"/>
            <a:ext cx="588853" cy="308037"/>
            <a:chOff x="1520150" y="3517375"/>
            <a:chExt cx="604200" cy="285625"/>
          </a:xfrm>
        </p:grpSpPr>
        <p:sp>
          <p:nvSpPr>
            <p:cNvPr id="64" name="Google Shape;1959;p70"/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960;p70"/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Calendar &amp; Weather Personal Organizer for Pre-K by Slidesgo">
  <a:themeElements>
    <a:clrScheme name="Simple Light">
      <a:dk1>
        <a:srgbClr val="1D1D1D"/>
      </a:dk1>
      <a:lt1>
        <a:srgbClr val="94CEEC"/>
      </a:lt1>
      <a:dk2>
        <a:srgbClr val="B6DEF3"/>
      </a:dk2>
      <a:lt2>
        <a:srgbClr val="F58AA4"/>
      </a:lt2>
      <a:accent1>
        <a:srgbClr val="F76F33"/>
      </a:accent1>
      <a:accent2>
        <a:srgbClr val="F6C833"/>
      </a:accent2>
      <a:accent3>
        <a:srgbClr val="A0CC5F"/>
      </a:accent3>
      <a:accent4>
        <a:srgbClr val="98AEC0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966</Words>
  <Application>Microsoft Office PowerPoint</Application>
  <PresentationFormat>On-screen Show (16:9)</PresentationFormat>
  <Paragraphs>172</Paragraphs>
  <Slides>29</Slides>
  <Notes>27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UTM Avo</vt:lpstr>
      <vt:lpstr>Calibri</vt:lpstr>
      <vt:lpstr>Wingdings</vt:lpstr>
      <vt:lpstr>Actor</vt:lpstr>
      <vt:lpstr>Roboto Condensed Light</vt:lpstr>
      <vt:lpstr>Milonga</vt:lpstr>
      <vt:lpstr>Times New Roman</vt:lpstr>
      <vt:lpstr>Acme</vt:lpstr>
      <vt:lpstr>Calendar &amp; Weather Personal Organizer for Pre-K by Slidesgo</vt:lpstr>
      <vt:lpstr>Office Theme</vt:lpstr>
      <vt:lpstr>PowerPoint Presentation</vt:lpstr>
      <vt:lpstr>PowerPoint Presentation</vt:lpstr>
      <vt:lpstr>KHỞI ĐỘNG</vt:lpstr>
      <vt:lpstr>NỘI DUNG BÀI HỌC</vt:lpstr>
      <vt:lpstr>1. Tư thế ngồi khi sử dụng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&amp; Weather Personal Organizer for Pre-K</dc:title>
  <dc:creator>User</dc:creator>
  <cp:lastModifiedBy>Windows User</cp:lastModifiedBy>
  <cp:revision>52</cp:revision>
  <dcterms:modified xsi:type="dcterms:W3CDTF">2023-10-16T04:09:50Z</dcterms:modified>
</cp:coreProperties>
</file>