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72" r:id="rId3"/>
    <p:sldId id="345" r:id="rId4"/>
    <p:sldId id="364" r:id="rId5"/>
    <p:sldId id="384" r:id="rId6"/>
    <p:sldId id="385" r:id="rId7"/>
  </p:sldIdLst>
  <p:sldSz cx="6858000" cy="5143500"/>
  <p:notesSz cx="6858000" cy="9144000"/>
  <p:embeddedFontLst>
    <p:embeddedFont>
      <p:font typeface="Kalam" panose="02000000000000000000"/>
      <p:regular r:id="rId12"/>
    </p:embeddedFont>
    <p:embeddedFont>
      <p:font typeface="Montserrat" panose="02000505000000020004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000000"/>
    <a:srgbClr val="FB5B53"/>
    <a:srgbClr val="FB4C43"/>
    <a:srgbClr val="969696"/>
    <a:srgbClr val="CC7500"/>
    <a:srgbClr val="1E5CC1"/>
    <a:srgbClr val="6FC9C7"/>
    <a:srgbClr val="FFCC00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7" d="100"/>
          <a:sy n="97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6750" y="1784350"/>
            <a:ext cx="17335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62056" y="295372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9774" y="2370566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696874" y="527921"/>
            <a:ext cx="47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EM HỌC VẼ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8" y="544983"/>
            <a:ext cx="575187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717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>
            <a:fillRect/>
          </a:stretch>
        </p:blipFill>
        <p:spPr bwMode="auto">
          <a:xfrm>
            <a:off x="466787" y="1141089"/>
            <a:ext cx="6000688" cy="35547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>
            <a:fillRect/>
          </a:stretch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 rot="20494451">
            <a:off x="1329557" y="3046491"/>
            <a:ext cx="771904" cy="2412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đèn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1304156">
            <a:off x="2129786" y="2688309"/>
            <a:ext cx="743550" cy="264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ống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1304156">
            <a:off x="3269991" y="2545211"/>
            <a:ext cx="394279" cy="2232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vở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1670" y="2133939"/>
            <a:ext cx="451805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161536">
            <a:off x="4375838" y="1423639"/>
            <a:ext cx="788249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giá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61536">
            <a:off x="4059989" y="2091793"/>
            <a:ext cx="401148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cốc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07250" y="1141933"/>
            <a:ext cx="959850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bức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tranh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9955" y="3662165"/>
            <a:ext cx="959850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0409025">
            <a:off x="2665944" y="3948454"/>
            <a:ext cx="959850" cy="2622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găn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kéo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80638" y="3839115"/>
            <a:ext cx="959850" cy="2404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cặp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sách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0581587">
            <a:off x="5276473" y="2785007"/>
            <a:ext cx="802364" cy="2404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20820592">
            <a:off x="1852984" y="1621694"/>
            <a:ext cx="712744" cy="4391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thước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9" y="544983"/>
            <a:ext cx="5111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dụng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tập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>
            <a:fillRect/>
          </a:stretch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" y="1678021"/>
          <a:ext cx="5667375" cy="18542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000125"/>
                <a:gridCol w="1323975"/>
                <a:gridCol w="3343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tự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Từ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1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màu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.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2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mực</a:t>
                      </a:r>
                      <a:endParaRPr lang="en-US" sz="1400" baseline="0" dirty="0" smtClean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.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3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400" baseline="0" dirty="0" smtClean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UTM Avo" panose="02040603050506020204" pitchFamily="18" charset="0"/>
                        </a:rPr>
                        <a:t>vở</a:t>
                      </a:r>
                      <a:endParaRPr lang="en-US" sz="1400" baseline="0" dirty="0" smtClean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Google Shape;1156;p45"/>
          <p:cNvGrpSpPr/>
          <p:nvPr/>
        </p:nvGrpSpPr>
        <p:grpSpPr>
          <a:xfrm>
            <a:off x="595194" y="3844543"/>
            <a:ext cx="877924" cy="914396"/>
            <a:chOff x="4022111" y="879761"/>
            <a:chExt cx="1373687" cy="1426738"/>
          </a:xfrm>
        </p:grpSpPr>
        <p:sp>
          <p:nvSpPr>
            <p:cNvPr id="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" name="Google Shape;1160;p45"/>
          <p:cNvGrpSpPr/>
          <p:nvPr/>
        </p:nvGrpSpPr>
        <p:grpSpPr>
          <a:xfrm rot="506022">
            <a:off x="4251118" y="3900622"/>
            <a:ext cx="914345" cy="605774"/>
            <a:chOff x="7328322" y="3673510"/>
            <a:chExt cx="1126909" cy="745122"/>
          </a:xfrm>
        </p:grpSpPr>
        <p:sp>
          <p:nvSpPr>
            <p:cNvPr id="1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1206;p46"/>
          <p:cNvGrpSpPr/>
          <p:nvPr/>
        </p:nvGrpSpPr>
        <p:grpSpPr>
          <a:xfrm>
            <a:off x="1620758" y="3801034"/>
            <a:ext cx="743478" cy="892966"/>
            <a:chOff x="6192911" y="156630"/>
            <a:chExt cx="2526260" cy="3034202"/>
          </a:xfrm>
        </p:grpSpPr>
        <p:sp>
          <p:nvSpPr>
            <p:cNvPr id="15" name="Google Shape;1207;p46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208;p46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209;p46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210;p46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211;p46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212;p46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213;p46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214;p46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215;p46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" name="Google Shape;96;p7"/>
          <p:cNvGrpSpPr/>
          <p:nvPr/>
        </p:nvGrpSpPr>
        <p:grpSpPr>
          <a:xfrm rot="-424879">
            <a:off x="2595013" y="4226189"/>
            <a:ext cx="760925" cy="385130"/>
            <a:chOff x="6348021" y="1029754"/>
            <a:chExt cx="2339285" cy="1183990"/>
          </a:xfrm>
        </p:grpSpPr>
        <p:sp>
          <p:nvSpPr>
            <p:cNvPr id="25" name="Google Shape;97;p7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98;p7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99;p7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00;p7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01;p7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02;p7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03;p7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4;p7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5;p7"/>
          <p:cNvGrpSpPr/>
          <p:nvPr/>
        </p:nvGrpSpPr>
        <p:grpSpPr>
          <a:xfrm rot="-4027023">
            <a:off x="3525776" y="3877520"/>
            <a:ext cx="546241" cy="867982"/>
            <a:chOff x="6712570" y="2317359"/>
            <a:chExt cx="1863208" cy="2960654"/>
          </a:xfrm>
        </p:grpSpPr>
        <p:sp>
          <p:nvSpPr>
            <p:cNvPr id="34" name="Google Shape;106;p7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7;p7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8;p7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9;p7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10;p7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oogle Shape;1993;p71"/>
          <p:cNvGrpSpPr/>
          <p:nvPr/>
        </p:nvGrpSpPr>
        <p:grpSpPr>
          <a:xfrm>
            <a:off x="5228423" y="3787868"/>
            <a:ext cx="1085667" cy="687386"/>
            <a:chOff x="5375905" y="267889"/>
            <a:chExt cx="3753524" cy="2387283"/>
          </a:xfrm>
        </p:grpSpPr>
        <p:sp>
          <p:nvSpPr>
            <p:cNvPr id="40" name="Google Shape;1994;p71"/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995;p71"/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996;p71"/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997;p71"/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998;p71"/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999;p71"/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000;p71"/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001;p71"/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002;p71"/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003;p71"/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004;p71"/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005;p71"/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006;p71"/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007;p71"/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008;p71"/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009;p71"/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28" y="257328"/>
            <a:ext cx="575187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>
            <a:fillRect/>
          </a:stretch>
        </p:blipFill>
        <p:spPr bwMode="auto">
          <a:xfrm>
            <a:off x="466787" y="401950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>
            <a:fillRect/>
          </a:stretch>
        </p:blipFill>
        <p:spPr bwMode="auto">
          <a:xfrm>
            <a:off x="647762" y="3176483"/>
            <a:ext cx="5574890" cy="1560208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762" y="815969"/>
            <a:ext cx="57518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chì</a:t>
            </a:r>
            <a:r>
              <a:rPr lang="en-US" sz="1800" dirty="0" smtClean="0">
                <a:latin typeface="UTM Avo" panose="02040603050506020204" pitchFamily="18" charset="0"/>
              </a:rPr>
              <a:t>: - </a:t>
            </a:r>
            <a:r>
              <a:rPr lang="en-US" sz="1800" dirty="0" err="1" smtClean="0">
                <a:latin typeface="UTM Avo" panose="02040603050506020204" pitchFamily="18" charset="0"/>
              </a:rPr>
              <a:t>Tẩy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ơi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Tẩy</a:t>
            </a:r>
            <a:r>
              <a:rPr lang="en-US" sz="1800" dirty="0" smtClean="0">
                <a:latin typeface="UTM Avo" panose="02040603050506020204" pitchFamily="18" charset="0"/>
              </a:rPr>
              <a:t>:       -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chì</a:t>
            </a:r>
            <a:r>
              <a:rPr lang="en-US" sz="1800" dirty="0" smtClean="0">
                <a:latin typeface="UTM Avo" panose="02040603050506020204" pitchFamily="18" charset="0"/>
              </a:rPr>
              <a:t>: -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muốn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xóa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này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Tẩy</a:t>
            </a:r>
            <a:r>
              <a:rPr lang="en-US" sz="1800" dirty="0" smtClean="0">
                <a:latin typeface="UTM Avo" panose="02040603050506020204" pitchFamily="18" charset="0"/>
              </a:rPr>
              <a:t>:       -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giúp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Bút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chì</a:t>
            </a:r>
            <a:r>
              <a:rPr lang="en-US" sz="1800" dirty="0" smtClean="0">
                <a:latin typeface="UTM Avo" panose="02040603050506020204" pitchFamily="18" charset="0"/>
              </a:rPr>
              <a:t>: - </a:t>
            </a:r>
            <a:r>
              <a:rPr lang="en-US" sz="1800" dirty="0" err="1" smtClean="0">
                <a:latin typeface="UTM Avo" panose="02040603050506020204" pitchFamily="18" charset="0"/>
              </a:rPr>
              <a:t>Tớ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cảm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cậu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1389" y="1357161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4054" y="1697688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61164" y="2123068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3496" y="252836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57771" y="294105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81389" y="1249038"/>
            <a:ext cx="26319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?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4054" y="1592395"/>
            <a:ext cx="263197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?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1251" y="1852948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8154" y="2620944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1760" y="2232025"/>
            <a:ext cx="262890" cy="637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WPS Presentation</Application>
  <PresentationFormat>Custom</PresentationFormat>
  <Paragraphs>88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Times New Roman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98</cp:revision>
  <dcterms:created xsi:type="dcterms:W3CDTF">2023-10-17T07:40:00Z</dcterms:created>
  <dcterms:modified xsi:type="dcterms:W3CDTF">2023-11-30T13:11:42Z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C7247FF1CA3F44AB85221A500F047842_13</vt:lpwstr>
  </property>
  <property fmtid="{D5CDD505-2E9C-101B-9397-08002B2CF9AE}" pid="3" name="KSOProductBuildVer">
    <vt:lpwstr>1033-12.2.0.13306</vt:lpwstr>
  </property>
</Properties>
</file>