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46" r:id="rId3"/>
    <p:sldId id="332" r:id="rId4"/>
    <p:sldId id="363" r:id="rId5"/>
    <p:sldId id="362" r:id="rId6"/>
  </p:sldIdLst>
  <p:sldSz cx="6858000" cy="5143500"/>
  <p:notesSz cx="6858000" cy="9144000"/>
  <p:embeddedFontLst>
    <p:embeddedFont>
      <p:font typeface="Kalam" panose="02000000000000000000"/>
      <p:regular r:id="rId11"/>
    </p:embeddedFont>
    <p:embeddedFont>
      <p:font typeface="Montserrat" panose="02000505000000020004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DD"/>
    <a:srgbClr val="000000"/>
    <a:srgbClr val="FB4C43"/>
    <a:srgbClr val="AFD066"/>
    <a:srgbClr val="7EA131"/>
    <a:srgbClr val="FFFFFF"/>
    <a:srgbClr val="EBFFFF"/>
    <a:srgbClr val="CBFFFF"/>
    <a:srgbClr val="FB5B53"/>
    <a:srgbClr val="1E5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364" autoAdjust="0"/>
  </p:normalViewPr>
  <p:slideViewPr>
    <p:cSldViewPr snapToGrid="0">
      <p:cViewPr>
        <p:scale>
          <a:sx n="100" d="100"/>
          <a:sy n="100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1145" y="1784350"/>
            <a:ext cx="18611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19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22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55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59" name="TextBox 58"/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284" y="405290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HỌA MI, VẸT VÀ QUẠ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5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41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45" name="TextBox 44"/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96" t="23367" r="48459" b="51547"/>
          <a:stretch>
            <a:fillRect/>
          </a:stretch>
        </p:blipFill>
        <p:spPr>
          <a:xfrm>
            <a:off x="514055" y="1546094"/>
            <a:ext cx="2970725" cy="1596368"/>
          </a:xfrm>
          <a:prstGeom prst="roundRect">
            <a:avLst>
              <a:gd name="adj" fmla="val 11268"/>
            </a:avLst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635" t="24197" r="22120" b="51383"/>
          <a:stretch>
            <a:fillRect/>
          </a:stretch>
        </p:blipFill>
        <p:spPr>
          <a:xfrm>
            <a:off x="3496152" y="1550282"/>
            <a:ext cx="2970724" cy="1554080"/>
          </a:xfrm>
          <a:prstGeom prst="roundRect">
            <a:avLst>
              <a:gd name="adj" fmla="val 13047"/>
            </a:avLst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860" t="57590" r="47992" b="17324"/>
          <a:stretch>
            <a:fillRect/>
          </a:stretch>
        </p:blipFill>
        <p:spPr>
          <a:xfrm>
            <a:off x="695325" y="3172255"/>
            <a:ext cx="2846573" cy="1596368"/>
          </a:xfrm>
          <a:prstGeom prst="roundRect">
            <a:avLst>
              <a:gd name="adj" fmla="val 11268"/>
            </a:avLst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542" t="57920" r="23629" b="17660"/>
          <a:stretch>
            <a:fillRect/>
          </a:stretch>
        </p:blipFill>
        <p:spPr>
          <a:xfrm>
            <a:off x="3457047" y="3195492"/>
            <a:ext cx="2810403" cy="1554080"/>
          </a:xfrm>
          <a:prstGeom prst="roundRect">
            <a:avLst>
              <a:gd name="adj" fmla="val 13047"/>
            </a:avLst>
          </a:prstGeom>
        </p:spPr>
      </p:pic>
      <p:sp>
        <p:nvSpPr>
          <p:cNvPr id="53" name="TextBox 52"/>
          <p:cNvSpPr txBox="1"/>
          <p:nvPr/>
        </p:nvSpPr>
        <p:spPr>
          <a:xfrm>
            <a:off x="2171700" y="1024890"/>
            <a:ext cx="45745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UTM Avo" panose="02040603050506020204" pitchFamily="18" charset="0"/>
              </a:rPr>
              <a:t>(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i="1" dirty="0" smtClean="0">
                <a:latin typeface="UTM Avo" panose="02040603050506020204" pitchFamily="18" charset="0"/>
              </a:rPr>
              <a:t>100 </a:t>
            </a:r>
            <a:r>
              <a:rPr lang="en-US" i="1" dirty="0" err="1" smtClean="0">
                <a:latin typeface="UTM Avo" panose="02040603050506020204" pitchFamily="18" charset="0"/>
              </a:rPr>
              <a:t>truyện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ngụ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ngôn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về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đạo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đức</a:t>
            </a:r>
            <a:r>
              <a:rPr lang="en-US" dirty="0" smtClean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94" y="36772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Họa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mi,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vẹt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quạ</a:t>
            </a:r>
            <a:endParaRPr lang="en-US" sz="1800" dirty="0" smtClean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971550"/>
            <a:ext cx="5815784" cy="3886200"/>
            <a:chOff x="609600" y="971550"/>
            <a:chExt cx="5815784" cy="3886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1541" t="23865" r="22214" b="8355"/>
            <a:stretch>
              <a:fillRect/>
            </a:stretch>
          </p:blipFill>
          <p:spPr>
            <a:xfrm>
              <a:off x="3591697" y="971550"/>
              <a:ext cx="2676525" cy="3886200"/>
            </a:xfrm>
            <a:prstGeom prst="roundRect">
              <a:avLst>
                <a:gd name="adj" fmla="val 13047"/>
              </a:avLst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5296" t="23367" r="48459" b="8853"/>
            <a:stretch>
              <a:fillRect/>
            </a:stretch>
          </p:blipFill>
          <p:spPr>
            <a:xfrm>
              <a:off x="609600" y="971550"/>
              <a:ext cx="2676525" cy="3886200"/>
            </a:xfrm>
            <a:prstGeom prst="roundRect">
              <a:avLst>
                <a:gd name="adj" fmla="val 11268"/>
              </a:avLst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47726" y="2419350"/>
              <a:ext cx="2352674" cy="390525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Họa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mi,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vẹt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và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quạ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nói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với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nhau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96434" y="2319338"/>
              <a:ext cx="3028950" cy="519112"/>
            </a:xfrm>
            <a:prstGeom prst="roundRect">
              <a:avLst>
                <a:gd name="adj" fmla="val 22172"/>
              </a:avLst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UTM Avo" panose="02040603050506020204" pitchFamily="18" charset="0"/>
                </a:rPr>
                <a:t>Họa mi, vẹt và quạ đến gặp chim hoàng anh vì chuyện gì?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7726" y="4371975"/>
              <a:ext cx="2352674" cy="342900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Vì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sao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quạ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bỏ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các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bạn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bay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06395" y="4333875"/>
              <a:ext cx="2209028" cy="342900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Câu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kết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thúc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như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nào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WPS Presentation</Application>
  <PresentationFormat>Custom</PresentationFormat>
  <Paragraphs>30</Paragraphs>
  <Slides>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HP001 5 hàng</vt:lpstr>
      <vt:lpstr>HP001 4 hàng</vt:lpstr>
      <vt:lpstr>Doodle Sketchbook by Slidesgo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84</cp:revision>
  <dcterms:created xsi:type="dcterms:W3CDTF">2023-11-30T13:13:11Z</dcterms:created>
  <dcterms:modified xsi:type="dcterms:W3CDTF">2023-11-30T13:14:47Z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92ACF78309804AC0A66E77CCFDB4D4EC_13</vt:lpwstr>
  </property>
  <property fmtid="{D5CDD505-2E9C-101B-9397-08002B2CF9AE}" pid="3" name="KSOProductBuildVer">
    <vt:lpwstr>1033-12.2.0.13306</vt:lpwstr>
  </property>
</Properties>
</file>