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62" r:id="rId5"/>
    <p:sldId id="279" r:id="rId6"/>
    <p:sldId id="264" r:id="rId7"/>
    <p:sldId id="26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23998" y="4051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3247" y="1392157"/>
            <a:ext cx="7465506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19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(CÓ NHỚ)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CÓ HAI CHỮ SỐ VỚI 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CÓ MỘT CHỮ SỐ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369185" y="2308860"/>
            <a:ext cx="7135495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10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</a:t>
            </a:r>
            <a:r>
              <a:rPr lang="vi-VN" altLang="en-US" sz="10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ÁM PHÁ</a:t>
            </a:r>
            <a:endParaRPr lang="vi-VN" altLang="en-US" sz="100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/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/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/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  <a:endParaRPr lang="vi-VN" sz="28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/>
                <a:gridCol w="2227839"/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/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/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/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/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/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/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/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/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/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/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/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/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/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/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  <a:endParaRPr lang="vi-VN" sz="4800" dirty="0"/>
          </a:p>
        </p:txBody>
      </p:sp>
      <p:sp>
        <p:nvSpPr>
          <p:cNvPr id="55" name="Rectangle 54"/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  <a:endParaRPr lang="vi-VN" sz="4800" dirty="0"/>
          </a:p>
        </p:txBody>
      </p:sp>
      <p:sp>
        <p:nvSpPr>
          <p:cNvPr id="56" name="Rectangle 55"/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  <a:endParaRPr lang="vi-VN" sz="4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76755" y="2505075"/>
            <a:ext cx="79902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000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</a:t>
            </a:r>
            <a:endParaRPr lang="vi-VN" altLang="en-US" sz="1000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  <a:endParaRPr lang="vi-VN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  <a:endParaRPr lang="vi-VN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  <a:endParaRPr lang="vi-VN" sz="2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  <a:endParaRPr lang="vi-VN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  <a:endParaRPr lang="vi-VN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  <a:endParaRPr lang="vi-VN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  <a:endParaRPr lang="vi-VN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  <a:endParaRPr lang="vi-VN" sz="2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650"/>
          <a:stretch>
            <a:fillRect/>
          </a:stretch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760" r="66128" b="23202"/>
          <a:stretch>
            <a:fillRect/>
          </a:stretch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203" t="1738" r="30925" b="22979"/>
          <a:stretch>
            <a:fillRect/>
          </a:stretch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839" t="7246" r="1298" b="24716"/>
          <a:stretch>
            <a:fillRect/>
          </a:stretch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/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WPS Presentation</Application>
  <PresentationFormat>Widescreen</PresentationFormat>
  <Paragraphs>131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Arial</vt:lpstr>
      <vt:lpstr>Corbel</vt:lpstr>
      <vt:lpstr>UTM Cookies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Thảo Nguyễn</cp:lastModifiedBy>
  <cp:revision>44</cp:revision>
  <dcterms:created xsi:type="dcterms:W3CDTF">2021-06-02T01:34:00Z</dcterms:created>
  <dcterms:modified xsi:type="dcterms:W3CDTF">2023-11-30T13:23:26Z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E9483B30ACE8466F84E3CCA6C7E994B5_13</vt:lpwstr>
  </property>
  <property fmtid="{D5CDD505-2E9C-101B-9397-08002B2CF9AE}" pid="3" name="KSOProductBuildVer">
    <vt:lpwstr>1033-12.2.0.13306</vt:lpwstr>
  </property>
</Properties>
</file>