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mp3" ContentType="audio/mpeg"/>
  <Default Extension="svg" ContentType="image/svg+xml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tif" ContentType="image/tiff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6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7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8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53" r:id="rId2"/>
    <p:sldMasterId id="2147483766" r:id="rId3"/>
    <p:sldMasterId id="2147483779" r:id="rId4"/>
    <p:sldMasterId id="2147483805" r:id="rId5"/>
    <p:sldMasterId id="2147483844" r:id="rId6"/>
    <p:sldMasterId id="2147483883" r:id="rId7"/>
    <p:sldMasterId id="2147483922" r:id="rId8"/>
    <p:sldMasterId id="2147483934" r:id="rId9"/>
  </p:sldMasterIdLst>
  <p:notesMasterIdLst>
    <p:notesMasterId r:id="rId37"/>
  </p:notesMasterIdLst>
  <p:sldIdLst>
    <p:sldId id="403" r:id="rId10"/>
    <p:sldId id="419" r:id="rId11"/>
    <p:sldId id="341" r:id="rId12"/>
    <p:sldId id="264" r:id="rId13"/>
    <p:sldId id="413" r:id="rId14"/>
    <p:sldId id="392" r:id="rId15"/>
    <p:sldId id="393" r:id="rId16"/>
    <p:sldId id="394" r:id="rId17"/>
    <p:sldId id="372" r:id="rId18"/>
    <p:sldId id="414" r:id="rId19"/>
    <p:sldId id="374" r:id="rId20"/>
    <p:sldId id="405" r:id="rId21"/>
    <p:sldId id="415" r:id="rId22"/>
    <p:sldId id="376" r:id="rId23"/>
    <p:sldId id="416" r:id="rId24"/>
    <p:sldId id="378" r:id="rId25"/>
    <p:sldId id="417" r:id="rId26"/>
    <p:sldId id="383" r:id="rId27"/>
    <p:sldId id="397" r:id="rId28"/>
    <p:sldId id="401" r:id="rId29"/>
    <p:sldId id="398" r:id="rId30"/>
    <p:sldId id="399" r:id="rId31"/>
    <p:sldId id="400" r:id="rId32"/>
    <p:sldId id="418" r:id="rId33"/>
    <p:sldId id="395" r:id="rId34"/>
    <p:sldId id="396" r:id="rId35"/>
    <p:sldId id="388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495" autoAdjust="0"/>
    <p:restoredTop sz="81081" autoAdjust="0"/>
  </p:normalViewPr>
  <p:slideViewPr>
    <p:cSldViewPr snapToGrid="0">
      <p:cViewPr varScale="1">
        <p:scale>
          <a:sx n="66" d="100"/>
          <a:sy n="66" d="100"/>
        </p:scale>
        <p:origin x="91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viewProps" Target="viewProps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image" Target="../media/image2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Đầu trang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Chỗ dành sẵn cho Ngày tháng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E4BF6F-A1DE-4937-82DE-C71520618CEA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4" name="Chỗ dành sẵn cho Hình ảnh của Bản chiế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Chỗ dành sẵn cho Ghi chú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Chỗ dành sẵn cho Số hiệu Bản chiế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D98256-1837-4ECE-8D31-FD212B644B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2335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19770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706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pupils' attention to the question, the four sentences and the pictures. Tell them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about the activity and give pupils an example by getting them to read the question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Sentence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Regular"/>
              </a:rPr>
              <a:t>1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 in chorus. Draw a line to match it with the picture of the girl dancing.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Give pupils time to match Sentences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2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,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3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and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4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individually. Check answers as a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Extension: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Invite a few pupils to stand up and read the sentences aloud. Correct their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pronunciation where necessary, praise them, and get the class to clap or cheer if they have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good pronunciation.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62271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630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Tell pupils the goal of the game and how to play it. Four pupils hold different flash cards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(Flash card 1: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, Flash card 2: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drawing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3: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dancing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4: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singing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).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Invite four pupils to the front of the class to demonstrate how to play the game.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Teacher shouts out "swimming", the pupil with the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flash card steps up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shows his / her flash card to the whole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4: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Repeat the procedure with other flash cards. If a pupil fails to show up his / her flash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card or shows up the wrong flash card, he / she is "out" of the game.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31478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Review Numbers 1-10 and Alphabet</a:t>
            </a:r>
          </a:p>
        </p:txBody>
      </p:sp>
    </p:spTree>
    <p:extLst>
      <p:ext uri="{BB962C8B-B14F-4D97-AF65-F5344CB8AC3E}">
        <p14:creationId xmlns:p14="http://schemas.microsoft.com/office/powerpoint/2010/main" val="39664284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 </a:t>
            </a:r>
            <a:r>
              <a:rPr lang="en-US" dirty="0"/>
              <a:t>shows 4 pictures of hobbies and calls 4 pupils to come to the board and choose.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 </a:t>
            </a:r>
            <a:r>
              <a:rPr lang="en-US" dirty="0"/>
              <a:t>asks 4 pupils to come to the board and choose 1 picture of hobby and keep them in secret by covering them.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/>
              <a:t>others will write their hobbies in the board at their desks and keep their ideas in secret.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8737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</a:t>
            </a:r>
            <a:r>
              <a:rPr lang="en-US" dirty="0"/>
              <a:t>pupils on the board will 1 by 1 show their pictures they chose.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47987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 the teacher says the word of the pictures 1 by 1 shown on the board, who has the same hobby will raise their board or raise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4968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52235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pupils on the board will get the same points as the numbers of pupils raising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10621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8579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 T asks 2 pupils to come to the board (boy and girl).</a:t>
            </a:r>
          </a:p>
          <a:p>
            <a:r>
              <a:rPr lang="en-US" dirty="0"/>
              <a:t>- T asks them to read 4 hobbies on the board.</a:t>
            </a:r>
          </a:p>
          <a:p>
            <a:r>
              <a:rPr lang="en-US" dirty="0"/>
              <a:t>- T asks them to put the word card matched with the pictures of hobbies.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06728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1</a:t>
            </a:r>
            <a:r>
              <a:rPr lang="en-US" baseline="30000" dirty="0"/>
              <a:t>st</a:t>
            </a:r>
            <a:r>
              <a:rPr lang="en-US" dirty="0"/>
              <a:t> one to match correctly will be the winner.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854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shows 4 pictures on the board and asks pupils to repeat -&gt; </a:t>
            </a:r>
            <a:r>
              <a:rPr lang="en-US" dirty="0" smtClean="0"/>
              <a:t>Wrap</a:t>
            </a:r>
            <a:r>
              <a:rPr lang="en-US" baseline="0" dirty="0" smtClean="0"/>
              <a:t> </a:t>
            </a:r>
            <a:r>
              <a:rPr lang="en-US" dirty="0" smtClean="0"/>
              <a:t>up</a:t>
            </a:r>
            <a:r>
              <a:rPr lang="en-US" dirty="0"/>
              <a:t>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808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2 pupils to come to the board, look at the pictures and repeat the hobbies in the pictures.</a:t>
            </a:r>
          </a:p>
          <a:p>
            <a:r>
              <a:rPr lang="en-US" dirty="0"/>
              <a:t>T says out loud the word of 1 picture and 2 pupils use the sticks to slap the board choosing the correct </a:t>
            </a:r>
            <a:r>
              <a:rPr lang="en-US" dirty="0" smtClean="0"/>
              <a:t>picture</a:t>
            </a:r>
            <a:r>
              <a:rPr lang="en-US" baseline="0" dirty="0" smtClean="0"/>
              <a:t> </a:t>
            </a:r>
            <a:r>
              <a:rPr lang="en-US" dirty="0" smtClean="0"/>
              <a:t>(T </a:t>
            </a:r>
            <a:r>
              <a:rPr lang="en-US" dirty="0"/>
              <a:t>calls 5 pairs</a:t>
            </a:r>
            <a:r>
              <a:rPr lang="en-US" dirty="0" smtClean="0"/>
              <a:t>).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9061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lets the pupils to ask and answer using: </a:t>
            </a:r>
            <a:r>
              <a:rPr lang="en-US" i="1" dirty="0"/>
              <a:t>What’s your hobby? - It’s</a:t>
            </a:r>
            <a:r>
              <a:rPr lang="en-US" i="1" baseline="0" dirty="0"/>
              <a:t> ___.</a:t>
            </a:r>
            <a:r>
              <a:rPr lang="en-US" i="1" dirty="0"/>
              <a:t> </a:t>
            </a:r>
            <a:r>
              <a:rPr lang="en-US" dirty="0"/>
              <a:t>(1 pupil uses the stick to point to the picture and asks, the other </a:t>
            </a:r>
            <a:r>
              <a:rPr lang="en-US" dirty="0" smtClean="0"/>
              <a:t>answer)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26593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 lets the pupils to ask and answer using: </a:t>
            </a:r>
            <a:r>
              <a:rPr lang="en-US" i="1" dirty="0"/>
              <a:t>What’s your hobby? - It’s ____.</a:t>
            </a:r>
            <a:r>
              <a:rPr lang="en-US" i="1" baseline="0" dirty="0"/>
              <a:t> </a:t>
            </a:r>
            <a:r>
              <a:rPr lang="en-US" dirty="0"/>
              <a:t>(1 pupil uses the stick to point to the picture and asks, the other answer.)</a:t>
            </a:r>
          </a:p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6542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</a:t>
            </a:r>
            <a:r>
              <a:rPr lang="en-US" dirty="0" smtClean="0"/>
              <a:t>pupils </a:t>
            </a:r>
            <a:r>
              <a:rPr lang="en-US" dirty="0"/>
              <a:t>to open their </a:t>
            </a:r>
            <a:r>
              <a:rPr lang="en-US" dirty="0" smtClean="0"/>
              <a:t>SB/ page 35</a:t>
            </a:r>
            <a:r>
              <a:rPr lang="en-US" dirty="0"/>
              <a:t>. 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31082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64245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8897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76661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8.emf"/><Relationship Id="rId2" Type="http://schemas.openxmlformats.org/officeDocument/2006/relationships/image" Target="../media/image3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8.emf"/><Relationship Id="rId2" Type="http://schemas.openxmlformats.org/officeDocument/2006/relationships/image" Target="../media/image3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5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0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7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4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8.emf"/><Relationship Id="rId2" Type="http://schemas.openxmlformats.org/officeDocument/2006/relationships/image" Target="../media/image3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8.emf"/><Relationship Id="rId2" Type="http://schemas.openxmlformats.org/officeDocument/2006/relationships/image" Target="../media/image3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8.emf"/><Relationship Id="rId2" Type="http://schemas.openxmlformats.org/officeDocument/2006/relationships/image" Target="../media/image3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xmlns="" id="{CD726594-28C5-49BB-9650-C73FEF4126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1183" y="531795"/>
            <a:ext cx="9334713" cy="5647765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9B5EFF00-F523-47FB-8C8D-C3E3D048EC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960539" y="1315122"/>
            <a:ext cx="6096000" cy="403412"/>
          </a:xfrm>
        </p:spPr>
        <p:txBody>
          <a:bodyPr/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xmlns="" id="{48388A6B-2E80-4B02-967B-5F07FF5FD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70909" y="284001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7E09718B-46DA-4611-8060-44868BFC158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770909" y="338865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xmlns="" id="{934E8D9F-9026-46FD-B26A-590CF532AF7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770909" y="394536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xmlns="" id="{41009B24-6BCC-481A-B6A9-57963FAAF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70909" y="4477870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xmlns="" id="{475874D6-993B-4386-9814-8A9B2CE7A5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70909" y="504264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2D9018A6-EC8E-46FC-A247-2D203FAFBBC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99397" y="2435678"/>
            <a:ext cx="5723518" cy="17359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xmlns="" id="{EB82EAE9-C244-4B7C-83DA-D789452550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60538" y="1749878"/>
            <a:ext cx="6096001" cy="654456"/>
          </a:xfrm>
        </p:spPr>
        <p:txBody>
          <a:bodyPr>
            <a:normAutofit/>
          </a:bodyPr>
          <a:lstStyle>
            <a:lvl1pPr algn="ctr">
              <a:defRPr sz="4236"/>
            </a:lvl1pPr>
          </a:lstStyle>
          <a:p>
            <a:r>
              <a:rPr lang="en-US" dirty="0"/>
              <a:t>Add Title</a:t>
            </a:r>
          </a:p>
        </p:txBody>
      </p:sp>
    </p:spTree>
    <p:extLst>
      <p:ext uri="{BB962C8B-B14F-4D97-AF65-F5344CB8AC3E}">
        <p14:creationId xmlns:p14="http://schemas.microsoft.com/office/powerpoint/2010/main" val="2125302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FBAE40"/>
          </p15:clr>
        </p15:guide>
        <p15:guide id="2" orient="horz" pos="144">
          <p15:clr>
            <a:srgbClr val="FBAE40"/>
          </p15:clr>
        </p15:guide>
        <p15:guide id="3" pos="6192">
          <p15:clr>
            <a:srgbClr val="FBAE40"/>
          </p15:clr>
        </p15:guide>
        <p15:guide id="4" orient="horz" pos="475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11700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106511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xmlns="" id="{2FC28CCE-125B-402C-A285-2F6A2F876A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xmlns="" id="{7253C66A-F9B8-4698-A1E3-DEEB53814E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xmlns="" id="{FC207FCE-6C6D-4256-BFBB-B915F19BF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E68A2-1CF7-4000-B927-2F194D976054}" type="datetimeFigureOut">
              <a:rPr lang="en-US" smtClean="0"/>
              <a:t>11/15/2023</a:t>
            </a:fld>
            <a:endParaRPr lang="en-US" dirty="0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xmlns="" id="{75A4093E-DB1A-4382-AA00-78199E1BC8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xmlns="" id="{95D66E4F-4CE7-4000-A889-79AFE6529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DA35AB-D99D-4B2D-9B64-9C68F9434DA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858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9153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21122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1105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03652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66405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638309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06283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xmlns="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xmlns="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xmlns="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xmlns="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xmlns="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xmlns="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xmlns="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xmlns="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xmlns="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xmlns="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xmlns="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xmlns="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xmlns="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xmlns="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xmlns="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xmlns="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xmlns="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xmlns="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4175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03322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761248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7354243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226330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xmlns="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xmlns="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xmlns="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xmlns="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xmlns="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xmlns="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xmlns="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xmlns="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xmlns="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xmlns="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xmlns="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xmlns="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xmlns="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xmlns="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xmlns="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xmlns="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xmlns="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xmlns="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157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1382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"/>
          <p:cNvSpPr txBox="1">
            <a:spLocks noGrp="1"/>
          </p:cNvSpPr>
          <p:nvPr>
            <p:ph type="title"/>
          </p:nvPr>
        </p:nvSpPr>
        <p:spPr>
          <a:xfrm>
            <a:off x="2260067" y="3109367"/>
            <a:ext cx="7672000" cy="14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 idx="2" hasCustomPrompt="1"/>
          </p:nvPr>
        </p:nvSpPr>
        <p:spPr>
          <a:xfrm>
            <a:off x="5332228" y="1682167"/>
            <a:ext cx="1508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>
            <a:spLocks noGrp="1"/>
          </p:cNvSpPr>
          <p:nvPr>
            <p:ph type="subTitle" idx="1"/>
          </p:nvPr>
        </p:nvSpPr>
        <p:spPr>
          <a:xfrm>
            <a:off x="4204200" y="4481033"/>
            <a:ext cx="37836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" name="Google Shape;34;p3"/>
          <p:cNvSpPr/>
          <p:nvPr/>
        </p:nvSpPr>
        <p:spPr>
          <a:xfrm flipH="1">
            <a:off x="3859558" y="450900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 flipH="1">
            <a:off x="8058545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 rot="-5400000" flipH="1">
            <a:off x="233432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-1747020" flipH="1">
            <a:off x="10667951" y="2796081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-5400000" flipH="1">
            <a:off x="11150738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 rot="-198679" flipH="1">
            <a:off x="8768170" y="51974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 rot="-684224" flipH="1">
            <a:off x="4306467" y="5532422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 rot="-5400000" flipH="1">
            <a:off x="10908290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3"/>
          <p:cNvSpPr/>
          <p:nvPr/>
        </p:nvSpPr>
        <p:spPr>
          <a:xfrm rot="4032399" flipH="1">
            <a:off x="8894259" y="63636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3"/>
          <p:cNvSpPr/>
          <p:nvPr/>
        </p:nvSpPr>
        <p:spPr>
          <a:xfrm flipH="1">
            <a:off x="1630766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3"/>
          <p:cNvSpPr/>
          <p:nvPr/>
        </p:nvSpPr>
        <p:spPr>
          <a:xfrm flipH="1">
            <a:off x="10107945" y="1830608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flipH="1">
            <a:off x="2900405" y="1893118"/>
            <a:ext cx="143457" cy="127765"/>
          </a:xfrm>
          <a:custGeom>
            <a:avLst/>
            <a:gdLst/>
            <a:ahLst/>
            <a:cxnLst/>
            <a:rect l="l" t="t" r="r" b="b"/>
            <a:pathLst>
              <a:path w="2514" h="2239" extrusionOk="0">
                <a:moveTo>
                  <a:pt x="1251" y="0"/>
                </a:moveTo>
                <a:cubicBezTo>
                  <a:pt x="1072" y="0"/>
                  <a:pt x="1084" y="250"/>
                  <a:pt x="1061" y="393"/>
                </a:cubicBezTo>
                <a:cubicBezTo>
                  <a:pt x="1001" y="667"/>
                  <a:pt x="644" y="905"/>
                  <a:pt x="239" y="976"/>
                </a:cubicBezTo>
                <a:cubicBezTo>
                  <a:pt x="156" y="1000"/>
                  <a:pt x="48" y="1012"/>
                  <a:pt x="13" y="1072"/>
                </a:cubicBezTo>
                <a:cubicBezTo>
                  <a:pt x="1" y="1119"/>
                  <a:pt x="48" y="1167"/>
                  <a:pt x="108" y="1191"/>
                </a:cubicBezTo>
                <a:cubicBezTo>
                  <a:pt x="168" y="1215"/>
                  <a:pt x="239" y="1226"/>
                  <a:pt x="310" y="1238"/>
                </a:cubicBezTo>
                <a:cubicBezTo>
                  <a:pt x="560" y="1286"/>
                  <a:pt x="751" y="1405"/>
                  <a:pt x="882" y="1560"/>
                </a:cubicBezTo>
                <a:cubicBezTo>
                  <a:pt x="1001" y="1703"/>
                  <a:pt x="1061" y="1869"/>
                  <a:pt x="1084" y="2036"/>
                </a:cubicBezTo>
                <a:cubicBezTo>
                  <a:pt x="1096" y="2119"/>
                  <a:pt x="1132" y="2227"/>
                  <a:pt x="1251" y="2238"/>
                </a:cubicBezTo>
                <a:cubicBezTo>
                  <a:pt x="1382" y="2227"/>
                  <a:pt x="1418" y="2119"/>
                  <a:pt x="1430" y="2036"/>
                </a:cubicBezTo>
                <a:cubicBezTo>
                  <a:pt x="1453" y="1869"/>
                  <a:pt x="1513" y="1703"/>
                  <a:pt x="1632" y="1560"/>
                </a:cubicBezTo>
                <a:cubicBezTo>
                  <a:pt x="1751" y="1405"/>
                  <a:pt x="1953" y="1286"/>
                  <a:pt x="2192" y="1238"/>
                </a:cubicBezTo>
                <a:cubicBezTo>
                  <a:pt x="2263" y="1226"/>
                  <a:pt x="2346" y="1215"/>
                  <a:pt x="2406" y="1191"/>
                </a:cubicBezTo>
                <a:cubicBezTo>
                  <a:pt x="2465" y="1167"/>
                  <a:pt x="2513" y="1119"/>
                  <a:pt x="2489" y="1072"/>
                </a:cubicBezTo>
                <a:cubicBezTo>
                  <a:pt x="2465" y="1012"/>
                  <a:pt x="2358" y="1000"/>
                  <a:pt x="2275" y="976"/>
                </a:cubicBezTo>
                <a:cubicBezTo>
                  <a:pt x="1870" y="905"/>
                  <a:pt x="1525" y="667"/>
                  <a:pt x="1477" y="393"/>
                </a:cubicBezTo>
                <a:cubicBezTo>
                  <a:pt x="1453" y="250"/>
                  <a:pt x="1430" y="0"/>
                  <a:pt x="1251" y="0"/>
                </a:cubicBezTo>
                <a:close/>
              </a:path>
            </a:pathLst>
          </a:custGeom>
          <a:solidFill>
            <a:srgbClr val="FE676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 flipH="1">
            <a:off x="480005" y="25874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 flipH="1">
            <a:off x="1242657" y="3746334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48" name="Google Shape;4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>
            <a:off x="8963851" y="3610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50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369733" y="720000"/>
            <a:ext cx="1793400" cy="12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Google Shape;51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697234" y="4669768"/>
            <a:ext cx="3069533" cy="14682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78888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Google Shape;5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590769" y="-1777611"/>
            <a:ext cx="1328267" cy="2914713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Font typeface="Hind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Google Shape;55;p4"/>
          <p:cNvSpPr/>
          <p:nvPr/>
        </p:nvSpPr>
        <p:spPr>
          <a:xfrm rot="5400000">
            <a:off x="9221825" y="6328437"/>
            <a:ext cx="207595" cy="92796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4"/>
          <p:cNvSpPr/>
          <p:nvPr/>
        </p:nvSpPr>
        <p:spPr>
          <a:xfrm rot="5400000">
            <a:off x="11478096" y="5629896"/>
            <a:ext cx="130229" cy="187949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4"/>
          <p:cNvSpPr/>
          <p:nvPr/>
        </p:nvSpPr>
        <p:spPr>
          <a:xfrm>
            <a:off x="11108317" y="32326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4"/>
          <p:cNvSpPr/>
          <p:nvPr/>
        </p:nvSpPr>
        <p:spPr>
          <a:xfrm>
            <a:off x="9791733" y="797451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59" name="Google Shape;59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366791" y="354824"/>
            <a:ext cx="1671000" cy="1136733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1" name="Google Shape;61;p4"/>
          <p:cNvSpPr/>
          <p:nvPr/>
        </p:nvSpPr>
        <p:spPr>
          <a:xfrm rot="4058146">
            <a:off x="11524552" y="2311152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4"/>
          <p:cNvSpPr/>
          <p:nvPr/>
        </p:nvSpPr>
        <p:spPr>
          <a:xfrm rot="5400000" flipH="1">
            <a:off x="10786093" y="6072481"/>
            <a:ext cx="133192" cy="131057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5290375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subTitle" idx="1"/>
          </p:nvPr>
        </p:nvSpPr>
        <p:spPr>
          <a:xfrm>
            <a:off x="1879833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2"/>
          </p:nvPr>
        </p:nvSpPr>
        <p:spPr>
          <a:xfrm>
            <a:off x="6576099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3"/>
          </p:nvPr>
        </p:nvSpPr>
        <p:spPr>
          <a:xfrm>
            <a:off x="1879833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4"/>
          </p:nvPr>
        </p:nvSpPr>
        <p:spPr>
          <a:xfrm>
            <a:off x="6576099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" name="Google Shape;69;p5"/>
          <p:cNvSpPr/>
          <p:nvPr/>
        </p:nvSpPr>
        <p:spPr>
          <a:xfrm rot="-4032455">
            <a:off x="4760159" y="6363636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5"/>
          <p:cNvSpPr/>
          <p:nvPr/>
        </p:nvSpPr>
        <p:spPr>
          <a:xfrm rot="5400000">
            <a:off x="658801" y="41867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5"/>
          <p:cNvSpPr/>
          <p:nvPr/>
        </p:nvSpPr>
        <p:spPr>
          <a:xfrm rot="5400000">
            <a:off x="930184" y="5540810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5"/>
          <p:cNvSpPr/>
          <p:nvPr/>
        </p:nvSpPr>
        <p:spPr>
          <a:xfrm rot="5400000">
            <a:off x="10444315" y="598161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3" name="Google Shape;73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199991">
            <a:off x="-1110563" y="168564"/>
            <a:ext cx="3665528" cy="17308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Google Shape;74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8">
            <a:off x="9920271" y="4923399"/>
            <a:ext cx="3665528" cy="1730845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5"/>
          <p:cNvSpPr/>
          <p:nvPr/>
        </p:nvSpPr>
        <p:spPr>
          <a:xfrm>
            <a:off x="11427235" y="12919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5"/>
          <p:cNvSpPr/>
          <p:nvPr/>
        </p:nvSpPr>
        <p:spPr>
          <a:xfrm>
            <a:off x="10936278" y="20467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5"/>
          <p:cNvSpPr/>
          <p:nvPr/>
        </p:nvSpPr>
        <p:spPr>
          <a:xfrm rot="1746969">
            <a:off x="10637095" y="3697614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5"/>
          <p:cNvSpPr/>
          <p:nvPr/>
        </p:nvSpPr>
        <p:spPr>
          <a:xfrm>
            <a:off x="1158711" y="29536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833912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Google Shape;80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" name="Google Shape;8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sp>
        <p:nvSpPr>
          <p:cNvPr id="82" name="Google Shape;8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3" name="Google Shape;83;p6"/>
          <p:cNvGrpSpPr/>
          <p:nvPr/>
        </p:nvGrpSpPr>
        <p:grpSpPr>
          <a:xfrm rot="5400000">
            <a:off x="2981758" y="-2323822"/>
            <a:ext cx="6378597" cy="11263771"/>
            <a:chOff x="463599" y="-1667091"/>
            <a:chExt cx="3663615" cy="6469466"/>
          </a:xfrm>
        </p:grpSpPr>
        <p:sp>
          <p:nvSpPr>
            <p:cNvPr id="84" name="Google Shape;84;p6"/>
            <p:cNvSpPr/>
            <p:nvPr/>
          </p:nvSpPr>
          <p:spPr>
            <a:xfrm rot="-5201321">
              <a:off x="2690723" y="-1678718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6"/>
            <p:cNvSpPr/>
            <p:nvPr/>
          </p:nvSpPr>
          <p:spPr>
            <a:xfrm rot="-9432399">
              <a:off x="4002316" y="3474522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6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6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6"/>
            <p:cNvSpPr/>
            <p:nvPr/>
          </p:nvSpPr>
          <p:spPr>
            <a:xfrm>
              <a:off x="463599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6"/>
            <p:cNvSpPr/>
            <p:nvPr/>
          </p:nvSpPr>
          <p:spPr>
            <a:xfrm rot="-4715776">
              <a:off x="3711525" y="-151919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6"/>
            <p:cNvSpPr/>
            <p:nvPr/>
          </p:nvSpPr>
          <p:spPr>
            <a:xfrm>
              <a:off x="3905507" y="2658234"/>
              <a:ext cx="6401" cy="3693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76" y="1"/>
                  </a:moveTo>
                  <a:cubicBezTo>
                    <a:pt x="43" y="1"/>
                    <a:pt x="16" y="22"/>
                    <a:pt x="0" y="53"/>
                  </a:cubicBezTo>
                  <a:cubicBezTo>
                    <a:pt x="36" y="53"/>
                    <a:pt x="72" y="77"/>
                    <a:pt x="96" y="89"/>
                  </a:cubicBezTo>
                  <a:cubicBezTo>
                    <a:pt x="119" y="89"/>
                    <a:pt x="143" y="89"/>
                    <a:pt x="155" y="65"/>
                  </a:cubicBezTo>
                  <a:cubicBezTo>
                    <a:pt x="155" y="42"/>
                    <a:pt x="143" y="30"/>
                    <a:pt x="131" y="18"/>
                  </a:cubicBezTo>
                  <a:cubicBezTo>
                    <a:pt x="112" y="6"/>
                    <a:pt x="93" y="1"/>
                    <a:pt x="76" y="1"/>
                  </a:cubicBezTo>
                  <a:close/>
                </a:path>
              </a:pathLst>
            </a:custGeom>
            <a:solidFill>
              <a:srgbClr val="FFC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3652980">
              <a:off x="161529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" name="Google Shape;92;p6"/>
          <p:cNvGrpSpPr/>
          <p:nvPr/>
        </p:nvGrpSpPr>
        <p:grpSpPr>
          <a:xfrm>
            <a:off x="11120434" y="448601"/>
            <a:ext cx="553767" cy="637433"/>
            <a:chOff x="-1159325" y="2189850"/>
            <a:chExt cx="415325" cy="478075"/>
          </a:xfrm>
        </p:grpSpPr>
        <p:sp>
          <p:nvSpPr>
            <p:cNvPr id="93" name="Google Shape;93;p6"/>
            <p:cNvSpPr/>
            <p:nvPr/>
          </p:nvSpPr>
          <p:spPr>
            <a:xfrm>
              <a:off x="-853275" y="2518450"/>
              <a:ext cx="109275" cy="149475"/>
            </a:xfrm>
            <a:custGeom>
              <a:avLst/>
              <a:gdLst/>
              <a:ahLst/>
              <a:cxnLst/>
              <a:rect l="l" t="t" r="r" b="b"/>
              <a:pathLst>
                <a:path w="4371" h="5979" extrusionOk="0">
                  <a:moveTo>
                    <a:pt x="1775" y="1"/>
                  </a:moveTo>
                  <a:cubicBezTo>
                    <a:pt x="1752" y="1"/>
                    <a:pt x="1727" y="3"/>
                    <a:pt x="1702" y="7"/>
                  </a:cubicBezTo>
                  <a:cubicBezTo>
                    <a:pt x="1502" y="41"/>
                    <a:pt x="1469" y="241"/>
                    <a:pt x="1502" y="441"/>
                  </a:cubicBezTo>
                  <a:cubicBezTo>
                    <a:pt x="1502" y="508"/>
                    <a:pt x="1502" y="574"/>
                    <a:pt x="1535" y="608"/>
                  </a:cubicBezTo>
                  <a:cubicBezTo>
                    <a:pt x="1602" y="1108"/>
                    <a:pt x="1469" y="1542"/>
                    <a:pt x="1235" y="1942"/>
                  </a:cubicBezTo>
                  <a:cubicBezTo>
                    <a:pt x="1035" y="2342"/>
                    <a:pt x="768" y="2676"/>
                    <a:pt x="334" y="2809"/>
                  </a:cubicBezTo>
                  <a:cubicBezTo>
                    <a:pt x="201" y="2843"/>
                    <a:pt x="134" y="2876"/>
                    <a:pt x="1" y="2909"/>
                  </a:cubicBezTo>
                  <a:cubicBezTo>
                    <a:pt x="34" y="3043"/>
                    <a:pt x="34" y="3143"/>
                    <a:pt x="34" y="3209"/>
                  </a:cubicBezTo>
                  <a:cubicBezTo>
                    <a:pt x="34" y="3543"/>
                    <a:pt x="201" y="3676"/>
                    <a:pt x="535" y="3710"/>
                  </a:cubicBezTo>
                  <a:cubicBezTo>
                    <a:pt x="601" y="3710"/>
                    <a:pt x="635" y="3743"/>
                    <a:pt x="701" y="3743"/>
                  </a:cubicBezTo>
                  <a:cubicBezTo>
                    <a:pt x="1168" y="3777"/>
                    <a:pt x="1469" y="4010"/>
                    <a:pt x="1602" y="4477"/>
                  </a:cubicBezTo>
                  <a:cubicBezTo>
                    <a:pt x="1735" y="4877"/>
                    <a:pt x="1835" y="5278"/>
                    <a:pt x="2002" y="5711"/>
                  </a:cubicBezTo>
                  <a:cubicBezTo>
                    <a:pt x="2036" y="5811"/>
                    <a:pt x="2202" y="5978"/>
                    <a:pt x="2302" y="5978"/>
                  </a:cubicBezTo>
                  <a:cubicBezTo>
                    <a:pt x="2503" y="5978"/>
                    <a:pt x="2703" y="5945"/>
                    <a:pt x="2736" y="5678"/>
                  </a:cubicBezTo>
                  <a:cubicBezTo>
                    <a:pt x="2736" y="5511"/>
                    <a:pt x="2769" y="5344"/>
                    <a:pt x="2769" y="5144"/>
                  </a:cubicBezTo>
                  <a:cubicBezTo>
                    <a:pt x="2803" y="4911"/>
                    <a:pt x="2870" y="4644"/>
                    <a:pt x="2903" y="4377"/>
                  </a:cubicBezTo>
                  <a:cubicBezTo>
                    <a:pt x="2936" y="4244"/>
                    <a:pt x="2970" y="4110"/>
                    <a:pt x="3003" y="3977"/>
                  </a:cubicBezTo>
                  <a:cubicBezTo>
                    <a:pt x="3036" y="3910"/>
                    <a:pt x="3070" y="3843"/>
                    <a:pt x="3103" y="3810"/>
                  </a:cubicBezTo>
                  <a:cubicBezTo>
                    <a:pt x="3070" y="3576"/>
                    <a:pt x="3203" y="3443"/>
                    <a:pt x="3370" y="3310"/>
                  </a:cubicBezTo>
                  <a:lnTo>
                    <a:pt x="3770" y="2909"/>
                  </a:lnTo>
                  <a:cubicBezTo>
                    <a:pt x="3804" y="2742"/>
                    <a:pt x="3870" y="2642"/>
                    <a:pt x="4070" y="2642"/>
                  </a:cubicBezTo>
                  <a:cubicBezTo>
                    <a:pt x="4170" y="2642"/>
                    <a:pt x="4271" y="2576"/>
                    <a:pt x="4371" y="2542"/>
                  </a:cubicBezTo>
                  <a:cubicBezTo>
                    <a:pt x="4337" y="2009"/>
                    <a:pt x="4337" y="1975"/>
                    <a:pt x="3804" y="1942"/>
                  </a:cubicBezTo>
                  <a:cubicBezTo>
                    <a:pt x="3236" y="1909"/>
                    <a:pt x="2836" y="1708"/>
                    <a:pt x="2603" y="1175"/>
                  </a:cubicBezTo>
                  <a:cubicBezTo>
                    <a:pt x="2436" y="874"/>
                    <a:pt x="2302" y="608"/>
                    <a:pt x="2169" y="307"/>
                  </a:cubicBezTo>
                  <a:cubicBezTo>
                    <a:pt x="2081" y="103"/>
                    <a:pt x="1943" y="1"/>
                    <a:pt x="1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-759025" y="2582000"/>
              <a:ext cx="15025" cy="9200"/>
            </a:xfrm>
            <a:custGeom>
              <a:avLst/>
              <a:gdLst/>
              <a:ahLst/>
              <a:cxnLst/>
              <a:rect l="l" t="t" r="r" b="b"/>
              <a:pathLst>
                <a:path w="601" h="368" extrusionOk="0">
                  <a:moveTo>
                    <a:pt x="601" y="0"/>
                  </a:moveTo>
                  <a:lnTo>
                    <a:pt x="601" y="0"/>
                  </a:lnTo>
                  <a:cubicBezTo>
                    <a:pt x="501" y="34"/>
                    <a:pt x="400" y="100"/>
                    <a:pt x="300" y="100"/>
                  </a:cubicBezTo>
                  <a:cubicBezTo>
                    <a:pt x="100" y="100"/>
                    <a:pt x="34" y="200"/>
                    <a:pt x="0" y="367"/>
                  </a:cubicBezTo>
                  <a:cubicBezTo>
                    <a:pt x="267" y="334"/>
                    <a:pt x="501" y="301"/>
                    <a:pt x="601" y="0"/>
                  </a:cubicBezTo>
                  <a:close/>
                </a:path>
              </a:pathLst>
            </a:custGeom>
            <a:solidFill>
              <a:srgbClr val="D1A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-776550" y="2601175"/>
              <a:ext cx="10875" cy="12525"/>
            </a:xfrm>
            <a:custGeom>
              <a:avLst/>
              <a:gdLst/>
              <a:ahLst/>
              <a:cxnLst/>
              <a:rect l="l" t="t" r="r" b="b"/>
              <a:pathLst>
                <a:path w="435" h="501" extrusionOk="0">
                  <a:moveTo>
                    <a:pt x="301" y="1"/>
                  </a:moveTo>
                  <a:cubicBezTo>
                    <a:pt x="134" y="134"/>
                    <a:pt x="1" y="267"/>
                    <a:pt x="34" y="5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-769050" y="259117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401" y="0"/>
                  </a:moveTo>
                  <a:lnTo>
                    <a:pt x="1" y="401"/>
                  </a:lnTo>
                  <a:lnTo>
                    <a:pt x="134" y="401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DCC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-780725" y="2617850"/>
              <a:ext cx="2525" cy="10025"/>
            </a:xfrm>
            <a:custGeom>
              <a:avLst/>
              <a:gdLst/>
              <a:ahLst/>
              <a:cxnLst/>
              <a:rect l="l" t="t" r="r" b="b"/>
              <a:pathLst>
                <a:path w="101" h="401" extrusionOk="0">
                  <a:moveTo>
                    <a:pt x="1" y="401"/>
                  </a:moveTo>
                  <a:cubicBezTo>
                    <a:pt x="34" y="268"/>
                    <a:pt x="68" y="134"/>
                    <a:pt x="101" y="1"/>
                  </a:cubicBezTo>
                  <a:cubicBezTo>
                    <a:pt x="68" y="134"/>
                    <a:pt x="34" y="268"/>
                    <a:pt x="1" y="401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-778225" y="2613675"/>
              <a:ext cx="2550" cy="4200"/>
            </a:xfrm>
            <a:custGeom>
              <a:avLst/>
              <a:gdLst/>
              <a:ahLst/>
              <a:cxnLst/>
              <a:rect l="l" t="t" r="r" b="b"/>
              <a:pathLst>
                <a:path w="102" h="168" extrusionOk="0">
                  <a:moveTo>
                    <a:pt x="1" y="168"/>
                  </a:moveTo>
                  <a:cubicBezTo>
                    <a:pt x="34" y="101"/>
                    <a:pt x="68" y="68"/>
                    <a:pt x="101" y="1"/>
                  </a:cubicBezTo>
                  <a:cubicBezTo>
                    <a:pt x="68" y="68"/>
                    <a:pt x="34" y="101"/>
                    <a:pt x="1" y="168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9" name="Google Shape;99;p6"/>
            <p:cNvGrpSpPr/>
            <p:nvPr/>
          </p:nvGrpSpPr>
          <p:grpSpPr>
            <a:xfrm>
              <a:off x="-1159325" y="2189850"/>
              <a:ext cx="147625" cy="176325"/>
              <a:chOff x="-1159325" y="2189850"/>
              <a:chExt cx="147625" cy="176325"/>
            </a:xfrm>
          </p:grpSpPr>
          <p:sp>
            <p:nvSpPr>
              <p:cNvPr id="100" name="Google Shape;100;p6"/>
              <p:cNvSpPr/>
              <p:nvPr/>
            </p:nvSpPr>
            <p:spPr>
              <a:xfrm>
                <a:off x="-1159325" y="2189850"/>
                <a:ext cx="147625" cy="173675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6947" extrusionOk="0">
                    <a:moveTo>
                      <a:pt x="2836" y="2177"/>
                    </a:moveTo>
                    <a:cubicBezTo>
                      <a:pt x="2869" y="2177"/>
                      <a:pt x="2869" y="2210"/>
                      <a:pt x="2903" y="2210"/>
                    </a:cubicBezTo>
                    <a:cubicBezTo>
                      <a:pt x="2869" y="2243"/>
                      <a:pt x="2869" y="2277"/>
                      <a:pt x="2869" y="2277"/>
                    </a:cubicBezTo>
                    <a:cubicBezTo>
                      <a:pt x="2836" y="2277"/>
                      <a:pt x="2803" y="2243"/>
                      <a:pt x="2803" y="2243"/>
                    </a:cubicBezTo>
                    <a:cubicBezTo>
                      <a:pt x="2803" y="2210"/>
                      <a:pt x="2836" y="2210"/>
                      <a:pt x="2836" y="2177"/>
                    </a:cubicBezTo>
                    <a:close/>
                    <a:moveTo>
                      <a:pt x="1569" y="3578"/>
                    </a:moveTo>
                    <a:cubicBezTo>
                      <a:pt x="1602" y="3611"/>
                      <a:pt x="1635" y="3611"/>
                      <a:pt x="1702" y="3611"/>
                    </a:cubicBezTo>
                    <a:cubicBezTo>
                      <a:pt x="1669" y="3644"/>
                      <a:pt x="1669" y="3644"/>
                      <a:pt x="1635" y="3678"/>
                    </a:cubicBezTo>
                    <a:cubicBezTo>
                      <a:pt x="1602" y="3711"/>
                      <a:pt x="1535" y="3744"/>
                      <a:pt x="1468" y="3778"/>
                    </a:cubicBezTo>
                    <a:cubicBezTo>
                      <a:pt x="1402" y="3744"/>
                      <a:pt x="1368" y="3711"/>
                      <a:pt x="1235" y="3611"/>
                    </a:cubicBezTo>
                    <a:cubicBezTo>
                      <a:pt x="1402" y="3611"/>
                      <a:pt x="1468" y="3611"/>
                      <a:pt x="1569" y="3578"/>
                    </a:cubicBezTo>
                    <a:close/>
                    <a:moveTo>
                      <a:pt x="2694" y="4515"/>
                    </a:moveTo>
                    <a:cubicBezTo>
                      <a:pt x="2747" y="4515"/>
                      <a:pt x="2797" y="4557"/>
                      <a:pt x="2903" y="4645"/>
                    </a:cubicBezTo>
                    <a:cubicBezTo>
                      <a:pt x="2769" y="4645"/>
                      <a:pt x="2669" y="4612"/>
                      <a:pt x="2503" y="4612"/>
                    </a:cubicBezTo>
                    <a:cubicBezTo>
                      <a:pt x="2597" y="4549"/>
                      <a:pt x="2647" y="4515"/>
                      <a:pt x="2694" y="4515"/>
                    </a:cubicBezTo>
                    <a:close/>
                    <a:moveTo>
                      <a:pt x="2903" y="4645"/>
                    </a:moveTo>
                    <a:lnTo>
                      <a:pt x="2903" y="4645"/>
                    </a:lnTo>
                    <a:cubicBezTo>
                      <a:pt x="2936" y="4678"/>
                      <a:pt x="2970" y="4712"/>
                      <a:pt x="3003" y="4745"/>
                    </a:cubicBezTo>
                    <a:cubicBezTo>
                      <a:pt x="3003" y="4779"/>
                      <a:pt x="3036" y="4812"/>
                      <a:pt x="3070" y="4879"/>
                    </a:cubicBezTo>
                    <a:cubicBezTo>
                      <a:pt x="3036" y="4845"/>
                      <a:pt x="3003" y="4845"/>
                      <a:pt x="3003" y="4845"/>
                    </a:cubicBezTo>
                    <a:cubicBezTo>
                      <a:pt x="2970" y="4779"/>
                      <a:pt x="2936" y="4712"/>
                      <a:pt x="2903" y="4645"/>
                    </a:cubicBezTo>
                    <a:close/>
                    <a:moveTo>
                      <a:pt x="2949" y="1"/>
                    </a:moveTo>
                    <a:cubicBezTo>
                      <a:pt x="2674" y="1"/>
                      <a:pt x="2588" y="99"/>
                      <a:pt x="2503" y="442"/>
                    </a:cubicBezTo>
                    <a:cubicBezTo>
                      <a:pt x="2402" y="842"/>
                      <a:pt x="2336" y="1243"/>
                      <a:pt x="2202" y="1643"/>
                    </a:cubicBezTo>
                    <a:cubicBezTo>
                      <a:pt x="2002" y="2343"/>
                      <a:pt x="1702" y="2977"/>
                      <a:pt x="1001" y="3344"/>
                    </a:cubicBezTo>
                    <a:cubicBezTo>
                      <a:pt x="735" y="3478"/>
                      <a:pt x="468" y="3578"/>
                      <a:pt x="201" y="3744"/>
                    </a:cubicBezTo>
                    <a:cubicBezTo>
                      <a:pt x="134" y="3778"/>
                      <a:pt x="1" y="3878"/>
                      <a:pt x="1" y="3978"/>
                    </a:cubicBezTo>
                    <a:cubicBezTo>
                      <a:pt x="34" y="4078"/>
                      <a:pt x="101" y="4178"/>
                      <a:pt x="201" y="4278"/>
                    </a:cubicBezTo>
                    <a:cubicBezTo>
                      <a:pt x="268" y="4312"/>
                      <a:pt x="368" y="4345"/>
                      <a:pt x="468" y="4345"/>
                    </a:cubicBezTo>
                    <a:cubicBezTo>
                      <a:pt x="868" y="4345"/>
                      <a:pt x="1202" y="4545"/>
                      <a:pt x="1535" y="4712"/>
                    </a:cubicBezTo>
                    <a:cubicBezTo>
                      <a:pt x="2002" y="4945"/>
                      <a:pt x="2302" y="5279"/>
                      <a:pt x="2436" y="5779"/>
                    </a:cubicBezTo>
                    <a:cubicBezTo>
                      <a:pt x="2536" y="6113"/>
                      <a:pt x="2669" y="6446"/>
                      <a:pt x="2803" y="6747"/>
                    </a:cubicBezTo>
                    <a:cubicBezTo>
                      <a:pt x="2970" y="6813"/>
                      <a:pt x="3103" y="6880"/>
                      <a:pt x="3236" y="6947"/>
                    </a:cubicBezTo>
                    <a:cubicBezTo>
                      <a:pt x="3303" y="6847"/>
                      <a:pt x="3437" y="6747"/>
                      <a:pt x="3437" y="6680"/>
                    </a:cubicBezTo>
                    <a:cubicBezTo>
                      <a:pt x="3403" y="6180"/>
                      <a:pt x="3703" y="5813"/>
                      <a:pt x="3837" y="5379"/>
                    </a:cubicBezTo>
                    <a:cubicBezTo>
                      <a:pt x="4037" y="4745"/>
                      <a:pt x="4704" y="4645"/>
                      <a:pt x="5004" y="4178"/>
                    </a:cubicBezTo>
                    <a:cubicBezTo>
                      <a:pt x="5023" y="4179"/>
                      <a:pt x="5040" y="4180"/>
                      <a:pt x="5057" y="4180"/>
                    </a:cubicBezTo>
                    <a:cubicBezTo>
                      <a:pt x="5538" y="4180"/>
                      <a:pt x="5551" y="3734"/>
                      <a:pt x="5905" y="3444"/>
                    </a:cubicBezTo>
                    <a:cubicBezTo>
                      <a:pt x="5605" y="3344"/>
                      <a:pt x="5438" y="3244"/>
                      <a:pt x="5238" y="3211"/>
                    </a:cubicBezTo>
                    <a:cubicBezTo>
                      <a:pt x="4804" y="3144"/>
                      <a:pt x="4504" y="2911"/>
                      <a:pt x="4270" y="2577"/>
                    </a:cubicBezTo>
                    <a:cubicBezTo>
                      <a:pt x="3670" y="1810"/>
                      <a:pt x="3403" y="909"/>
                      <a:pt x="3103" y="8"/>
                    </a:cubicBezTo>
                    <a:cubicBezTo>
                      <a:pt x="3046" y="4"/>
                      <a:pt x="2995" y="1"/>
                      <a:pt x="2949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6"/>
              <p:cNvSpPr/>
              <p:nvPr/>
            </p:nvSpPr>
            <p:spPr>
              <a:xfrm>
                <a:off x="-1089275" y="2358500"/>
                <a:ext cx="108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07" extrusionOk="0">
                    <a:moveTo>
                      <a:pt x="1" y="1"/>
                    </a:moveTo>
                    <a:cubicBezTo>
                      <a:pt x="72" y="120"/>
                      <a:pt x="127" y="307"/>
                      <a:pt x="249" y="307"/>
                    </a:cubicBezTo>
                    <a:cubicBezTo>
                      <a:pt x="298" y="307"/>
                      <a:pt x="358" y="277"/>
                      <a:pt x="434" y="201"/>
                    </a:cubicBezTo>
                    <a:cubicBezTo>
                      <a:pt x="301" y="134"/>
                      <a:pt x="168" y="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6"/>
              <p:cNvSpPr/>
              <p:nvPr/>
            </p:nvSpPr>
            <p:spPr>
              <a:xfrm>
                <a:off x="-1096775" y="2302725"/>
                <a:ext cx="100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31" extrusionOk="0">
                    <a:moveTo>
                      <a:pt x="192" y="0"/>
                    </a:moveTo>
                    <a:cubicBezTo>
                      <a:pt x="145" y="0"/>
                      <a:pt x="95" y="34"/>
                      <a:pt x="1" y="97"/>
                    </a:cubicBezTo>
                    <a:cubicBezTo>
                      <a:pt x="167" y="97"/>
                      <a:pt x="267" y="130"/>
                      <a:pt x="401" y="130"/>
                    </a:cubicBezTo>
                    <a:cubicBezTo>
                      <a:pt x="295" y="42"/>
                      <a:pt x="245" y="0"/>
                      <a:pt x="192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6"/>
              <p:cNvSpPr/>
              <p:nvPr/>
            </p:nvSpPr>
            <p:spPr>
              <a:xfrm>
                <a:off x="-1128475" y="2279275"/>
                <a:ext cx="83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01" extrusionOk="0">
                    <a:moveTo>
                      <a:pt x="335" y="1"/>
                    </a:moveTo>
                    <a:cubicBezTo>
                      <a:pt x="234" y="34"/>
                      <a:pt x="168" y="34"/>
                      <a:pt x="1" y="34"/>
                    </a:cubicBezTo>
                    <a:cubicBezTo>
                      <a:pt x="134" y="134"/>
                      <a:pt x="168" y="167"/>
                      <a:pt x="234" y="201"/>
                    </a:cubicBezTo>
                    <a:cubicBezTo>
                      <a:pt x="268" y="167"/>
                      <a:pt x="301" y="134"/>
                      <a:pt x="335" y="101"/>
                    </a:cubicBezTo>
                    <a:cubicBezTo>
                      <a:pt x="335" y="67"/>
                      <a:pt x="335" y="34"/>
                      <a:pt x="335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6"/>
              <p:cNvSpPr/>
              <p:nvPr/>
            </p:nvSpPr>
            <p:spPr>
              <a:xfrm>
                <a:off x="-1122625" y="2281775"/>
                <a:ext cx="42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01" extrusionOk="0">
                    <a:moveTo>
                      <a:pt x="101" y="1"/>
                    </a:moveTo>
                    <a:cubicBezTo>
                      <a:pt x="67" y="34"/>
                      <a:pt x="34" y="67"/>
                      <a:pt x="0" y="101"/>
                    </a:cubicBezTo>
                    <a:cubicBezTo>
                      <a:pt x="67" y="67"/>
                      <a:pt x="134" y="34"/>
                      <a:pt x="167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6"/>
              <p:cNvSpPr/>
              <p:nvPr/>
            </p:nvSpPr>
            <p:spPr>
              <a:xfrm>
                <a:off x="-1089275" y="2244250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34" y="1"/>
                    </a:moveTo>
                    <a:cubicBezTo>
                      <a:pt x="34" y="34"/>
                      <a:pt x="1" y="34"/>
                      <a:pt x="1" y="67"/>
                    </a:cubicBezTo>
                    <a:cubicBezTo>
                      <a:pt x="1" y="67"/>
                      <a:pt x="34" y="101"/>
                      <a:pt x="67" y="101"/>
                    </a:cubicBezTo>
                    <a:cubicBezTo>
                      <a:pt x="67" y="101"/>
                      <a:pt x="67" y="67"/>
                      <a:pt x="101" y="34"/>
                    </a:cubicBezTo>
                    <a:cubicBezTo>
                      <a:pt x="67" y="34"/>
                      <a:pt x="67" y="1"/>
                      <a:pt x="34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6"/>
              <p:cNvSpPr/>
              <p:nvPr/>
            </p:nvSpPr>
            <p:spPr>
              <a:xfrm>
                <a:off x="-1120125" y="2279275"/>
                <a:ext cx="33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01" extrusionOk="0">
                    <a:moveTo>
                      <a:pt x="1" y="1"/>
                    </a:moveTo>
                    <a:cubicBezTo>
                      <a:pt x="1" y="34"/>
                      <a:pt x="1" y="67"/>
                      <a:pt x="1" y="101"/>
                    </a:cubicBezTo>
                    <a:lnTo>
                      <a:pt x="67" y="101"/>
                    </a:lnTo>
                    <a:cubicBezTo>
                      <a:pt x="101" y="67"/>
                      <a:pt x="101" y="67"/>
                      <a:pt x="134" y="34"/>
                    </a:cubicBezTo>
                    <a:cubicBezTo>
                      <a:pt x="67" y="34"/>
                      <a:pt x="34" y="34"/>
                      <a:pt x="1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6"/>
              <p:cNvSpPr/>
              <p:nvPr/>
            </p:nvSpPr>
            <p:spPr>
              <a:xfrm>
                <a:off x="-1084275" y="2308475"/>
                <a:ext cx="1700" cy="33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34" extrusionOk="0">
                    <a:moveTo>
                      <a:pt x="1" y="0"/>
                    </a:moveTo>
                    <a:cubicBezTo>
                      <a:pt x="1" y="34"/>
                      <a:pt x="1" y="67"/>
                      <a:pt x="1" y="100"/>
                    </a:cubicBezTo>
                    <a:cubicBezTo>
                      <a:pt x="1" y="100"/>
                      <a:pt x="34" y="100"/>
                      <a:pt x="68" y="134"/>
                    </a:cubicBezTo>
                    <a:cubicBezTo>
                      <a:pt x="34" y="67"/>
                      <a:pt x="1" y="34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6"/>
              <p:cNvSpPr/>
              <p:nvPr/>
            </p:nvSpPr>
            <p:spPr>
              <a:xfrm>
                <a:off x="-1086775" y="2305975"/>
                <a:ext cx="25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1" extrusionOk="0">
                    <a:moveTo>
                      <a:pt x="1" y="0"/>
                    </a:moveTo>
                    <a:cubicBezTo>
                      <a:pt x="34" y="67"/>
                      <a:pt x="68" y="134"/>
                      <a:pt x="101" y="200"/>
                    </a:cubicBezTo>
                    <a:cubicBezTo>
                      <a:pt x="101" y="167"/>
                      <a:pt x="101" y="134"/>
                      <a:pt x="101" y="100"/>
                    </a:cubicBezTo>
                    <a:cubicBezTo>
                      <a:pt x="68" y="67"/>
                      <a:pt x="34" y="33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" name="Google Shape;109;p6"/>
            <p:cNvGrpSpPr/>
            <p:nvPr/>
          </p:nvGrpSpPr>
          <p:grpSpPr>
            <a:xfrm>
              <a:off x="-951675" y="2298350"/>
              <a:ext cx="114275" cy="142100"/>
              <a:chOff x="-951675" y="2298350"/>
              <a:chExt cx="114275" cy="142100"/>
            </a:xfrm>
          </p:grpSpPr>
          <p:sp>
            <p:nvSpPr>
              <p:cNvPr id="110" name="Google Shape;110;p6"/>
              <p:cNvSpPr/>
              <p:nvPr/>
            </p:nvSpPr>
            <p:spPr>
              <a:xfrm>
                <a:off x="-951675" y="2298350"/>
                <a:ext cx="114275" cy="1421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684" extrusionOk="0">
                    <a:moveTo>
                      <a:pt x="2069" y="1539"/>
                    </a:moveTo>
                    <a:cubicBezTo>
                      <a:pt x="2102" y="1573"/>
                      <a:pt x="2102" y="1573"/>
                      <a:pt x="2102" y="1573"/>
                    </a:cubicBezTo>
                    <a:cubicBezTo>
                      <a:pt x="2069" y="1606"/>
                      <a:pt x="2069" y="1606"/>
                      <a:pt x="2035" y="1606"/>
                    </a:cubicBezTo>
                    <a:lnTo>
                      <a:pt x="2002" y="1606"/>
                    </a:lnTo>
                    <a:cubicBezTo>
                      <a:pt x="2035" y="1573"/>
                      <a:pt x="2035" y="1573"/>
                      <a:pt x="2069" y="1539"/>
                    </a:cubicBezTo>
                    <a:close/>
                    <a:moveTo>
                      <a:pt x="1001" y="2807"/>
                    </a:moveTo>
                    <a:cubicBezTo>
                      <a:pt x="1001" y="2807"/>
                      <a:pt x="1035" y="2840"/>
                      <a:pt x="1035" y="2874"/>
                    </a:cubicBezTo>
                    <a:cubicBezTo>
                      <a:pt x="1001" y="2907"/>
                      <a:pt x="968" y="2907"/>
                      <a:pt x="935" y="2940"/>
                    </a:cubicBezTo>
                    <a:cubicBezTo>
                      <a:pt x="935" y="2907"/>
                      <a:pt x="901" y="2874"/>
                      <a:pt x="935" y="2840"/>
                    </a:cubicBezTo>
                    <a:cubicBezTo>
                      <a:pt x="935" y="2840"/>
                      <a:pt x="968" y="2807"/>
                      <a:pt x="1001" y="2807"/>
                    </a:cubicBezTo>
                    <a:close/>
                    <a:moveTo>
                      <a:pt x="2067" y="1"/>
                    </a:moveTo>
                    <a:cubicBezTo>
                      <a:pt x="2047" y="1"/>
                      <a:pt x="2025" y="2"/>
                      <a:pt x="2002" y="5"/>
                    </a:cubicBezTo>
                    <a:cubicBezTo>
                      <a:pt x="1802" y="5"/>
                      <a:pt x="1769" y="172"/>
                      <a:pt x="1735" y="372"/>
                    </a:cubicBezTo>
                    <a:cubicBezTo>
                      <a:pt x="1602" y="1172"/>
                      <a:pt x="1368" y="1940"/>
                      <a:pt x="668" y="2507"/>
                    </a:cubicBezTo>
                    <a:cubicBezTo>
                      <a:pt x="568" y="2573"/>
                      <a:pt x="468" y="2707"/>
                      <a:pt x="368" y="2807"/>
                    </a:cubicBezTo>
                    <a:cubicBezTo>
                      <a:pt x="1" y="3207"/>
                      <a:pt x="67" y="3441"/>
                      <a:pt x="568" y="3607"/>
                    </a:cubicBezTo>
                    <a:cubicBezTo>
                      <a:pt x="1202" y="3841"/>
                      <a:pt x="1702" y="4175"/>
                      <a:pt x="1902" y="4875"/>
                    </a:cubicBezTo>
                    <a:cubicBezTo>
                      <a:pt x="1969" y="5109"/>
                      <a:pt x="2102" y="5309"/>
                      <a:pt x="2236" y="5509"/>
                    </a:cubicBezTo>
                    <a:cubicBezTo>
                      <a:pt x="2302" y="5626"/>
                      <a:pt x="2402" y="5684"/>
                      <a:pt x="2502" y="5684"/>
                    </a:cubicBezTo>
                    <a:cubicBezTo>
                      <a:pt x="2603" y="5684"/>
                      <a:pt x="2703" y="5626"/>
                      <a:pt x="2769" y="5509"/>
                    </a:cubicBezTo>
                    <a:cubicBezTo>
                      <a:pt x="2869" y="5409"/>
                      <a:pt x="2869" y="5242"/>
                      <a:pt x="2903" y="5109"/>
                    </a:cubicBezTo>
                    <a:cubicBezTo>
                      <a:pt x="3003" y="4775"/>
                      <a:pt x="3103" y="4441"/>
                      <a:pt x="3170" y="4108"/>
                    </a:cubicBezTo>
                    <a:cubicBezTo>
                      <a:pt x="3236" y="3974"/>
                      <a:pt x="3236" y="3841"/>
                      <a:pt x="3270" y="3741"/>
                    </a:cubicBezTo>
                    <a:cubicBezTo>
                      <a:pt x="3670" y="3407"/>
                      <a:pt x="4070" y="3107"/>
                      <a:pt x="4471" y="2774"/>
                    </a:cubicBezTo>
                    <a:cubicBezTo>
                      <a:pt x="4537" y="2707"/>
                      <a:pt x="4537" y="2573"/>
                      <a:pt x="4571" y="2440"/>
                    </a:cubicBezTo>
                    <a:cubicBezTo>
                      <a:pt x="4237" y="2273"/>
                      <a:pt x="3970" y="2040"/>
                      <a:pt x="3637" y="1940"/>
                    </a:cubicBezTo>
                    <a:cubicBezTo>
                      <a:pt x="3203" y="1806"/>
                      <a:pt x="2903" y="1606"/>
                      <a:pt x="2736" y="1206"/>
                    </a:cubicBezTo>
                    <a:cubicBezTo>
                      <a:pt x="2603" y="939"/>
                      <a:pt x="2536" y="605"/>
                      <a:pt x="2436" y="305"/>
                    </a:cubicBezTo>
                    <a:cubicBezTo>
                      <a:pt x="2344" y="153"/>
                      <a:pt x="2281" y="1"/>
                      <a:pt x="20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6"/>
              <p:cNvSpPr/>
              <p:nvPr/>
            </p:nvSpPr>
            <p:spPr>
              <a:xfrm>
                <a:off x="-929150" y="2368500"/>
                <a:ext cx="3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5" extrusionOk="0">
                    <a:moveTo>
                      <a:pt x="100" y="1"/>
                    </a:moveTo>
                    <a:cubicBezTo>
                      <a:pt x="67" y="1"/>
                      <a:pt x="34" y="34"/>
                      <a:pt x="34" y="34"/>
                    </a:cubicBezTo>
                    <a:cubicBezTo>
                      <a:pt x="0" y="68"/>
                      <a:pt x="34" y="101"/>
                      <a:pt x="34" y="134"/>
                    </a:cubicBezTo>
                    <a:cubicBezTo>
                      <a:pt x="67" y="101"/>
                      <a:pt x="100" y="101"/>
                      <a:pt x="134" y="68"/>
                    </a:cubicBezTo>
                    <a:cubicBezTo>
                      <a:pt x="134" y="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6"/>
              <p:cNvSpPr/>
              <p:nvPr/>
            </p:nvSpPr>
            <p:spPr>
              <a:xfrm>
                <a:off x="-901625" y="2336825"/>
                <a:ext cx="25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33" y="34"/>
                      <a:pt x="33" y="34"/>
                      <a:pt x="0" y="67"/>
                    </a:cubicBezTo>
                    <a:lnTo>
                      <a:pt x="33" y="67"/>
                    </a:lnTo>
                    <a:cubicBezTo>
                      <a:pt x="67" y="67"/>
                      <a:pt x="67" y="67"/>
                      <a:pt x="100" y="34"/>
                    </a:cubicBezTo>
                    <a:cubicBezTo>
                      <a:pt x="100" y="34"/>
                      <a:pt x="100" y="34"/>
                      <a:pt x="67" y="0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61866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1725599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Google Shape;114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4365538" y="-12031"/>
            <a:ext cx="782464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7"/>
          <p:cNvSpPr txBox="1">
            <a:spLocks noGrp="1"/>
          </p:cNvSpPr>
          <p:nvPr>
            <p:ph type="title"/>
          </p:nvPr>
        </p:nvSpPr>
        <p:spPr>
          <a:xfrm>
            <a:off x="960000" y="1439761"/>
            <a:ext cx="6103600" cy="9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6" name="Google Shape;116;p7"/>
          <p:cNvSpPr txBox="1">
            <a:spLocks noGrp="1"/>
          </p:cNvSpPr>
          <p:nvPr>
            <p:ph type="body" idx="1"/>
          </p:nvPr>
        </p:nvSpPr>
        <p:spPr>
          <a:xfrm>
            <a:off x="960000" y="2431367"/>
            <a:ext cx="4194800" cy="3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7" name="Google Shape;117;p7"/>
          <p:cNvSpPr/>
          <p:nvPr/>
        </p:nvSpPr>
        <p:spPr>
          <a:xfrm rot="198679">
            <a:off x="5521907" y="47723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7"/>
          <p:cNvSpPr/>
          <p:nvPr/>
        </p:nvSpPr>
        <p:spPr>
          <a:xfrm rot="-4032455">
            <a:off x="2543459" y="621010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7"/>
          <p:cNvSpPr/>
          <p:nvPr/>
        </p:nvSpPr>
        <p:spPr>
          <a:xfrm rot="5400000">
            <a:off x="548470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7"/>
          <p:cNvSpPr/>
          <p:nvPr/>
        </p:nvSpPr>
        <p:spPr>
          <a:xfrm rot="5400000">
            <a:off x="707553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" name="Google Shape;121;p7"/>
          <p:cNvSpPr/>
          <p:nvPr/>
        </p:nvSpPr>
        <p:spPr>
          <a:xfrm rot="5400000">
            <a:off x="935294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" name="Google Shape;122;p7"/>
          <p:cNvSpPr/>
          <p:nvPr/>
        </p:nvSpPr>
        <p:spPr>
          <a:xfrm rot="684224">
            <a:off x="5884662" y="224289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7"/>
          <p:cNvSpPr/>
          <p:nvPr/>
        </p:nvSpPr>
        <p:spPr>
          <a:xfrm rot="5400000">
            <a:off x="4236021" y="6138939"/>
            <a:ext cx="2572" cy="5215"/>
          </a:xfrm>
          <a:custGeom>
            <a:avLst/>
            <a:gdLst/>
            <a:ahLst/>
            <a:cxnLst/>
            <a:rect l="l" t="t" r="r" b="b"/>
            <a:pathLst>
              <a:path w="36" h="73" extrusionOk="0">
                <a:moveTo>
                  <a:pt x="0" y="1"/>
                </a:moveTo>
                <a:cubicBezTo>
                  <a:pt x="0" y="25"/>
                  <a:pt x="0" y="48"/>
                  <a:pt x="0" y="72"/>
                </a:cubicBezTo>
                <a:cubicBezTo>
                  <a:pt x="24" y="48"/>
                  <a:pt x="36" y="25"/>
                  <a:pt x="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7"/>
          <p:cNvSpPr/>
          <p:nvPr/>
        </p:nvSpPr>
        <p:spPr>
          <a:xfrm rot="1747020">
            <a:off x="649994" y="1709747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7"/>
          <p:cNvSpPr/>
          <p:nvPr/>
        </p:nvSpPr>
        <p:spPr>
          <a:xfrm>
            <a:off x="3579211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126" name="Google Shape;12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92737" y="-673232"/>
            <a:ext cx="2609604" cy="17752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90682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 preserve="1">
  <p:cSld name="Table of contents 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13"/>
          <p:cNvSpPr txBox="1">
            <a:spLocks noGrp="1"/>
          </p:cNvSpPr>
          <p:nvPr>
            <p:ph type="title" hasCustomPrompt="1"/>
          </p:nvPr>
        </p:nvSpPr>
        <p:spPr>
          <a:xfrm>
            <a:off x="5727804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8" name="Google Shape;228;p13"/>
          <p:cNvSpPr txBox="1">
            <a:spLocks noGrp="1"/>
          </p:cNvSpPr>
          <p:nvPr>
            <p:ph type="title" idx="2" hasCustomPrompt="1"/>
          </p:nvPr>
        </p:nvSpPr>
        <p:spPr>
          <a:xfrm>
            <a:off x="9135383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13"/>
          <p:cNvSpPr txBox="1">
            <a:spLocks noGrp="1"/>
          </p:cNvSpPr>
          <p:nvPr>
            <p:ph type="title" idx="3" hasCustomPrompt="1"/>
          </p:nvPr>
        </p:nvSpPr>
        <p:spPr>
          <a:xfrm>
            <a:off x="2304600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0" name="Google Shape;230;p13"/>
          <p:cNvSpPr txBox="1">
            <a:spLocks noGrp="1"/>
          </p:cNvSpPr>
          <p:nvPr>
            <p:ph type="title" idx="4" hasCustomPrompt="1"/>
          </p:nvPr>
        </p:nvSpPr>
        <p:spPr>
          <a:xfrm>
            <a:off x="5727804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1" name="Google Shape;231;p13"/>
          <p:cNvSpPr/>
          <p:nvPr/>
        </p:nvSpPr>
        <p:spPr>
          <a:xfrm>
            <a:off x="1652959" y="3601187"/>
            <a:ext cx="4059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 txBox="1">
            <a:spLocks noGrp="1"/>
          </p:cNvSpPr>
          <p:nvPr>
            <p:ph type="ctrTitle" idx="5"/>
          </p:nvPr>
        </p:nvSpPr>
        <p:spPr>
          <a:xfrm>
            <a:off x="4896004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" name="Google Shape;233;p13"/>
          <p:cNvSpPr txBox="1">
            <a:spLocks noGrp="1"/>
          </p:cNvSpPr>
          <p:nvPr>
            <p:ph type="subTitle" idx="1"/>
          </p:nvPr>
        </p:nvSpPr>
        <p:spPr>
          <a:xfrm>
            <a:off x="4896004" y="4968592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ctrTitle" idx="6"/>
          </p:nvPr>
        </p:nvSpPr>
        <p:spPr>
          <a:xfrm>
            <a:off x="8303583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" name="Google Shape;235;p13"/>
          <p:cNvSpPr txBox="1">
            <a:spLocks noGrp="1"/>
          </p:cNvSpPr>
          <p:nvPr>
            <p:ph type="subTitle" idx="7"/>
          </p:nvPr>
        </p:nvSpPr>
        <p:spPr>
          <a:xfrm>
            <a:off x="8303583" y="4968595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ctrTitle" idx="8"/>
          </p:nvPr>
        </p:nvSpPr>
        <p:spPr>
          <a:xfrm>
            <a:off x="1472800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subTitle" idx="9"/>
          </p:nvPr>
        </p:nvSpPr>
        <p:spPr>
          <a:xfrm>
            <a:off x="1473000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 idx="13"/>
          </p:nvPr>
        </p:nvSpPr>
        <p:spPr>
          <a:xfrm>
            <a:off x="4896004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4"/>
          </p:nvPr>
        </p:nvSpPr>
        <p:spPr>
          <a:xfrm>
            <a:off x="4896204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15" hasCustomPrompt="1"/>
          </p:nvPr>
        </p:nvSpPr>
        <p:spPr>
          <a:xfrm>
            <a:off x="9135383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16"/>
          </p:nvPr>
        </p:nvSpPr>
        <p:spPr>
          <a:xfrm>
            <a:off x="8303583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17"/>
          </p:nvPr>
        </p:nvSpPr>
        <p:spPr>
          <a:xfrm>
            <a:off x="8303783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/>
          <p:nvPr/>
        </p:nvSpPr>
        <p:spPr>
          <a:xfrm>
            <a:off x="707842" y="872791"/>
            <a:ext cx="124236" cy="17460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13"/>
          <p:cNvSpPr/>
          <p:nvPr/>
        </p:nvSpPr>
        <p:spPr>
          <a:xfrm rot="4190688">
            <a:off x="7932684" y="1428396"/>
            <a:ext cx="207609" cy="9280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13"/>
          <p:cNvSpPr/>
          <p:nvPr/>
        </p:nvSpPr>
        <p:spPr>
          <a:xfrm rot="6592150">
            <a:off x="11494923" y="2583471"/>
            <a:ext cx="126808" cy="98804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13"/>
          <p:cNvSpPr/>
          <p:nvPr/>
        </p:nvSpPr>
        <p:spPr>
          <a:xfrm rot="3575296">
            <a:off x="1966721" y="832908"/>
            <a:ext cx="210183" cy="150528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" name="Google Shape;247;p13"/>
          <p:cNvSpPr/>
          <p:nvPr/>
        </p:nvSpPr>
        <p:spPr>
          <a:xfrm rot="3913652">
            <a:off x="4779784" y="969667"/>
            <a:ext cx="138741" cy="104949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13"/>
          <p:cNvSpPr/>
          <p:nvPr/>
        </p:nvSpPr>
        <p:spPr>
          <a:xfrm>
            <a:off x="7150843" y="6104975"/>
            <a:ext cx="114020" cy="228827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13"/>
          <p:cNvSpPr/>
          <p:nvPr/>
        </p:nvSpPr>
        <p:spPr>
          <a:xfrm>
            <a:off x="8878096" y="6281843"/>
            <a:ext cx="130237" cy="187963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13"/>
          <p:cNvSpPr/>
          <p:nvPr/>
        </p:nvSpPr>
        <p:spPr>
          <a:xfrm>
            <a:off x="11232000" y="56664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3"/>
          <p:cNvSpPr/>
          <p:nvPr/>
        </p:nvSpPr>
        <p:spPr>
          <a:xfrm>
            <a:off x="1579478" y="5614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13"/>
          <p:cNvSpPr/>
          <p:nvPr/>
        </p:nvSpPr>
        <p:spPr>
          <a:xfrm>
            <a:off x="10695878" y="8742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13"/>
          <p:cNvSpPr/>
          <p:nvPr/>
        </p:nvSpPr>
        <p:spPr>
          <a:xfrm>
            <a:off x="7717862" y="429867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57125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14"/>
          <p:cNvSpPr txBox="1">
            <a:spLocks noGrp="1"/>
          </p:cNvSpPr>
          <p:nvPr>
            <p:ph type="title"/>
          </p:nvPr>
        </p:nvSpPr>
        <p:spPr>
          <a:xfrm>
            <a:off x="3053400" y="4568900"/>
            <a:ext cx="60852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6" name="Google Shape;256;p14"/>
          <p:cNvSpPr txBox="1">
            <a:spLocks noGrp="1"/>
          </p:cNvSpPr>
          <p:nvPr>
            <p:ph type="subTitle" idx="1"/>
          </p:nvPr>
        </p:nvSpPr>
        <p:spPr>
          <a:xfrm>
            <a:off x="1944167" y="1584133"/>
            <a:ext cx="8303600" cy="2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7" name="Google Shape;257;p14"/>
          <p:cNvSpPr/>
          <p:nvPr/>
        </p:nvSpPr>
        <p:spPr>
          <a:xfrm rot="198679">
            <a:off x="1502007" y="4437121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14"/>
          <p:cNvSpPr/>
          <p:nvPr/>
        </p:nvSpPr>
        <p:spPr>
          <a:xfrm rot="-4032399">
            <a:off x="7754627" y="9995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14"/>
          <p:cNvSpPr/>
          <p:nvPr/>
        </p:nvSpPr>
        <p:spPr>
          <a:xfrm rot="5400000">
            <a:off x="905336" y="37507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14"/>
          <p:cNvSpPr/>
          <p:nvPr/>
        </p:nvSpPr>
        <p:spPr>
          <a:xfrm rot="5400000">
            <a:off x="1064419" y="54143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14"/>
          <p:cNvSpPr/>
          <p:nvPr/>
        </p:nvSpPr>
        <p:spPr>
          <a:xfrm rot="5400000">
            <a:off x="10827049" y="14215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rgbClr val="FF979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14"/>
          <p:cNvSpPr/>
          <p:nvPr/>
        </p:nvSpPr>
        <p:spPr>
          <a:xfrm rot="684224">
            <a:off x="7474662" y="5627840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14"/>
          <p:cNvSpPr/>
          <p:nvPr/>
        </p:nvSpPr>
        <p:spPr>
          <a:xfrm rot="1747020">
            <a:off x="4205694" y="626014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14"/>
          <p:cNvSpPr/>
          <p:nvPr/>
        </p:nvSpPr>
        <p:spPr>
          <a:xfrm rot="-4032455">
            <a:off x="11552126" y="406325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4"/>
          <p:cNvSpPr/>
          <p:nvPr/>
        </p:nvSpPr>
        <p:spPr>
          <a:xfrm>
            <a:off x="575800" y="1877618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14"/>
          <p:cNvSpPr/>
          <p:nvPr/>
        </p:nvSpPr>
        <p:spPr>
          <a:xfrm>
            <a:off x="9006211" y="6137993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14"/>
          <p:cNvSpPr/>
          <p:nvPr/>
        </p:nvSpPr>
        <p:spPr>
          <a:xfrm rot="198691">
            <a:off x="10620274" y="4022354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68" name="Google Shape;268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375833" y="5139967"/>
            <a:ext cx="2802933" cy="190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" name="Google Shape;269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48636" flipH="1">
            <a:off x="10461180" y="-838950"/>
            <a:ext cx="4787873" cy="25565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610840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preserve="1">
  <p:cSld name="Title and text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5"/>
          <p:cNvSpPr txBox="1">
            <a:spLocks noGrp="1"/>
          </p:cNvSpPr>
          <p:nvPr>
            <p:ph type="subTitle" idx="1"/>
          </p:nvPr>
        </p:nvSpPr>
        <p:spPr>
          <a:xfrm>
            <a:off x="1603000" y="3875600"/>
            <a:ext cx="8986000" cy="6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title"/>
          </p:nvPr>
        </p:nvSpPr>
        <p:spPr>
          <a:xfrm>
            <a:off x="1911100" y="2488767"/>
            <a:ext cx="8370000" cy="13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73" name="Google Shape;273;p15"/>
          <p:cNvGrpSpPr/>
          <p:nvPr/>
        </p:nvGrpSpPr>
        <p:grpSpPr>
          <a:xfrm rot="6215510">
            <a:off x="5819811" y="-1033259"/>
            <a:ext cx="1347535" cy="4556540"/>
            <a:chOff x="2225275" y="2084325"/>
            <a:chExt cx="457800" cy="1548000"/>
          </a:xfrm>
        </p:grpSpPr>
        <p:sp>
          <p:nvSpPr>
            <p:cNvPr id="274" name="Google Shape;274;p15"/>
            <p:cNvSpPr/>
            <p:nvPr/>
          </p:nvSpPr>
          <p:spPr>
            <a:xfrm>
              <a:off x="2305325" y="2562950"/>
              <a:ext cx="55400" cy="43625"/>
            </a:xfrm>
            <a:custGeom>
              <a:avLst/>
              <a:gdLst/>
              <a:ahLst/>
              <a:cxnLst/>
              <a:rect l="l" t="t" r="r" b="b"/>
              <a:pathLst>
                <a:path w="2216" h="1745" extrusionOk="0">
                  <a:moveTo>
                    <a:pt x="477" y="0"/>
                  </a:moveTo>
                  <a:cubicBezTo>
                    <a:pt x="358" y="0"/>
                    <a:pt x="251" y="24"/>
                    <a:pt x="132" y="60"/>
                  </a:cubicBezTo>
                  <a:cubicBezTo>
                    <a:pt x="96" y="72"/>
                    <a:pt x="96" y="107"/>
                    <a:pt x="84" y="131"/>
                  </a:cubicBezTo>
                  <a:cubicBezTo>
                    <a:pt x="1" y="369"/>
                    <a:pt x="37" y="596"/>
                    <a:pt x="168" y="798"/>
                  </a:cubicBezTo>
                  <a:cubicBezTo>
                    <a:pt x="168" y="834"/>
                    <a:pt x="180" y="858"/>
                    <a:pt x="203" y="881"/>
                  </a:cubicBezTo>
                  <a:cubicBezTo>
                    <a:pt x="251" y="1024"/>
                    <a:pt x="322" y="1155"/>
                    <a:pt x="418" y="1274"/>
                  </a:cubicBezTo>
                  <a:cubicBezTo>
                    <a:pt x="501" y="1381"/>
                    <a:pt x="596" y="1500"/>
                    <a:pt x="739" y="1536"/>
                  </a:cubicBezTo>
                  <a:cubicBezTo>
                    <a:pt x="763" y="1584"/>
                    <a:pt x="811" y="1620"/>
                    <a:pt x="858" y="1631"/>
                  </a:cubicBezTo>
                  <a:cubicBezTo>
                    <a:pt x="882" y="1655"/>
                    <a:pt x="906" y="1667"/>
                    <a:pt x="942" y="1667"/>
                  </a:cubicBezTo>
                  <a:cubicBezTo>
                    <a:pt x="1002" y="1728"/>
                    <a:pt x="1075" y="1744"/>
                    <a:pt x="1151" y="1744"/>
                  </a:cubicBezTo>
                  <a:cubicBezTo>
                    <a:pt x="1180" y="1744"/>
                    <a:pt x="1210" y="1742"/>
                    <a:pt x="1239" y="1739"/>
                  </a:cubicBezTo>
                  <a:cubicBezTo>
                    <a:pt x="1250" y="1741"/>
                    <a:pt x="1261" y="1742"/>
                    <a:pt x="1271" y="1742"/>
                  </a:cubicBezTo>
                  <a:cubicBezTo>
                    <a:pt x="1316" y="1742"/>
                    <a:pt x="1355" y="1722"/>
                    <a:pt x="1394" y="1703"/>
                  </a:cubicBezTo>
                  <a:cubicBezTo>
                    <a:pt x="1406" y="1703"/>
                    <a:pt x="1418" y="1704"/>
                    <a:pt x="1430" y="1704"/>
                  </a:cubicBezTo>
                  <a:cubicBezTo>
                    <a:pt x="1744" y="1704"/>
                    <a:pt x="1973" y="1552"/>
                    <a:pt x="2180" y="1334"/>
                  </a:cubicBezTo>
                  <a:cubicBezTo>
                    <a:pt x="2215" y="1286"/>
                    <a:pt x="2204" y="1239"/>
                    <a:pt x="2144" y="1215"/>
                  </a:cubicBezTo>
                  <a:cubicBezTo>
                    <a:pt x="2061" y="1167"/>
                    <a:pt x="1965" y="1131"/>
                    <a:pt x="1858" y="1119"/>
                  </a:cubicBezTo>
                  <a:cubicBezTo>
                    <a:pt x="1823" y="1084"/>
                    <a:pt x="1775" y="1084"/>
                    <a:pt x="1727" y="1084"/>
                  </a:cubicBezTo>
                  <a:lnTo>
                    <a:pt x="1239" y="786"/>
                  </a:lnTo>
                  <a:cubicBezTo>
                    <a:pt x="1108" y="667"/>
                    <a:pt x="1025" y="512"/>
                    <a:pt x="870" y="417"/>
                  </a:cubicBezTo>
                  <a:cubicBezTo>
                    <a:pt x="787" y="322"/>
                    <a:pt x="703" y="227"/>
                    <a:pt x="632" y="107"/>
                  </a:cubicBezTo>
                  <a:cubicBezTo>
                    <a:pt x="596" y="48"/>
                    <a:pt x="549" y="12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15"/>
            <p:cNvSpPr/>
            <p:nvPr/>
          </p:nvSpPr>
          <p:spPr>
            <a:xfrm>
              <a:off x="2644375" y="2694400"/>
              <a:ext cx="38700" cy="36650"/>
            </a:xfrm>
            <a:custGeom>
              <a:avLst/>
              <a:gdLst/>
              <a:ahLst/>
              <a:cxnLst/>
              <a:rect l="l" t="t" r="r" b="b"/>
              <a:pathLst>
                <a:path w="1548" h="1466" extrusionOk="0">
                  <a:moveTo>
                    <a:pt x="107" y="362"/>
                  </a:moveTo>
                  <a:cubicBezTo>
                    <a:pt x="107" y="362"/>
                    <a:pt x="107" y="374"/>
                    <a:pt x="95" y="374"/>
                  </a:cubicBezTo>
                  <a:cubicBezTo>
                    <a:pt x="95" y="362"/>
                    <a:pt x="95" y="362"/>
                    <a:pt x="95" y="362"/>
                  </a:cubicBezTo>
                  <a:close/>
                  <a:moveTo>
                    <a:pt x="941" y="398"/>
                  </a:moveTo>
                  <a:cubicBezTo>
                    <a:pt x="941" y="398"/>
                    <a:pt x="953" y="410"/>
                    <a:pt x="953" y="410"/>
                  </a:cubicBezTo>
                  <a:cubicBezTo>
                    <a:pt x="953" y="410"/>
                    <a:pt x="941" y="422"/>
                    <a:pt x="941" y="433"/>
                  </a:cubicBezTo>
                  <a:cubicBezTo>
                    <a:pt x="941" y="422"/>
                    <a:pt x="941" y="410"/>
                    <a:pt x="941" y="398"/>
                  </a:cubicBezTo>
                  <a:close/>
                  <a:moveTo>
                    <a:pt x="108" y="1"/>
                  </a:moveTo>
                  <a:cubicBezTo>
                    <a:pt x="85" y="1"/>
                    <a:pt x="69" y="16"/>
                    <a:pt x="60" y="52"/>
                  </a:cubicBezTo>
                  <a:cubicBezTo>
                    <a:pt x="60" y="112"/>
                    <a:pt x="60" y="183"/>
                    <a:pt x="60" y="243"/>
                  </a:cubicBezTo>
                  <a:cubicBezTo>
                    <a:pt x="12" y="326"/>
                    <a:pt x="0" y="410"/>
                    <a:pt x="60" y="493"/>
                  </a:cubicBezTo>
                  <a:lnTo>
                    <a:pt x="48" y="493"/>
                  </a:lnTo>
                  <a:cubicBezTo>
                    <a:pt x="72" y="600"/>
                    <a:pt x="119" y="672"/>
                    <a:pt x="226" y="707"/>
                  </a:cubicBezTo>
                  <a:cubicBezTo>
                    <a:pt x="238" y="755"/>
                    <a:pt x="262" y="791"/>
                    <a:pt x="298" y="814"/>
                  </a:cubicBezTo>
                  <a:cubicBezTo>
                    <a:pt x="441" y="993"/>
                    <a:pt x="607" y="1136"/>
                    <a:pt x="822" y="1231"/>
                  </a:cubicBezTo>
                  <a:cubicBezTo>
                    <a:pt x="941" y="1303"/>
                    <a:pt x="1060" y="1374"/>
                    <a:pt x="1179" y="1445"/>
                  </a:cubicBezTo>
                  <a:cubicBezTo>
                    <a:pt x="1201" y="1459"/>
                    <a:pt x="1222" y="1466"/>
                    <a:pt x="1241" y="1466"/>
                  </a:cubicBezTo>
                  <a:cubicBezTo>
                    <a:pt x="1272" y="1466"/>
                    <a:pt x="1299" y="1447"/>
                    <a:pt x="1322" y="1410"/>
                  </a:cubicBezTo>
                  <a:cubicBezTo>
                    <a:pt x="1334" y="1398"/>
                    <a:pt x="1346" y="1386"/>
                    <a:pt x="1357" y="1374"/>
                  </a:cubicBezTo>
                  <a:cubicBezTo>
                    <a:pt x="1381" y="1362"/>
                    <a:pt x="1393" y="1326"/>
                    <a:pt x="1393" y="1303"/>
                  </a:cubicBezTo>
                  <a:cubicBezTo>
                    <a:pt x="1393" y="1291"/>
                    <a:pt x="1393" y="1279"/>
                    <a:pt x="1393" y="1267"/>
                  </a:cubicBezTo>
                  <a:cubicBezTo>
                    <a:pt x="1453" y="1160"/>
                    <a:pt x="1512" y="1041"/>
                    <a:pt x="1500" y="910"/>
                  </a:cubicBezTo>
                  <a:cubicBezTo>
                    <a:pt x="1524" y="898"/>
                    <a:pt x="1524" y="874"/>
                    <a:pt x="1524" y="838"/>
                  </a:cubicBezTo>
                  <a:cubicBezTo>
                    <a:pt x="1548" y="672"/>
                    <a:pt x="1500" y="505"/>
                    <a:pt x="1429" y="350"/>
                  </a:cubicBezTo>
                  <a:cubicBezTo>
                    <a:pt x="1399" y="300"/>
                    <a:pt x="1369" y="250"/>
                    <a:pt x="1310" y="250"/>
                  </a:cubicBezTo>
                  <a:cubicBezTo>
                    <a:pt x="1299" y="250"/>
                    <a:pt x="1287" y="251"/>
                    <a:pt x="1274" y="255"/>
                  </a:cubicBezTo>
                  <a:cubicBezTo>
                    <a:pt x="1226" y="273"/>
                    <a:pt x="1176" y="276"/>
                    <a:pt x="1124" y="276"/>
                  </a:cubicBezTo>
                  <a:cubicBezTo>
                    <a:pt x="1098" y="276"/>
                    <a:pt x="1071" y="275"/>
                    <a:pt x="1045" y="275"/>
                  </a:cubicBezTo>
                  <a:cubicBezTo>
                    <a:pt x="1018" y="275"/>
                    <a:pt x="991" y="276"/>
                    <a:pt x="965" y="279"/>
                  </a:cubicBezTo>
                  <a:cubicBezTo>
                    <a:pt x="774" y="231"/>
                    <a:pt x="595" y="183"/>
                    <a:pt x="417" y="100"/>
                  </a:cubicBezTo>
                  <a:cubicBezTo>
                    <a:pt x="334" y="52"/>
                    <a:pt x="226" y="29"/>
                    <a:pt x="131" y="5"/>
                  </a:cubicBezTo>
                  <a:cubicBezTo>
                    <a:pt x="123" y="2"/>
                    <a:pt x="115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15"/>
            <p:cNvSpPr/>
            <p:nvPr/>
          </p:nvSpPr>
          <p:spPr>
            <a:xfrm>
              <a:off x="2225275" y="2904800"/>
              <a:ext cx="59550" cy="5967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2051" y="0"/>
                  </a:moveTo>
                  <a:cubicBezTo>
                    <a:pt x="2022" y="0"/>
                    <a:pt x="1986" y="39"/>
                    <a:pt x="1917" y="114"/>
                  </a:cubicBezTo>
                  <a:cubicBezTo>
                    <a:pt x="1905" y="126"/>
                    <a:pt x="1905" y="126"/>
                    <a:pt x="1905" y="138"/>
                  </a:cubicBezTo>
                  <a:cubicBezTo>
                    <a:pt x="1786" y="257"/>
                    <a:pt x="1715" y="411"/>
                    <a:pt x="1607" y="542"/>
                  </a:cubicBezTo>
                  <a:cubicBezTo>
                    <a:pt x="1346" y="792"/>
                    <a:pt x="1060" y="1030"/>
                    <a:pt x="762" y="1233"/>
                  </a:cubicBezTo>
                  <a:cubicBezTo>
                    <a:pt x="750" y="1245"/>
                    <a:pt x="726" y="1269"/>
                    <a:pt x="715" y="1281"/>
                  </a:cubicBezTo>
                  <a:cubicBezTo>
                    <a:pt x="595" y="1352"/>
                    <a:pt x="476" y="1411"/>
                    <a:pt x="357" y="1483"/>
                  </a:cubicBezTo>
                  <a:cubicBezTo>
                    <a:pt x="107" y="1495"/>
                    <a:pt x="0" y="1662"/>
                    <a:pt x="24" y="1864"/>
                  </a:cubicBezTo>
                  <a:cubicBezTo>
                    <a:pt x="24" y="1923"/>
                    <a:pt x="24" y="1983"/>
                    <a:pt x="24" y="2043"/>
                  </a:cubicBezTo>
                  <a:cubicBezTo>
                    <a:pt x="24" y="2173"/>
                    <a:pt x="83" y="2257"/>
                    <a:pt x="214" y="2281"/>
                  </a:cubicBezTo>
                  <a:cubicBezTo>
                    <a:pt x="232" y="2307"/>
                    <a:pt x="257" y="2321"/>
                    <a:pt x="288" y="2321"/>
                  </a:cubicBezTo>
                  <a:cubicBezTo>
                    <a:pt x="299" y="2321"/>
                    <a:pt x="310" y="2319"/>
                    <a:pt x="322" y="2316"/>
                  </a:cubicBezTo>
                  <a:lnTo>
                    <a:pt x="369" y="2328"/>
                  </a:lnTo>
                  <a:cubicBezTo>
                    <a:pt x="438" y="2368"/>
                    <a:pt x="509" y="2386"/>
                    <a:pt x="582" y="2386"/>
                  </a:cubicBezTo>
                  <a:cubicBezTo>
                    <a:pt x="661" y="2386"/>
                    <a:pt x="741" y="2365"/>
                    <a:pt x="822" y="2328"/>
                  </a:cubicBezTo>
                  <a:cubicBezTo>
                    <a:pt x="857" y="2328"/>
                    <a:pt x="905" y="2328"/>
                    <a:pt x="929" y="2281"/>
                  </a:cubicBezTo>
                  <a:lnTo>
                    <a:pt x="965" y="2281"/>
                  </a:lnTo>
                  <a:cubicBezTo>
                    <a:pt x="1012" y="2281"/>
                    <a:pt x="1048" y="2281"/>
                    <a:pt x="1072" y="2233"/>
                  </a:cubicBezTo>
                  <a:lnTo>
                    <a:pt x="1119" y="2233"/>
                  </a:lnTo>
                  <a:cubicBezTo>
                    <a:pt x="1155" y="2233"/>
                    <a:pt x="1191" y="2221"/>
                    <a:pt x="1215" y="2185"/>
                  </a:cubicBezTo>
                  <a:cubicBezTo>
                    <a:pt x="1286" y="2185"/>
                    <a:pt x="1346" y="2162"/>
                    <a:pt x="1405" y="2126"/>
                  </a:cubicBezTo>
                  <a:cubicBezTo>
                    <a:pt x="1465" y="2102"/>
                    <a:pt x="1524" y="2090"/>
                    <a:pt x="1560" y="2031"/>
                  </a:cubicBezTo>
                  <a:cubicBezTo>
                    <a:pt x="1703" y="1995"/>
                    <a:pt x="1810" y="1912"/>
                    <a:pt x="1917" y="1828"/>
                  </a:cubicBezTo>
                  <a:cubicBezTo>
                    <a:pt x="2024" y="1757"/>
                    <a:pt x="2131" y="1673"/>
                    <a:pt x="2167" y="1531"/>
                  </a:cubicBezTo>
                  <a:cubicBezTo>
                    <a:pt x="2179" y="1519"/>
                    <a:pt x="2203" y="1507"/>
                    <a:pt x="2215" y="1483"/>
                  </a:cubicBezTo>
                  <a:cubicBezTo>
                    <a:pt x="2334" y="1423"/>
                    <a:pt x="2310" y="1304"/>
                    <a:pt x="2310" y="1185"/>
                  </a:cubicBezTo>
                  <a:cubicBezTo>
                    <a:pt x="2381" y="1102"/>
                    <a:pt x="2358" y="995"/>
                    <a:pt x="2358" y="888"/>
                  </a:cubicBezTo>
                  <a:cubicBezTo>
                    <a:pt x="2381" y="661"/>
                    <a:pt x="2346" y="435"/>
                    <a:pt x="2215" y="233"/>
                  </a:cubicBezTo>
                  <a:cubicBezTo>
                    <a:pt x="2191" y="197"/>
                    <a:pt x="2179" y="161"/>
                    <a:pt x="2155" y="138"/>
                  </a:cubicBezTo>
                  <a:cubicBezTo>
                    <a:pt x="2106" y="45"/>
                    <a:pt x="2082" y="0"/>
                    <a:pt x="2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15"/>
            <p:cNvSpPr/>
            <p:nvPr/>
          </p:nvSpPr>
          <p:spPr>
            <a:xfrm>
              <a:off x="2386000" y="2296450"/>
              <a:ext cx="63125" cy="46250"/>
            </a:xfrm>
            <a:custGeom>
              <a:avLst/>
              <a:gdLst/>
              <a:ahLst/>
              <a:cxnLst/>
              <a:rect l="l" t="t" r="r" b="b"/>
              <a:pathLst>
                <a:path w="2525" h="1850" extrusionOk="0">
                  <a:moveTo>
                    <a:pt x="1032" y="0"/>
                  </a:moveTo>
                  <a:cubicBezTo>
                    <a:pt x="983" y="0"/>
                    <a:pt x="936" y="9"/>
                    <a:pt x="893" y="52"/>
                  </a:cubicBezTo>
                  <a:cubicBezTo>
                    <a:pt x="877" y="51"/>
                    <a:pt x="861" y="50"/>
                    <a:pt x="844" y="50"/>
                  </a:cubicBezTo>
                  <a:cubicBezTo>
                    <a:pt x="708" y="50"/>
                    <a:pt x="581" y="91"/>
                    <a:pt x="453" y="123"/>
                  </a:cubicBezTo>
                  <a:cubicBezTo>
                    <a:pt x="274" y="159"/>
                    <a:pt x="131" y="254"/>
                    <a:pt x="72" y="433"/>
                  </a:cubicBezTo>
                  <a:cubicBezTo>
                    <a:pt x="36" y="540"/>
                    <a:pt x="24" y="659"/>
                    <a:pt x="12" y="778"/>
                  </a:cubicBezTo>
                  <a:cubicBezTo>
                    <a:pt x="1" y="873"/>
                    <a:pt x="36" y="909"/>
                    <a:pt x="131" y="909"/>
                  </a:cubicBezTo>
                  <a:cubicBezTo>
                    <a:pt x="199" y="901"/>
                    <a:pt x="265" y="897"/>
                    <a:pt x="331" y="897"/>
                  </a:cubicBezTo>
                  <a:cubicBezTo>
                    <a:pt x="462" y="897"/>
                    <a:pt x="592" y="913"/>
                    <a:pt x="727" y="945"/>
                  </a:cubicBezTo>
                  <a:cubicBezTo>
                    <a:pt x="751" y="951"/>
                    <a:pt x="777" y="951"/>
                    <a:pt x="806" y="951"/>
                  </a:cubicBezTo>
                  <a:cubicBezTo>
                    <a:pt x="834" y="951"/>
                    <a:pt x="864" y="951"/>
                    <a:pt x="893" y="957"/>
                  </a:cubicBezTo>
                  <a:cubicBezTo>
                    <a:pt x="1024" y="1004"/>
                    <a:pt x="1155" y="1052"/>
                    <a:pt x="1286" y="1100"/>
                  </a:cubicBezTo>
                  <a:cubicBezTo>
                    <a:pt x="1346" y="1159"/>
                    <a:pt x="1417" y="1183"/>
                    <a:pt x="1489" y="1207"/>
                  </a:cubicBezTo>
                  <a:cubicBezTo>
                    <a:pt x="1727" y="1385"/>
                    <a:pt x="1917" y="1600"/>
                    <a:pt x="2132" y="1802"/>
                  </a:cubicBezTo>
                  <a:cubicBezTo>
                    <a:pt x="2192" y="1832"/>
                    <a:pt x="2227" y="1850"/>
                    <a:pt x="2256" y="1850"/>
                  </a:cubicBezTo>
                  <a:cubicBezTo>
                    <a:pt x="2294" y="1850"/>
                    <a:pt x="2320" y="1818"/>
                    <a:pt x="2382" y="1743"/>
                  </a:cubicBezTo>
                  <a:cubicBezTo>
                    <a:pt x="2394" y="1731"/>
                    <a:pt x="2406" y="1731"/>
                    <a:pt x="2406" y="1731"/>
                  </a:cubicBezTo>
                  <a:cubicBezTo>
                    <a:pt x="2525" y="1409"/>
                    <a:pt x="2513" y="1088"/>
                    <a:pt x="2477" y="766"/>
                  </a:cubicBezTo>
                  <a:cubicBezTo>
                    <a:pt x="2477" y="707"/>
                    <a:pt x="2453" y="635"/>
                    <a:pt x="2394" y="600"/>
                  </a:cubicBezTo>
                  <a:cubicBezTo>
                    <a:pt x="2394" y="588"/>
                    <a:pt x="2394" y="564"/>
                    <a:pt x="2382" y="552"/>
                  </a:cubicBezTo>
                  <a:cubicBezTo>
                    <a:pt x="2394" y="504"/>
                    <a:pt x="2382" y="469"/>
                    <a:pt x="2346" y="445"/>
                  </a:cubicBezTo>
                  <a:cubicBezTo>
                    <a:pt x="2215" y="302"/>
                    <a:pt x="2060" y="230"/>
                    <a:pt x="1894" y="159"/>
                  </a:cubicBezTo>
                  <a:cubicBezTo>
                    <a:pt x="1644" y="40"/>
                    <a:pt x="1394" y="16"/>
                    <a:pt x="1132" y="4"/>
                  </a:cubicBezTo>
                  <a:cubicBezTo>
                    <a:pt x="1098" y="4"/>
                    <a:pt x="1065" y="0"/>
                    <a:pt x="1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15"/>
            <p:cNvSpPr/>
            <p:nvPr/>
          </p:nvSpPr>
          <p:spPr>
            <a:xfrm>
              <a:off x="2428875" y="2723975"/>
              <a:ext cx="45550" cy="58200"/>
            </a:xfrm>
            <a:custGeom>
              <a:avLst/>
              <a:gdLst/>
              <a:ahLst/>
              <a:cxnLst/>
              <a:rect l="l" t="t" r="r" b="b"/>
              <a:pathLst>
                <a:path w="1822" h="2328" extrusionOk="0">
                  <a:moveTo>
                    <a:pt x="1357" y="1775"/>
                  </a:moveTo>
                  <a:cubicBezTo>
                    <a:pt x="1345" y="1787"/>
                    <a:pt x="1334" y="1810"/>
                    <a:pt x="1334" y="1834"/>
                  </a:cubicBezTo>
                  <a:cubicBezTo>
                    <a:pt x="1322" y="1822"/>
                    <a:pt x="1322" y="1798"/>
                    <a:pt x="1310" y="1786"/>
                  </a:cubicBezTo>
                  <a:cubicBezTo>
                    <a:pt x="1333" y="1786"/>
                    <a:pt x="1345" y="1786"/>
                    <a:pt x="1357" y="1775"/>
                  </a:cubicBezTo>
                  <a:close/>
                  <a:moveTo>
                    <a:pt x="202" y="1"/>
                  </a:moveTo>
                  <a:cubicBezTo>
                    <a:pt x="143" y="1"/>
                    <a:pt x="107" y="36"/>
                    <a:pt x="83" y="84"/>
                  </a:cubicBezTo>
                  <a:cubicBezTo>
                    <a:pt x="12" y="239"/>
                    <a:pt x="0" y="405"/>
                    <a:pt x="0" y="560"/>
                  </a:cubicBezTo>
                  <a:cubicBezTo>
                    <a:pt x="0" y="691"/>
                    <a:pt x="167" y="703"/>
                    <a:pt x="238" y="786"/>
                  </a:cubicBezTo>
                  <a:cubicBezTo>
                    <a:pt x="250" y="798"/>
                    <a:pt x="250" y="798"/>
                    <a:pt x="262" y="798"/>
                  </a:cubicBezTo>
                  <a:cubicBezTo>
                    <a:pt x="464" y="953"/>
                    <a:pt x="667" y="1096"/>
                    <a:pt x="833" y="1286"/>
                  </a:cubicBezTo>
                  <a:cubicBezTo>
                    <a:pt x="845" y="1310"/>
                    <a:pt x="881" y="1334"/>
                    <a:pt x="905" y="1346"/>
                  </a:cubicBezTo>
                  <a:cubicBezTo>
                    <a:pt x="988" y="1501"/>
                    <a:pt x="1083" y="1644"/>
                    <a:pt x="1167" y="1786"/>
                  </a:cubicBezTo>
                  <a:cubicBezTo>
                    <a:pt x="1214" y="1894"/>
                    <a:pt x="1238" y="2001"/>
                    <a:pt x="1310" y="2096"/>
                  </a:cubicBezTo>
                  <a:cubicBezTo>
                    <a:pt x="1310" y="2144"/>
                    <a:pt x="1298" y="2203"/>
                    <a:pt x="1357" y="2239"/>
                  </a:cubicBezTo>
                  <a:cubicBezTo>
                    <a:pt x="1406" y="2298"/>
                    <a:pt x="1444" y="2328"/>
                    <a:pt x="1480" y="2328"/>
                  </a:cubicBezTo>
                  <a:cubicBezTo>
                    <a:pt x="1523" y="2328"/>
                    <a:pt x="1562" y="2283"/>
                    <a:pt x="1607" y="2191"/>
                  </a:cubicBezTo>
                  <a:cubicBezTo>
                    <a:pt x="1643" y="2167"/>
                    <a:pt x="1655" y="2132"/>
                    <a:pt x="1655" y="2096"/>
                  </a:cubicBezTo>
                  <a:cubicBezTo>
                    <a:pt x="1655" y="2025"/>
                    <a:pt x="1679" y="1953"/>
                    <a:pt x="1703" y="1894"/>
                  </a:cubicBezTo>
                  <a:cubicBezTo>
                    <a:pt x="1762" y="1822"/>
                    <a:pt x="1762" y="1739"/>
                    <a:pt x="1762" y="1656"/>
                  </a:cubicBezTo>
                  <a:cubicBezTo>
                    <a:pt x="1822" y="1477"/>
                    <a:pt x="1822" y="1263"/>
                    <a:pt x="1750" y="1096"/>
                  </a:cubicBezTo>
                  <a:cubicBezTo>
                    <a:pt x="1762" y="1084"/>
                    <a:pt x="1750" y="1060"/>
                    <a:pt x="1750" y="1048"/>
                  </a:cubicBezTo>
                  <a:cubicBezTo>
                    <a:pt x="1726" y="917"/>
                    <a:pt x="1703" y="798"/>
                    <a:pt x="1607" y="691"/>
                  </a:cubicBezTo>
                  <a:cubicBezTo>
                    <a:pt x="1584" y="560"/>
                    <a:pt x="1488" y="453"/>
                    <a:pt x="1405" y="346"/>
                  </a:cubicBezTo>
                  <a:cubicBezTo>
                    <a:pt x="1357" y="262"/>
                    <a:pt x="1298" y="203"/>
                    <a:pt x="1214" y="155"/>
                  </a:cubicBezTo>
                  <a:cubicBezTo>
                    <a:pt x="1155" y="60"/>
                    <a:pt x="1060" y="12"/>
                    <a:pt x="964" y="12"/>
                  </a:cubicBezTo>
                  <a:cubicBezTo>
                    <a:pt x="702" y="1"/>
                    <a:pt x="452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2415775" y="3583900"/>
              <a:ext cx="53600" cy="48425"/>
            </a:xfrm>
            <a:custGeom>
              <a:avLst/>
              <a:gdLst/>
              <a:ahLst/>
              <a:cxnLst/>
              <a:rect l="l" t="t" r="r" b="b"/>
              <a:pathLst>
                <a:path w="2144" h="1937" extrusionOk="0">
                  <a:moveTo>
                    <a:pt x="1143" y="1537"/>
                  </a:moveTo>
                  <a:cubicBezTo>
                    <a:pt x="1143" y="1537"/>
                    <a:pt x="1143" y="1537"/>
                    <a:pt x="1143" y="1548"/>
                  </a:cubicBezTo>
                  <a:cubicBezTo>
                    <a:pt x="1143" y="1537"/>
                    <a:pt x="1143" y="1537"/>
                    <a:pt x="1131" y="1537"/>
                  </a:cubicBezTo>
                  <a:close/>
                  <a:moveTo>
                    <a:pt x="1953" y="1"/>
                  </a:moveTo>
                  <a:cubicBezTo>
                    <a:pt x="1762" y="96"/>
                    <a:pt x="1596" y="215"/>
                    <a:pt x="1441" y="346"/>
                  </a:cubicBezTo>
                  <a:cubicBezTo>
                    <a:pt x="1286" y="382"/>
                    <a:pt x="1131" y="429"/>
                    <a:pt x="988" y="501"/>
                  </a:cubicBezTo>
                  <a:cubicBezTo>
                    <a:pt x="979" y="498"/>
                    <a:pt x="970" y="496"/>
                    <a:pt x="962" y="496"/>
                  </a:cubicBezTo>
                  <a:cubicBezTo>
                    <a:pt x="935" y="496"/>
                    <a:pt x="908" y="510"/>
                    <a:pt x="881" y="536"/>
                  </a:cubicBezTo>
                  <a:cubicBezTo>
                    <a:pt x="869" y="536"/>
                    <a:pt x="857" y="536"/>
                    <a:pt x="845" y="548"/>
                  </a:cubicBezTo>
                  <a:cubicBezTo>
                    <a:pt x="798" y="548"/>
                    <a:pt x="762" y="548"/>
                    <a:pt x="738" y="584"/>
                  </a:cubicBezTo>
                  <a:cubicBezTo>
                    <a:pt x="726" y="584"/>
                    <a:pt x="703" y="584"/>
                    <a:pt x="691" y="596"/>
                  </a:cubicBezTo>
                  <a:cubicBezTo>
                    <a:pt x="524" y="608"/>
                    <a:pt x="357" y="620"/>
                    <a:pt x="191" y="644"/>
                  </a:cubicBezTo>
                  <a:cubicBezTo>
                    <a:pt x="143" y="644"/>
                    <a:pt x="107" y="679"/>
                    <a:pt x="95" y="715"/>
                  </a:cubicBezTo>
                  <a:cubicBezTo>
                    <a:pt x="0" y="1096"/>
                    <a:pt x="36" y="1441"/>
                    <a:pt x="298" y="1751"/>
                  </a:cubicBezTo>
                  <a:cubicBezTo>
                    <a:pt x="357" y="1834"/>
                    <a:pt x="429" y="1929"/>
                    <a:pt x="548" y="1929"/>
                  </a:cubicBezTo>
                  <a:cubicBezTo>
                    <a:pt x="583" y="1934"/>
                    <a:pt x="616" y="1937"/>
                    <a:pt x="649" y="1937"/>
                  </a:cubicBezTo>
                  <a:cubicBezTo>
                    <a:pt x="706" y="1937"/>
                    <a:pt x="761" y="1928"/>
                    <a:pt x="822" y="1906"/>
                  </a:cubicBezTo>
                  <a:cubicBezTo>
                    <a:pt x="1143" y="1763"/>
                    <a:pt x="1429" y="1584"/>
                    <a:pt x="1643" y="1287"/>
                  </a:cubicBezTo>
                  <a:cubicBezTo>
                    <a:pt x="1786" y="1156"/>
                    <a:pt x="1881" y="989"/>
                    <a:pt x="1953" y="798"/>
                  </a:cubicBezTo>
                  <a:cubicBezTo>
                    <a:pt x="2143" y="536"/>
                    <a:pt x="2131" y="274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2231825" y="2084325"/>
              <a:ext cx="45250" cy="44525"/>
            </a:xfrm>
            <a:custGeom>
              <a:avLst/>
              <a:gdLst/>
              <a:ahLst/>
              <a:cxnLst/>
              <a:rect l="l" t="t" r="r" b="b"/>
              <a:pathLst>
                <a:path w="1810" h="1781" extrusionOk="0">
                  <a:moveTo>
                    <a:pt x="863" y="0"/>
                  </a:moveTo>
                  <a:cubicBezTo>
                    <a:pt x="834" y="0"/>
                    <a:pt x="804" y="12"/>
                    <a:pt x="774" y="36"/>
                  </a:cubicBezTo>
                  <a:cubicBezTo>
                    <a:pt x="643" y="72"/>
                    <a:pt x="512" y="95"/>
                    <a:pt x="381" y="131"/>
                  </a:cubicBezTo>
                  <a:cubicBezTo>
                    <a:pt x="274" y="155"/>
                    <a:pt x="191" y="238"/>
                    <a:pt x="131" y="322"/>
                  </a:cubicBezTo>
                  <a:cubicBezTo>
                    <a:pt x="0" y="548"/>
                    <a:pt x="48" y="655"/>
                    <a:pt x="298" y="714"/>
                  </a:cubicBezTo>
                  <a:cubicBezTo>
                    <a:pt x="310" y="726"/>
                    <a:pt x="322" y="726"/>
                    <a:pt x="333" y="726"/>
                  </a:cubicBezTo>
                  <a:cubicBezTo>
                    <a:pt x="365" y="758"/>
                    <a:pt x="402" y="763"/>
                    <a:pt x="441" y="763"/>
                  </a:cubicBezTo>
                  <a:cubicBezTo>
                    <a:pt x="460" y="763"/>
                    <a:pt x="480" y="762"/>
                    <a:pt x="500" y="762"/>
                  </a:cubicBezTo>
                  <a:cubicBezTo>
                    <a:pt x="619" y="798"/>
                    <a:pt x="738" y="845"/>
                    <a:pt x="857" y="881"/>
                  </a:cubicBezTo>
                  <a:cubicBezTo>
                    <a:pt x="941" y="953"/>
                    <a:pt x="1024" y="1012"/>
                    <a:pt x="1107" y="1084"/>
                  </a:cubicBezTo>
                  <a:cubicBezTo>
                    <a:pt x="1179" y="1191"/>
                    <a:pt x="1274" y="1286"/>
                    <a:pt x="1334" y="1405"/>
                  </a:cubicBezTo>
                  <a:cubicBezTo>
                    <a:pt x="1334" y="1417"/>
                    <a:pt x="1357" y="1429"/>
                    <a:pt x="1381" y="1441"/>
                  </a:cubicBezTo>
                  <a:cubicBezTo>
                    <a:pt x="1417" y="1548"/>
                    <a:pt x="1465" y="1655"/>
                    <a:pt x="1524" y="1750"/>
                  </a:cubicBezTo>
                  <a:cubicBezTo>
                    <a:pt x="1545" y="1771"/>
                    <a:pt x="1566" y="1781"/>
                    <a:pt x="1586" y="1781"/>
                  </a:cubicBezTo>
                  <a:cubicBezTo>
                    <a:pt x="1611" y="1781"/>
                    <a:pt x="1635" y="1765"/>
                    <a:pt x="1655" y="1738"/>
                  </a:cubicBezTo>
                  <a:cubicBezTo>
                    <a:pt x="1715" y="1667"/>
                    <a:pt x="1691" y="1560"/>
                    <a:pt x="1726" y="1488"/>
                  </a:cubicBezTo>
                  <a:cubicBezTo>
                    <a:pt x="1786" y="1381"/>
                    <a:pt x="1798" y="1274"/>
                    <a:pt x="1786" y="1167"/>
                  </a:cubicBezTo>
                  <a:cubicBezTo>
                    <a:pt x="1786" y="1119"/>
                    <a:pt x="1786" y="1084"/>
                    <a:pt x="1786" y="1036"/>
                  </a:cubicBezTo>
                  <a:cubicBezTo>
                    <a:pt x="1786" y="953"/>
                    <a:pt x="1810" y="869"/>
                    <a:pt x="1750" y="798"/>
                  </a:cubicBezTo>
                  <a:cubicBezTo>
                    <a:pt x="1750" y="750"/>
                    <a:pt x="1726" y="714"/>
                    <a:pt x="1703" y="679"/>
                  </a:cubicBezTo>
                  <a:cubicBezTo>
                    <a:pt x="1703" y="643"/>
                    <a:pt x="1703" y="619"/>
                    <a:pt x="1667" y="595"/>
                  </a:cubicBezTo>
                  <a:cubicBezTo>
                    <a:pt x="1655" y="512"/>
                    <a:pt x="1607" y="476"/>
                    <a:pt x="1548" y="441"/>
                  </a:cubicBezTo>
                  <a:cubicBezTo>
                    <a:pt x="1405" y="238"/>
                    <a:pt x="1226" y="83"/>
                    <a:pt x="988" y="36"/>
                  </a:cubicBezTo>
                  <a:lnTo>
                    <a:pt x="953" y="36"/>
                  </a:lnTo>
                  <a:cubicBezTo>
                    <a:pt x="923" y="12"/>
                    <a:pt x="893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5"/>
          <p:cNvSpPr/>
          <p:nvPr/>
        </p:nvSpPr>
        <p:spPr>
          <a:xfrm rot="2871884">
            <a:off x="827863" y="47581"/>
            <a:ext cx="124236" cy="174601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" name="Google Shape;282;p15"/>
          <p:cNvSpPr/>
          <p:nvPr/>
        </p:nvSpPr>
        <p:spPr>
          <a:xfrm rot="2871884">
            <a:off x="280315" y="1975053"/>
            <a:ext cx="126808" cy="98803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 rot="2871790">
            <a:off x="854908" y="2665517"/>
            <a:ext cx="210179" cy="15052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 rot="2871884">
            <a:off x="1193761" y="587357"/>
            <a:ext cx="138739" cy="104947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 rot="2871884">
            <a:off x="2084590" y="308233"/>
            <a:ext cx="114020" cy="228825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 rot="-4499962">
            <a:off x="6678919" y="5838708"/>
            <a:ext cx="163071" cy="128411"/>
          </a:xfrm>
          <a:custGeom>
            <a:avLst/>
            <a:gdLst/>
            <a:ahLst/>
            <a:cxnLst/>
            <a:rect l="l" t="t" r="r" b="b"/>
            <a:pathLst>
              <a:path w="2216" h="1745" extrusionOk="0">
                <a:moveTo>
                  <a:pt x="477" y="0"/>
                </a:moveTo>
                <a:cubicBezTo>
                  <a:pt x="358" y="0"/>
                  <a:pt x="251" y="24"/>
                  <a:pt x="132" y="60"/>
                </a:cubicBezTo>
                <a:cubicBezTo>
                  <a:pt x="96" y="72"/>
                  <a:pt x="96" y="107"/>
                  <a:pt x="84" y="131"/>
                </a:cubicBezTo>
                <a:cubicBezTo>
                  <a:pt x="1" y="369"/>
                  <a:pt x="37" y="596"/>
                  <a:pt x="168" y="798"/>
                </a:cubicBezTo>
                <a:cubicBezTo>
                  <a:pt x="168" y="834"/>
                  <a:pt x="180" y="858"/>
                  <a:pt x="203" y="881"/>
                </a:cubicBezTo>
                <a:cubicBezTo>
                  <a:pt x="251" y="1024"/>
                  <a:pt x="322" y="1155"/>
                  <a:pt x="418" y="1274"/>
                </a:cubicBezTo>
                <a:cubicBezTo>
                  <a:pt x="501" y="1381"/>
                  <a:pt x="596" y="1500"/>
                  <a:pt x="739" y="1536"/>
                </a:cubicBezTo>
                <a:cubicBezTo>
                  <a:pt x="763" y="1584"/>
                  <a:pt x="811" y="1620"/>
                  <a:pt x="858" y="1631"/>
                </a:cubicBezTo>
                <a:cubicBezTo>
                  <a:pt x="882" y="1655"/>
                  <a:pt x="906" y="1667"/>
                  <a:pt x="942" y="1667"/>
                </a:cubicBezTo>
                <a:cubicBezTo>
                  <a:pt x="1002" y="1728"/>
                  <a:pt x="1075" y="1744"/>
                  <a:pt x="1151" y="1744"/>
                </a:cubicBezTo>
                <a:cubicBezTo>
                  <a:pt x="1180" y="1744"/>
                  <a:pt x="1210" y="1742"/>
                  <a:pt x="1239" y="1739"/>
                </a:cubicBezTo>
                <a:cubicBezTo>
                  <a:pt x="1250" y="1741"/>
                  <a:pt x="1261" y="1742"/>
                  <a:pt x="1271" y="1742"/>
                </a:cubicBezTo>
                <a:cubicBezTo>
                  <a:pt x="1316" y="1742"/>
                  <a:pt x="1355" y="1722"/>
                  <a:pt x="1394" y="1703"/>
                </a:cubicBezTo>
                <a:cubicBezTo>
                  <a:pt x="1406" y="1703"/>
                  <a:pt x="1418" y="1704"/>
                  <a:pt x="1430" y="1704"/>
                </a:cubicBezTo>
                <a:cubicBezTo>
                  <a:pt x="1744" y="1704"/>
                  <a:pt x="1973" y="1552"/>
                  <a:pt x="2180" y="1334"/>
                </a:cubicBezTo>
                <a:cubicBezTo>
                  <a:pt x="2215" y="1286"/>
                  <a:pt x="2204" y="1239"/>
                  <a:pt x="2144" y="1215"/>
                </a:cubicBezTo>
                <a:cubicBezTo>
                  <a:pt x="2061" y="1167"/>
                  <a:pt x="1965" y="1131"/>
                  <a:pt x="1858" y="1119"/>
                </a:cubicBezTo>
                <a:cubicBezTo>
                  <a:pt x="1823" y="1084"/>
                  <a:pt x="1775" y="1084"/>
                  <a:pt x="1727" y="1084"/>
                </a:cubicBezTo>
                <a:lnTo>
                  <a:pt x="1239" y="786"/>
                </a:lnTo>
                <a:cubicBezTo>
                  <a:pt x="1108" y="667"/>
                  <a:pt x="1025" y="512"/>
                  <a:pt x="870" y="417"/>
                </a:cubicBezTo>
                <a:cubicBezTo>
                  <a:pt x="787" y="322"/>
                  <a:pt x="703" y="227"/>
                  <a:pt x="632" y="107"/>
                </a:cubicBezTo>
                <a:cubicBezTo>
                  <a:pt x="596" y="48"/>
                  <a:pt x="549" y="12"/>
                  <a:pt x="4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 rot="-4499962">
            <a:off x="7319270" y="5006217"/>
            <a:ext cx="113913" cy="107880"/>
          </a:xfrm>
          <a:custGeom>
            <a:avLst/>
            <a:gdLst/>
            <a:ahLst/>
            <a:cxnLst/>
            <a:rect l="l" t="t" r="r" b="b"/>
            <a:pathLst>
              <a:path w="1548" h="1466" extrusionOk="0">
                <a:moveTo>
                  <a:pt x="107" y="362"/>
                </a:moveTo>
                <a:cubicBezTo>
                  <a:pt x="107" y="362"/>
                  <a:pt x="107" y="374"/>
                  <a:pt x="95" y="374"/>
                </a:cubicBezTo>
                <a:cubicBezTo>
                  <a:pt x="95" y="362"/>
                  <a:pt x="95" y="362"/>
                  <a:pt x="95" y="362"/>
                </a:cubicBezTo>
                <a:close/>
                <a:moveTo>
                  <a:pt x="941" y="398"/>
                </a:moveTo>
                <a:cubicBezTo>
                  <a:pt x="941" y="398"/>
                  <a:pt x="953" y="410"/>
                  <a:pt x="953" y="410"/>
                </a:cubicBezTo>
                <a:cubicBezTo>
                  <a:pt x="953" y="410"/>
                  <a:pt x="941" y="422"/>
                  <a:pt x="941" y="433"/>
                </a:cubicBezTo>
                <a:cubicBezTo>
                  <a:pt x="941" y="422"/>
                  <a:pt x="941" y="410"/>
                  <a:pt x="941" y="398"/>
                </a:cubicBezTo>
                <a:close/>
                <a:moveTo>
                  <a:pt x="108" y="1"/>
                </a:moveTo>
                <a:cubicBezTo>
                  <a:pt x="85" y="1"/>
                  <a:pt x="69" y="16"/>
                  <a:pt x="60" y="52"/>
                </a:cubicBezTo>
                <a:cubicBezTo>
                  <a:pt x="60" y="112"/>
                  <a:pt x="60" y="183"/>
                  <a:pt x="60" y="243"/>
                </a:cubicBezTo>
                <a:cubicBezTo>
                  <a:pt x="12" y="326"/>
                  <a:pt x="0" y="410"/>
                  <a:pt x="60" y="493"/>
                </a:cubicBezTo>
                <a:lnTo>
                  <a:pt x="48" y="493"/>
                </a:lnTo>
                <a:cubicBezTo>
                  <a:pt x="72" y="600"/>
                  <a:pt x="119" y="672"/>
                  <a:pt x="226" y="707"/>
                </a:cubicBezTo>
                <a:cubicBezTo>
                  <a:pt x="238" y="755"/>
                  <a:pt x="262" y="791"/>
                  <a:pt x="298" y="814"/>
                </a:cubicBezTo>
                <a:cubicBezTo>
                  <a:pt x="441" y="993"/>
                  <a:pt x="607" y="1136"/>
                  <a:pt x="822" y="1231"/>
                </a:cubicBezTo>
                <a:cubicBezTo>
                  <a:pt x="941" y="1303"/>
                  <a:pt x="1060" y="1374"/>
                  <a:pt x="1179" y="1445"/>
                </a:cubicBezTo>
                <a:cubicBezTo>
                  <a:pt x="1201" y="1459"/>
                  <a:pt x="1222" y="1466"/>
                  <a:pt x="1241" y="1466"/>
                </a:cubicBezTo>
                <a:cubicBezTo>
                  <a:pt x="1272" y="1466"/>
                  <a:pt x="1299" y="1447"/>
                  <a:pt x="1322" y="1410"/>
                </a:cubicBezTo>
                <a:cubicBezTo>
                  <a:pt x="1334" y="1398"/>
                  <a:pt x="1346" y="1386"/>
                  <a:pt x="1357" y="1374"/>
                </a:cubicBezTo>
                <a:cubicBezTo>
                  <a:pt x="1381" y="1362"/>
                  <a:pt x="1393" y="1326"/>
                  <a:pt x="1393" y="1303"/>
                </a:cubicBezTo>
                <a:cubicBezTo>
                  <a:pt x="1393" y="1291"/>
                  <a:pt x="1393" y="1279"/>
                  <a:pt x="1393" y="1267"/>
                </a:cubicBezTo>
                <a:cubicBezTo>
                  <a:pt x="1453" y="1160"/>
                  <a:pt x="1512" y="1041"/>
                  <a:pt x="1500" y="910"/>
                </a:cubicBezTo>
                <a:cubicBezTo>
                  <a:pt x="1524" y="898"/>
                  <a:pt x="1524" y="874"/>
                  <a:pt x="1524" y="838"/>
                </a:cubicBezTo>
                <a:cubicBezTo>
                  <a:pt x="1548" y="672"/>
                  <a:pt x="1500" y="505"/>
                  <a:pt x="1429" y="350"/>
                </a:cubicBezTo>
                <a:cubicBezTo>
                  <a:pt x="1399" y="300"/>
                  <a:pt x="1369" y="250"/>
                  <a:pt x="1310" y="250"/>
                </a:cubicBezTo>
                <a:cubicBezTo>
                  <a:pt x="1299" y="250"/>
                  <a:pt x="1287" y="251"/>
                  <a:pt x="1274" y="255"/>
                </a:cubicBezTo>
                <a:cubicBezTo>
                  <a:pt x="1226" y="273"/>
                  <a:pt x="1176" y="276"/>
                  <a:pt x="1124" y="276"/>
                </a:cubicBezTo>
                <a:cubicBezTo>
                  <a:pt x="1098" y="276"/>
                  <a:pt x="1071" y="275"/>
                  <a:pt x="1045" y="275"/>
                </a:cubicBezTo>
                <a:cubicBezTo>
                  <a:pt x="1018" y="275"/>
                  <a:pt x="991" y="276"/>
                  <a:pt x="965" y="279"/>
                </a:cubicBezTo>
                <a:cubicBezTo>
                  <a:pt x="774" y="231"/>
                  <a:pt x="595" y="183"/>
                  <a:pt x="417" y="100"/>
                </a:cubicBezTo>
                <a:cubicBezTo>
                  <a:pt x="334" y="52"/>
                  <a:pt x="226" y="29"/>
                  <a:pt x="131" y="5"/>
                </a:cubicBezTo>
                <a:cubicBezTo>
                  <a:pt x="123" y="2"/>
                  <a:pt x="115" y="1"/>
                  <a:pt x="1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 rot="-4499962">
            <a:off x="4925276" y="5168417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 rot="-4499962">
            <a:off x="7262339" y="5608215"/>
            <a:ext cx="134077" cy="171312"/>
          </a:xfrm>
          <a:custGeom>
            <a:avLst/>
            <a:gdLst/>
            <a:ahLst/>
            <a:cxnLst/>
            <a:rect l="l" t="t" r="r" b="b"/>
            <a:pathLst>
              <a:path w="1822" h="2328" extrusionOk="0">
                <a:moveTo>
                  <a:pt x="1357" y="1775"/>
                </a:moveTo>
                <a:cubicBezTo>
                  <a:pt x="1345" y="1787"/>
                  <a:pt x="1334" y="1810"/>
                  <a:pt x="1334" y="1834"/>
                </a:cubicBezTo>
                <a:cubicBezTo>
                  <a:pt x="1322" y="1822"/>
                  <a:pt x="1322" y="1798"/>
                  <a:pt x="1310" y="1786"/>
                </a:cubicBezTo>
                <a:cubicBezTo>
                  <a:pt x="1333" y="1786"/>
                  <a:pt x="1345" y="1786"/>
                  <a:pt x="1357" y="1775"/>
                </a:cubicBezTo>
                <a:close/>
                <a:moveTo>
                  <a:pt x="202" y="1"/>
                </a:moveTo>
                <a:cubicBezTo>
                  <a:pt x="143" y="1"/>
                  <a:pt x="107" y="36"/>
                  <a:pt x="83" y="84"/>
                </a:cubicBezTo>
                <a:cubicBezTo>
                  <a:pt x="12" y="239"/>
                  <a:pt x="0" y="405"/>
                  <a:pt x="0" y="560"/>
                </a:cubicBezTo>
                <a:cubicBezTo>
                  <a:pt x="0" y="691"/>
                  <a:pt x="167" y="703"/>
                  <a:pt x="238" y="786"/>
                </a:cubicBezTo>
                <a:cubicBezTo>
                  <a:pt x="250" y="798"/>
                  <a:pt x="250" y="798"/>
                  <a:pt x="262" y="798"/>
                </a:cubicBezTo>
                <a:cubicBezTo>
                  <a:pt x="464" y="953"/>
                  <a:pt x="667" y="1096"/>
                  <a:pt x="833" y="1286"/>
                </a:cubicBezTo>
                <a:cubicBezTo>
                  <a:pt x="845" y="1310"/>
                  <a:pt x="881" y="1334"/>
                  <a:pt x="905" y="1346"/>
                </a:cubicBezTo>
                <a:cubicBezTo>
                  <a:pt x="988" y="1501"/>
                  <a:pt x="1083" y="1644"/>
                  <a:pt x="1167" y="1786"/>
                </a:cubicBezTo>
                <a:cubicBezTo>
                  <a:pt x="1214" y="1894"/>
                  <a:pt x="1238" y="2001"/>
                  <a:pt x="1310" y="2096"/>
                </a:cubicBezTo>
                <a:cubicBezTo>
                  <a:pt x="1310" y="2144"/>
                  <a:pt x="1298" y="2203"/>
                  <a:pt x="1357" y="2239"/>
                </a:cubicBezTo>
                <a:cubicBezTo>
                  <a:pt x="1406" y="2298"/>
                  <a:pt x="1444" y="2328"/>
                  <a:pt x="1480" y="2328"/>
                </a:cubicBezTo>
                <a:cubicBezTo>
                  <a:pt x="1523" y="2328"/>
                  <a:pt x="1562" y="2283"/>
                  <a:pt x="1607" y="2191"/>
                </a:cubicBezTo>
                <a:cubicBezTo>
                  <a:pt x="1643" y="2167"/>
                  <a:pt x="1655" y="2132"/>
                  <a:pt x="1655" y="2096"/>
                </a:cubicBezTo>
                <a:cubicBezTo>
                  <a:pt x="1655" y="2025"/>
                  <a:pt x="1679" y="1953"/>
                  <a:pt x="1703" y="1894"/>
                </a:cubicBezTo>
                <a:cubicBezTo>
                  <a:pt x="1762" y="1822"/>
                  <a:pt x="1762" y="1739"/>
                  <a:pt x="1762" y="1656"/>
                </a:cubicBezTo>
                <a:cubicBezTo>
                  <a:pt x="1822" y="1477"/>
                  <a:pt x="1822" y="1263"/>
                  <a:pt x="1750" y="1096"/>
                </a:cubicBezTo>
                <a:cubicBezTo>
                  <a:pt x="1762" y="1084"/>
                  <a:pt x="1750" y="1060"/>
                  <a:pt x="1750" y="1048"/>
                </a:cubicBezTo>
                <a:cubicBezTo>
                  <a:pt x="1726" y="917"/>
                  <a:pt x="1703" y="798"/>
                  <a:pt x="1607" y="691"/>
                </a:cubicBezTo>
                <a:cubicBezTo>
                  <a:pt x="1584" y="560"/>
                  <a:pt x="1488" y="453"/>
                  <a:pt x="1405" y="346"/>
                </a:cubicBezTo>
                <a:cubicBezTo>
                  <a:pt x="1357" y="262"/>
                  <a:pt x="1298" y="203"/>
                  <a:pt x="1214" y="155"/>
                </a:cubicBezTo>
                <a:cubicBezTo>
                  <a:pt x="1155" y="60"/>
                  <a:pt x="1060" y="12"/>
                  <a:pt x="964" y="12"/>
                </a:cubicBezTo>
                <a:cubicBezTo>
                  <a:pt x="702" y="1"/>
                  <a:pt x="452" y="1"/>
                  <a:pt x="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 rot="-4499962">
            <a:off x="5274448" y="5696483"/>
            <a:ext cx="133193" cy="131060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1" name="Google Shape;291;p15"/>
          <p:cNvGrpSpPr/>
          <p:nvPr/>
        </p:nvGrpSpPr>
        <p:grpSpPr>
          <a:xfrm rot="2871884">
            <a:off x="10865838" y="2688321"/>
            <a:ext cx="435577" cy="939956"/>
            <a:chOff x="3564996" y="4162080"/>
            <a:chExt cx="250161" cy="539836"/>
          </a:xfrm>
        </p:grpSpPr>
        <p:sp>
          <p:nvSpPr>
            <p:cNvPr id="292" name="Google Shape;292;p15"/>
            <p:cNvSpPr/>
            <p:nvPr/>
          </p:nvSpPr>
          <p:spPr>
            <a:xfrm>
              <a:off x="3564996" y="416208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5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4" name="Google Shape;294;p15"/>
          <p:cNvSpPr/>
          <p:nvPr/>
        </p:nvSpPr>
        <p:spPr>
          <a:xfrm rot="2871790">
            <a:off x="1085915" y="3382597"/>
            <a:ext cx="207608" cy="92801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95" name="Google Shape;29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26302" y="4872802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96" name="Google Shape;296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71400" y="802834"/>
            <a:ext cx="3069533" cy="14682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" name="Google Shape;297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09367" y="5166267"/>
            <a:ext cx="4446600" cy="30247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82399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3" name="Google Shape;363;p20"/>
          <p:cNvSpPr txBox="1">
            <a:spLocks noGrp="1"/>
          </p:cNvSpPr>
          <p:nvPr>
            <p:ph type="title" idx="2"/>
          </p:nvPr>
        </p:nvSpPr>
        <p:spPr>
          <a:xfrm>
            <a:off x="9600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4" name="Google Shape;364;p20"/>
          <p:cNvSpPr txBox="1">
            <a:spLocks noGrp="1"/>
          </p:cNvSpPr>
          <p:nvPr>
            <p:ph type="subTitle" idx="1"/>
          </p:nvPr>
        </p:nvSpPr>
        <p:spPr>
          <a:xfrm>
            <a:off x="9600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5" name="Google Shape;365;p20"/>
          <p:cNvSpPr txBox="1">
            <a:spLocks noGrp="1"/>
          </p:cNvSpPr>
          <p:nvPr>
            <p:ph type="title" idx="3"/>
          </p:nvPr>
        </p:nvSpPr>
        <p:spPr>
          <a:xfrm>
            <a:off x="4538400" y="341240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6" name="Google Shape;366;p20"/>
          <p:cNvSpPr txBox="1">
            <a:spLocks noGrp="1"/>
          </p:cNvSpPr>
          <p:nvPr>
            <p:ph type="subTitle" idx="4"/>
          </p:nvPr>
        </p:nvSpPr>
        <p:spPr>
          <a:xfrm>
            <a:off x="4538400" y="419443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" name="Google Shape;367;p20"/>
          <p:cNvSpPr txBox="1">
            <a:spLocks noGrp="1"/>
          </p:cNvSpPr>
          <p:nvPr>
            <p:ph type="title" idx="5"/>
          </p:nvPr>
        </p:nvSpPr>
        <p:spPr>
          <a:xfrm>
            <a:off x="81168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8" name="Google Shape;368;p20"/>
          <p:cNvSpPr txBox="1">
            <a:spLocks noGrp="1"/>
          </p:cNvSpPr>
          <p:nvPr>
            <p:ph type="subTitle" idx="6"/>
          </p:nvPr>
        </p:nvSpPr>
        <p:spPr>
          <a:xfrm>
            <a:off x="81168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9" name="Google Shape;369;p20"/>
          <p:cNvGrpSpPr/>
          <p:nvPr/>
        </p:nvGrpSpPr>
        <p:grpSpPr>
          <a:xfrm rot="-5400000" flipH="1">
            <a:off x="3289505" y="-2637995"/>
            <a:ext cx="5587488" cy="11356425"/>
            <a:chOff x="770370" y="-1137220"/>
            <a:chExt cx="3209233" cy="6522682"/>
          </a:xfrm>
        </p:grpSpPr>
        <p:sp>
          <p:nvSpPr>
            <p:cNvPr id="370" name="Google Shape;370;p20"/>
            <p:cNvSpPr/>
            <p:nvPr/>
          </p:nvSpPr>
          <p:spPr>
            <a:xfrm rot="-5201321">
              <a:off x="3774292" y="1853982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0"/>
            <p:cNvSpPr/>
            <p:nvPr/>
          </p:nvSpPr>
          <p:spPr>
            <a:xfrm rot="-9432399">
              <a:off x="1129230" y="-871147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0"/>
            <p:cNvSpPr/>
            <p:nvPr/>
          </p:nvSpPr>
          <p:spPr>
            <a:xfrm>
              <a:off x="1408100" y="5178392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0"/>
            <p:cNvSpPr/>
            <p:nvPr/>
          </p:nvSpPr>
          <p:spPr>
            <a:xfrm>
              <a:off x="3089856" y="5299012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F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0"/>
            <p:cNvSpPr/>
            <p:nvPr/>
          </p:nvSpPr>
          <p:spPr>
            <a:xfrm rot="-4715776">
              <a:off x="3875974" y="-1157842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0"/>
            <p:cNvSpPr/>
            <p:nvPr/>
          </p:nvSpPr>
          <p:spPr>
            <a:xfrm rot="-3652980">
              <a:off x="79832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pic>
        <p:nvPicPr>
          <p:cNvPr id="377" name="Google Shape;37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5681467" y="-57267"/>
            <a:ext cx="829067" cy="131793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088087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" name="Google Shape;655;p30"/>
          <p:cNvGrpSpPr/>
          <p:nvPr/>
        </p:nvGrpSpPr>
        <p:grpSpPr>
          <a:xfrm rot="5400000">
            <a:off x="3175192" y="-1867183"/>
            <a:ext cx="5667397" cy="11114361"/>
            <a:chOff x="872085" y="-1565025"/>
            <a:chExt cx="3255130" cy="6383651"/>
          </a:xfrm>
        </p:grpSpPr>
        <p:sp>
          <p:nvSpPr>
            <p:cNvPr id="656" name="Google Shape;656;p30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0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0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0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4" name="Google Shape;664;p30"/>
          <p:cNvSpPr/>
          <p:nvPr/>
        </p:nvSpPr>
        <p:spPr>
          <a:xfrm>
            <a:off x="11409866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0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6" name="Google Shape;666;p30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30"/>
          <p:cNvSpPr/>
          <p:nvPr/>
        </p:nvSpPr>
        <p:spPr>
          <a:xfrm>
            <a:off x="1637845" y="3032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68" name="Google Shape;66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4767" y="304983"/>
            <a:ext cx="2150467" cy="14629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" name="Google Shape;669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858234" y="5974836"/>
            <a:ext cx="2617633" cy="1375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70" name="Google Shape;670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-2160988" y="607593"/>
            <a:ext cx="3987101" cy="2128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71" name="Google Shape;671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69215">
            <a:off x="7888484" y="5218073"/>
            <a:ext cx="6119041" cy="28893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72" name="Google Shape;67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204433" y="-208499"/>
            <a:ext cx="1199667" cy="8161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41948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5" name="Google Shape;675;p31"/>
          <p:cNvGrpSpPr/>
          <p:nvPr/>
        </p:nvGrpSpPr>
        <p:grpSpPr>
          <a:xfrm rot="-5400000" flipH="1">
            <a:off x="3266356" y="-1867183"/>
            <a:ext cx="5667397" cy="11114361"/>
            <a:chOff x="872085" y="-1565025"/>
            <a:chExt cx="3255130" cy="6383651"/>
          </a:xfrm>
        </p:grpSpPr>
        <p:sp>
          <p:nvSpPr>
            <p:cNvPr id="676" name="Google Shape;676;p31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1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1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1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" name="Google Shape;684;p31"/>
          <p:cNvSpPr/>
          <p:nvPr/>
        </p:nvSpPr>
        <p:spPr>
          <a:xfrm flipH="1">
            <a:off x="451710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1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1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1"/>
          <p:cNvSpPr/>
          <p:nvPr/>
        </p:nvSpPr>
        <p:spPr>
          <a:xfrm>
            <a:off x="1034945" y="7930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88" name="Google Shape;688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620469" y="-1416311"/>
            <a:ext cx="1328267" cy="2914713"/>
          </a:xfrm>
          <a:prstGeom prst="rect">
            <a:avLst/>
          </a:prstGeom>
          <a:noFill/>
          <a:ln>
            <a:noFill/>
          </a:ln>
        </p:spPr>
      </p:pic>
      <p:pic>
        <p:nvPicPr>
          <p:cNvPr id="689" name="Google Shape;689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396491" y="716124"/>
            <a:ext cx="1671000" cy="11367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53564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 preserve="1">
  <p:cSld name="Background 2"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32"/>
          <p:cNvGrpSpPr/>
          <p:nvPr/>
        </p:nvGrpSpPr>
        <p:grpSpPr>
          <a:xfrm rot="5400000">
            <a:off x="2369911" y="-970738"/>
            <a:ext cx="5286533" cy="8940607"/>
            <a:chOff x="872085" y="-316506"/>
            <a:chExt cx="3036376" cy="5135132"/>
          </a:xfrm>
        </p:grpSpPr>
        <p:sp>
          <p:nvSpPr>
            <p:cNvPr id="692" name="Google Shape;692;p32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2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2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9" name="Google Shape;699;p32"/>
          <p:cNvSpPr/>
          <p:nvPr/>
        </p:nvSpPr>
        <p:spPr>
          <a:xfrm flipH="1">
            <a:off x="2097744" y="1834090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0" name="Google Shape;700;p32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1" name="Google Shape;701;p32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32"/>
          <p:cNvSpPr/>
          <p:nvPr/>
        </p:nvSpPr>
        <p:spPr>
          <a:xfrm>
            <a:off x="10958911" y="41903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03" name="Google Shape;703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4" name="Google Shape;704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05" name="Google Shape;705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10472768" y="4939902"/>
            <a:ext cx="2617633" cy="1375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277183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5922889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056754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53437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98139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7293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569163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986769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8149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328761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242167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7720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462212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xmlns="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xmlns="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xmlns="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xmlns="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xmlns="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xmlns="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xmlns="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xmlns="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xmlns="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xmlns="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xmlns="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xmlns="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xmlns="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xmlns="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xmlns="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xmlns="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xmlns="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xmlns="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0752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597362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991461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554568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3831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665298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735709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497736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249965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8441962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963396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07953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606409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72421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xmlns="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xmlns="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xmlns="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xmlns="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xmlns="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xmlns="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xmlns="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xmlns="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xmlns="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xmlns="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xmlns="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xmlns="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xmlns="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xmlns="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xmlns="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xmlns="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xmlns="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xmlns="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31500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5931254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44540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35105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94000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3443924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100833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889873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32383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641029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143755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82350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197590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xmlns="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xmlns="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xmlns="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xmlns="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xmlns="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xmlns="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xmlns="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xmlns="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xmlns="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xmlns="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xmlns="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xmlns="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xmlns="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xmlns="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xmlns="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xmlns="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xmlns="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xmlns="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xmlns="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xmlns="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xmlns="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8365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92172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02191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5891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13018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36147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27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00349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054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6818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53265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75974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27349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8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0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41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4CB469-4C08-49BA-821C-A28565158B6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E82D95-9112-48BB-BDF6-D5933F57071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078498"/>
      </p:ext>
    </p:extLst>
  </p:cSld>
  <p:clrMapOvr>
    <a:masterClrMapping/>
  </p:clrMapOvr>
  <p:transition spd="slow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AF5C07-64D8-4CB1-903A-0F89B28F8E2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3BCA35-4BF6-4E20-A5D2-6D925EFEBF6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859761"/>
      </p:ext>
    </p:extLst>
  </p:cSld>
  <p:clrMapOvr>
    <a:masterClrMapping/>
  </p:clrMapOvr>
  <p:transition spd="slow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06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41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9A17EC-D3EB-4BE1-99F3-5AC990E219E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FA51E-4B74-4449-AA4D-B927FAB8203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175583"/>
      </p:ext>
    </p:extLst>
  </p:cSld>
  <p:clrMapOvr>
    <a:masterClrMapping/>
  </p:clrMapOvr>
  <p:transition spd="slow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43D387-20EF-4B55-8A00-F8BD78FCB48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CFECEC-FC34-4B0A-B6D7-E41245E5C626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998486"/>
      </p:ext>
    </p:extLst>
  </p:cSld>
  <p:clrMapOvr>
    <a:masterClrMapping/>
  </p:clrMapOvr>
  <p:transition spd="slow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6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4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77" indent="0">
              <a:buNone/>
              <a:defRPr sz="2000" b="1"/>
            </a:lvl2pPr>
            <a:lvl3pPr marL="914354" indent="0">
              <a:buNone/>
              <a:defRPr sz="1800" b="1"/>
            </a:lvl3pPr>
            <a:lvl4pPr marL="1371531" indent="0">
              <a:buNone/>
              <a:defRPr sz="1600" b="1"/>
            </a:lvl4pPr>
            <a:lvl5pPr marL="1828709" indent="0">
              <a:buNone/>
              <a:defRPr sz="1600" b="1"/>
            </a:lvl5pPr>
            <a:lvl6pPr marL="2285886" indent="0">
              <a:buNone/>
              <a:defRPr sz="1600" b="1"/>
            </a:lvl6pPr>
            <a:lvl7pPr marL="2743063" indent="0">
              <a:buNone/>
              <a:defRPr sz="1600" b="1"/>
            </a:lvl7pPr>
            <a:lvl8pPr marL="3200240" indent="0">
              <a:buNone/>
              <a:defRPr sz="1600" b="1"/>
            </a:lvl8pPr>
            <a:lvl9pPr marL="3657417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6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06F349-3082-4055-BA35-F9FA9C9AF78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BCB44C-2237-4143-B394-3F3857774A95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2994799"/>
      </p:ext>
    </p:extLst>
  </p:cSld>
  <p:clrMapOvr>
    <a:masterClrMapping/>
  </p:clrMapOvr>
  <p:transition spd="slow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4739065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2BEE1F-DB8D-465A-9D48-6410912B98D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C448F8-D4B7-4CC3-813F-97EC8988EE10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115725"/>
      </p:ext>
    </p:extLst>
  </p:cSld>
  <p:clrMapOvr>
    <a:masterClrMapping/>
  </p:clrMapOvr>
  <p:transition spd="slow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868D0C-5247-49C7-8F31-211A4522AB7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506C5F-5E7F-4BF7-80B0-3D3162BC2885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351651"/>
      </p:ext>
    </p:extLst>
  </p:cSld>
  <p:clrMapOvr>
    <a:masterClrMapping/>
  </p:clrMapOvr>
  <p:transition spd="slow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77" indent="0">
              <a:buNone/>
              <a:defRPr sz="1200"/>
            </a:lvl2pPr>
            <a:lvl3pPr marL="914354" indent="0">
              <a:buNone/>
              <a:defRPr sz="1000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065082-00C9-46A3-9F75-20F88501765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B4C69-BC67-4321-8F43-73D2C362992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98407"/>
      </p:ext>
    </p:extLst>
  </p:cSld>
  <p:clrMapOvr>
    <a:masterClrMapping/>
  </p:clrMapOvr>
  <p:transition spd="slow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77" indent="0">
              <a:buNone/>
              <a:defRPr sz="2800"/>
            </a:lvl2pPr>
            <a:lvl3pPr marL="914354" indent="0">
              <a:buNone/>
              <a:defRPr sz="2400"/>
            </a:lvl3pPr>
            <a:lvl4pPr marL="1371531" indent="0">
              <a:buNone/>
              <a:defRPr sz="2000"/>
            </a:lvl4pPr>
            <a:lvl5pPr marL="1828709" indent="0">
              <a:buNone/>
              <a:defRPr sz="2000"/>
            </a:lvl5pPr>
            <a:lvl6pPr marL="2285886" indent="0">
              <a:buNone/>
              <a:defRPr sz="2000"/>
            </a:lvl6pPr>
            <a:lvl7pPr marL="2743063" indent="0">
              <a:buNone/>
              <a:defRPr sz="2000"/>
            </a:lvl7pPr>
            <a:lvl8pPr marL="3200240" indent="0">
              <a:buNone/>
              <a:defRPr sz="2000"/>
            </a:lvl8pPr>
            <a:lvl9pPr marL="3657417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77" indent="0">
              <a:buNone/>
              <a:defRPr sz="1200"/>
            </a:lvl2pPr>
            <a:lvl3pPr marL="914354" indent="0">
              <a:buNone/>
              <a:defRPr sz="1000"/>
            </a:lvl3pPr>
            <a:lvl4pPr marL="1371531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7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1CF96-385A-427C-BB5D-7C3340918C6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2D22B9-230C-45A7-8616-EC6446BFB2C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957366"/>
      </p:ext>
    </p:extLst>
  </p:cSld>
  <p:clrMapOvr>
    <a:masterClrMapping/>
  </p:clrMapOvr>
  <p:transition spd="slow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3DB5AB-FD6E-4577-A824-E6A39A22185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6F4309-5E08-4A4E-9D98-ECC7768B1D67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982922"/>
      </p:ext>
    </p:extLst>
  </p:cSld>
  <p:clrMapOvr>
    <a:masterClrMapping/>
  </p:clrMapOvr>
  <p:transition spd="slow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DEAAEA-54EB-4F4A-8579-834A830959B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AE1EBA-8E92-4755-A75D-FE3F29171FB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2123298"/>
      </p:ext>
    </p:extLst>
  </p:cSld>
  <p:clrMapOvr>
    <a:masterClrMapping/>
  </p:clrMapOvr>
  <p:transition spd="slow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image" Target="../media/image12.png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image" Target="../media/image11.png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868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</p:sldLayoutIdLst>
  <p:txStyles>
    <p:titleStyle>
      <a:lvl1pPr algn="l" defTabSz="887553" rtl="0" eaLnBrk="1" latinLnBrk="0" hangingPunct="1">
        <a:lnSpc>
          <a:spcPct val="90000"/>
        </a:lnSpc>
        <a:spcBef>
          <a:spcPct val="0"/>
        </a:spcBef>
        <a:buNone/>
        <a:defRPr sz="427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887553" rtl="0" eaLnBrk="1" latinLnBrk="0" hangingPunct="1">
        <a:lnSpc>
          <a:spcPct val="90000"/>
        </a:lnSpc>
        <a:spcBef>
          <a:spcPts val="971"/>
        </a:spcBef>
        <a:buFont typeface="Arial" panose="020B0604020202020204" pitchFamily="34" charset="0"/>
        <a:buNone/>
        <a:defRPr sz="2718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2330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941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44077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884548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328325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77210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21888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66266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10643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55021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44">
          <p15:clr>
            <a:srgbClr val="F26B43"/>
          </p15:clr>
        </p15:guide>
        <p15:guide id="2" orient="horz" pos="144">
          <p15:clr>
            <a:srgbClr val="F26B43"/>
          </p15:clr>
        </p15:guide>
        <p15:guide id="3" pos="6192">
          <p15:clr>
            <a:srgbClr val="F26B43"/>
          </p15:clr>
        </p15:guide>
        <p15:guide id="4" orient="horz" pos="4752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73142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1" r:id="rId7"/>
    <p:sldLayoutId id="2147483762" r:id="rId8"/>
    <p:sldLayoutId id="2147483763" r:id="rId9"/>
    <p:sldLayoutId id="2147483765" r:id="rId10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1426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>
          <a:blip r:embed="rId16">
            <a:alphaModFix/>
          </a:blip>
          <a:stretch>
            <a:fillRect/>
          </a:stretch>
        </p:blipFill>
        <p:spPr>
          <a:xfrm rot="5400000">
            <a:off x="2863233" y="-2438818"/>
            <a:ext cx="6465535" cy="1173563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04532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7" r:id="rId4"/>
    <p:sldLayoutId id="2147483791" r:id="rId5"/>
    <p:sldLayoutId id="2147483792" r:id="rId6"/>
    <p:sldLayoutId id="2147483793" r:id="rId7"/>
    <p:sldLayoutId id="2147483794" r:id="rId8"/>
    <p:sldLayoutId id="2147483799" r:id="rId9"/>
    <p:sldLayoutId id="2147483801" r:id="rId10"/>
    <p:sldLayoutId id="2147483802" r:id="rId11"/>
    <p:sldLayoutId id="2147483803" r:id="rId12"/>
    <p:sldLayoutId id="2147483804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4621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76113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  <p:sldLayoutId id="2147483856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3972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FF0768-0FDE-46CF-8B3A-77D54328C6DF}" type="datetimeFigureOut">
              <a:rPr lang="en-US" smtClean="0"/>
              <a:t>11/15/2023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789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6" tIns="45718" rIns="91436" bIns="4571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354">
              <a:defRPr/>
            </a:pPr>
            <a:fld id="{60842818-D911-4913-AFDD-1201AF12BCD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354">
                <a:defRPr/>
              </a:pPr>
              <a:t>11/15/2023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354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354">
              <a:defRPr/>
            </a:pPr>
            <a:fld id="{F6CCE917-9484-4C95-A3DB-4D70A38415A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354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7657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</p:sldLayoutIdLst>
  <p:transition spd="slow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177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354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531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70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883" indent="-34288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13" indent="-285736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3" indent="-228589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7" indent="-228589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1" indent="-228589" algn="l" defTabSz="91435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8" indent="-228589" algn="l" defTabSz="91435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5" indent="-228589" algn="l" defTabSz="914354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7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1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3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7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23.t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0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39.jpe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3.png"/><Relationship Id="rId11" Type="http://schemas.openxmlformats.org/officeDocument/2006/relationships/image" Target="../media/image44.png"/><Relationship Id="rId5" Type="http://schemas.openxmlformats.org/officeDocument/2006/relationships/image" Target="../media/image52.png"/><Relationship Id="rId10" Type="http://schemas.openxmlformats.org/officeDocument/2006/relationships/image" Target="../media/image43.png"/><Relationship Id="rId4" Type="http://schemas.openxmlformats.org/officeDocument/2006/relationships/image" Target="../media/image51.png"/><Relationship Id="rId9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39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slideLayout" Target="../slideLayouts/slideLayout91.xml"/><Relationship Id="rId7" Type="http://schemas.openxmlformats.org/officeDocument/2006/relationships/oleObject" Target="../embeddings/oleObject2.bin"/><Relationship Id="rId2" Type="http://schemas.openxmlformats.org/officeDocument/2006/relationships/audio" Target="file:///M:\GA\Vu%20Dieu%20Thien%20Nga%20-ok.wav" TargetMode="Externa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4.wmf"/><Relationship Id="rId5" Type="http://schemas.openxmlformats.org/officeDocument/2006/relationships/oleObject" Target="../embeddings/oleObject1.bin"/><Relationship Id="rId10" Type="http://schemas.openxmlformats.org/officeDocument/2006/relationships/image" Target="../media/image28.png"/><Relationship Id="rId4" Type="http://schemas.openxmlformats.org/officeDocument/2006/relationships/image" Target="../media/image26.gif"/><Relationship Id="rId9" Type="http://schemas.openxmlformats.org/officeDocument/2006/relationships/image" Target="../media/image27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2.png"/><Relationship Id="rId5" Type="http://schemas.openxmlformats.org/officeDocument/2006/relationships/image" Target="../media/image58.jpeg"/><Relationship Id="rId4" Type="http://schemas.openxmlformats.org/officeDocument/2006/relationships/image" Target="../media/image40.png"/><Relationship Id="rId9" Type="http://schemas.openxmlformats.org/officeDocument/2006/relationships/image" Target="../media/image59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9.jpe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4.png"/><Relationship Id="rId5" Type="http://schemas.openxmlformats.org/officeDocument/2006/relationships/image" Target="../media/image60.jpeg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61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2.png"/><Relationship Id="rId11" Type="http://schemas.openxmlformats.org/officeDocument/2006/relationships/image" Target="../media/image66.png"/><Relationship Id="rId5" Type="http://schemas.openxmlformats.org/officeDocument/2006/relationships/image" Target="../media/image62.jpeg"/><Relationship Id="rId10" Type="http://schemas.openxmlformats.org/officeDocument/2006/relationships/image" Target="../media/image65.png"/><Relationship Id="rId4" Type="http://schemas.openxmlformats.org/officeDocument/2006/relationships/image" Target="../media/image44.png"/><Relationship Id="rId9" Type="http://schemas.openxmlformats.org/officeDocument/2006/relationships/image" Target="../media/image6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32.pn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0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10" Type="http://schemas.openxmlformats.org/officeDocument/2006/relationships/image" Target="../media/image38.png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" y="20888"/>
            <a:ext cx="12190992" cy="685133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2106" y="321296"/>
            <a:ext cx="1533813" cy="9920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2644" y="14225"/>
            <a:ext cx="12166712" cy="6843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7698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xmlns="" id="{74C01910-3ADA-1E48-834E-BC44C9B1DCAB}"/>
              </a:ext>
            </a:extLst>
          </p:cNvPr>
          <p:cNvSpPr txBox="1">
            <a:spLocks/>
          </p:cNvSpPr>
          <p:nvPr/>
        </p:nvSpPr>
        <p:spPr>
          <a:xfrm>
            <a:off x="2790929" y="-1529862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2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600" b="1" kern="0" dirty="0" smtClean="0">
                <a:solidFill>
                  <a:srgbClr val="FF0000"/>
                </a:solidFill>
                <a:latin typeface="Kristen ITC" panose="03050502040202030202" pitchFamily="66" charset="0"/>
              </a:rPr>
              <a:t>Listen and number.</a:t>
            </a:r>
            <a:endParaRPr lang="en-US" sz="6600" b="1" kern="0" dirty="0">
              <a:solidFill>
                <a:srgbClr val="FF0000"/>
              </a:solidFill>
              <a:latin typeface="Kristen ITC" panose="03050502040202030202" pitchFamily="66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238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5"/>
          <a:stretch>
            <a:fillRect/>
          </a:stretch>
        </p:blipFill>
        <p:spPr>
          <a:xfrm>
            <a:off x="0" y="1649413"/>
            <a:ext cx="11677650" cy="3368675"/>
          </a:xfrm>
          <a:prstGeom prst="rect">
            <a:avLst/>
          </a:prstGeom>
        </p:spPr>
      </p:pic>
      <p:pic>
        <p:nvPicPr>
          <p:cNvPr id="7" name="Track 4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688936" y="18190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617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0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74A0D10A-42F7-4524-91C2-6D1B98460685}"/>
              </a:ext>
            </a:extLst>
          </p:cNvPr>
          <p:cNvSpPr/>
          <p:nvPr/>
        </p:nvSpPr>
        <p:spPr>
          <a:xfrm>
            <a:off x="6860246" y="1118833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Content Placeholder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87" y="1195511"/>
            <a:ext cx="11718827" cy="3380431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74A0D10A-42F7-4524-91C2-6D1B98460685}"/>
              </a:ext>
            </a:extLst>
          </p:cNvPr>
          <p:cNvSpPr/>
          <p:nvPr/>
        </p:nvSpPr>
        <p:spPr>
          <a:xfrm>
            <a:off x="6999946" y="1349665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FA87C51-8182-4281-9B56-4423B5C8C91C}"/>
              </a:ext>
            </a:extLst>
          </p:cNvPr>
          <p:cNvSpPr/>
          <p:nvPr/>
        </p:nvSpPr>
        <p:spPr>
          <a:xfrm>
            <a:off x="11374041" y="3856737"/>
            <a:ext cx="29250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235E85DD-BC94-449B-A568-5D22A24B116F}"/>
              </a:ext>
            </a:extLst>
          </p:cNvPr>
          <p:cNvSpPr/>
          <p:nvPr/>
        </p:nvSpPr>
        <p:spPr>
          <a:xfrm>
            <a:off x="8638921" y="3856737"/>
            <a:ext cx="28917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6C436B22-DAB5-4B4C-A77A-234BC73198E9}"/>
              </a:ext>
            </a:extLst>
          </p:cNvPr>
          <p:cNvSpPr/>
          <p:nvPr/>
        </p:nvSpPr>
        <p:spPr>
          <a:xfrm>
            <a:off x="5795103" y="3856737"/>
            <a:ext cx="39787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EE09EF25-0DAA-4024-9FCA-B3829667B075}"/>
              </a:ext>
            </a:extLst>
          </p:cNvPr>
          <p:cNvSpPr/>
          <p:nvPr/>
        </p:nvSpPr>
        <p:spPr>
          <a:xfrm>
            <a:off x="3126301" y="3856737"/>
            <a:ext cx="34290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69621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9" grpId="0"/>
      <p:bldP spid="22" grpId="0"/>
      <p:bldP spid="23" grpId="0"/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xmlns="" id="{8B08DADD-9F9F-1B47-8D61-646B82611F72}"/>
              </a:ext>
            </a:extLst>
          </p:cNvPr>
          <p:cNvSpPr txBox="1">
            <a:spLocks/>
          </p:cNvSpPr>
          <p:nvPr/>
        </p:nvSpPr>
        <p:spPr>
          <a:xfrm>
            <a:off x="2330251" y="-45221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3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000" b="1" kern="0" dirty="0" smtClean="0">
                <a:solidFill>
                  <a:srgbClr val="FF0000"/>
                </a:solidFill>
                <a:latin typeface="Kristen ITC" panose="03050502040202030202" pitchFamily="66" charset="0"/>
              </a:rPr>
              <a:t>Read and match.</a:t>
            </a:r>
            <a:endParaRPr lang="en-US" sz="60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339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/>
          <p:cNvPicPr>
            <a:picLocks noGrp="1" noChangeAspect="1"/>
          </p:cNvPicPr>
          <p:nvPr>
            <p:ph idx="4294967295"/>
          </p:nvPr>
        </p:nvPicPr>
        <p:blipFill>
          <a:blip r:embed="rId3"/>
          <a:stretch>
            <a:fillRect/>
          </a:stretch>
        </p:blipFill>
        <p:spPr>
          <a:xfrm>
            <a:off x="1763486" y="368376"/>
            <a:ext cx="7848600" cy="566102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xmlns="" id="{C0454FB9-67BF-4D0B-B63D-F7442752DF06}"/>
              </a:ext>
            </a:extLst>
          </p:cNvPr>
          <p:cNvCxnSpPr>
            <a:cxnSpLocks/>
          </p:cNvCxnSpPr>
          <p:nvPr/>
        </p:nvCxnSpPr>
        <p:spPr>
          <a:xfrm>
            <a:off x="4769045" y="2196648"/>
            <a:ext cx="2832419" cy="230099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xmlns="" id="{A37D94C6-3A38-4720-9A69-747ED124CF0D}"/>
              </a:ext>
            </a:extLst>
          </p:cNvPr>
          <p:cNvCxnSpPr>
            <a:cxnSpLocks/>
          </p:cNvCxnSpPr>
          <p:nvPr/>
        </p:nvCxnSpPr>
        <p:spPr>
          <a:xfrm>
            <a:off x="4769045" y="3167783"/>
            <a:ext cx="2832419" cy="2491699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xmlns="" id="{75ACA10C-0F79-416F-A6A0-C7290308D3EC}"/>
              </a:ext>
            </a:extLst>
          </p:cNvPr>
          <p:cNvCxnSpPr>
            <a:cxnSpLocks/>
          </p:cNvCxnSpPr>
          <p:nvPr/>
        </p:nvCxnSpPr>
        <p:spPr>
          <a:xfrm flipV="1">
            <a:off x="4774488" y="2324076"/>
            <a:ext cx="2832419" cy="1808621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xmlns="" id="{C7B16C21-A47C-4897-ABCF-721AE70A67C1}"/>
              </a:ext>
            </a:extLst>
          </p:cNvPr>
          <p:cNvCxnSpPr>
            <a:cxnSpLocks/>
          </p:cNvCxnSpPr>
          <p:nvPr/>
        </p:nvCxnSpPr>
        <p:spPr>
          <a:xfrm flipV="1">
            <a:off x="4763602" y="3347143"/>
            <a:ext cx="2848748" cy="168824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112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xmlns="" id="{315CE720-D332-0A49-9AFC-3C8BF173A96F}"/>
              </a:ext>
            </a:extLst>
          </p:cNvPr>
          <p:cNvSpPr txBox="1">
            <a:spLocks/>
          </p:cNvSpPr>
          <p:nvPr/>
        </p:nvSpPr>
        <p:spPr>
          <a:xfrm>
            <a:off x="2936631" y="0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 smtClean="0">
                <a:solidFill>
                  <a:srgbClr val="FF0000"/>
                </a:solidFill>
                <a:latin typeface="Kristen ITC" panose="03050502040202030202" pitchFamily="66" charset="0"/>
              </a:rPr>
              <a:t>4</a:t>
            </a:r>
            <a:endParaRPr lang="en-US" sz="6600" kern="0" dirty="0">
              <a:solidFill>
                <a:srgbClr val="FF0000"/>
              </a:solidFill>
              <a:latin typeface="Kristen ITC" panose="03050502040202030202" pitchFamily="66" charset="0"/>
            </a:endParaRPr>
          </a:p>
          <a:p>
            <a:r>
              <a:rPr lang="en-US" sz="6600" b="1" kern="0" dirty="0" smtClean="0">
                <a:solidFill>
                  <a:srgbClr val="FF0000"/>
                </a:solidFill>
                <a:latin typeface="Kristen ITC" panose="03050502040202030202" pitchFamily="66" charset="0"/>
              </a:rPr>
              <a:t>Let’s play.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470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318" t="1135" r="318" b="-1135"/>
          <a:stretch/>
        </p:blipFill>
        <p:spPr>
          <a:xfrm>
            <a:off x="1055716" y="683526"/>
            <a:ext cx="9788769" cy="5490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395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xmlns="" id="{29C38E55-F3E1-5943-8575-A81DC4DCF040}"/>
              </a:ext>
            </a:extLst>
          </p:cNvPr>
          <p:cNvSpPr txBox="1">
            <a:spLocks/>
          </p:cNvSpPr>
          <p:nvPr/>
        </p:nvSpPr>
        <p:spPr>
          <a:xfrm>
            <a:off x="2304840" y="2442965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 smtClean="0">
                <a:solidFill>
                  <a:srgbClr val="FF0000"/>
                </a:solidFill>
                <a:latin typeface="Kristen ITC" panose="03050502040202030202" pitchFamily="66" charset="0"/>
              </a:rPr>
              <a:t>Game time</a:t>
            </a:r>
          </a:p>
          <a:p>
            <a:endParaRPr lang="en-US" sz="6600" b="1" kern="0" dirty="0">
              <a:solidFill>
                <a:srgbClr val="FF0000"/>
              </a:solidFill>
              <a:latin typeface="Kristen ITC" panose="03050502040202030202" pitchFamily="66" charset="0"/>
            </a:endParaRPr>
          </a:p>
          <a:p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392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9737AB77-D763-0240-9AF5-5FD7A72F1D3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6" name="Picture 2" descr="page9image1712000">
            <a:extLst>
              <a:ext uri="{FF2B5EF4-FFF2-40B4-BE49-F238E27FC236}">
                <a16:creationId xmlns:a16="http://schemas.microsoft.com/office/drawing/2014/main" xmlns="" id="{31482B87-3424-B348-94CA-67C294ABA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988" y="3150288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page8image1769120">
            <a:extLst>
              <a:ext uri="{FF2B5EF4-FFF2-40B4-BE49-F238E27FC236}">
                <a16:creationId xmlns:a16="http://schemas.microsoft.com/office/drawing/2014/main" xmlns="" id="{7FFBF736-8DAE-2C4B-96DE-3DC65A03C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 descr="page4image1750304">
            <a:extLst>
              <a:ext uri="{FF2B5EF4-FFF2-40B4-BE49-F238E27FC236}">
                <a16:creationId xmlns:a16="http://schemas.microsoft.com/office/drawing/2014/main" xmlns="" id="{E725DF1D-2D9B-1D4D-8F1F-F9379C118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14" y="3289160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5" descr="page7image1772480">
            <a:extLst>
              <a:ext uri="{FF2B5EF4-FFF2-40B4-BE49-F238E27FC236}">
                <a16:creationId xmlns:a16="http://schemas.microsoft.com/office/drawing/2014/main" xmlns="" id="{4BB3844A-92DD-8B44-871C-1E3004148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xmlns="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xmlns="" id="{D5F6CE3A-38DD-4CBD-ACDC-224A67C697C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0945" y="1885511"/>
            <a:ext cx="2860662" cy="4873471"/>
          </a:xfrm>
          <a:prstGeom prst="rect">
            <a:avLst/>
          </a:prstGeom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xmlns="" id="{29494DE1-B8D9-4283-A8B8-8CA8A28D7645}"/>
              </a:ext>
            </a:extLst>
          </p:cNvPr>
          <p:cNvSpPr/>
          <p:nvPr/>
        </p:nvSpPr>
        <p:spPr>
          <a:xfrm>
            <a:off x="4485612" y="3520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xmlns="" id="{C5C316EB-5E89-4F1A-84A8-14068B202B16}"/>
              </a:ext>
            </a:extLst>
          </p:cNvPr>
          <p:cNvSpPr/>
          <p:nvPr/>
        </p:nvSpPr>
        <p:spPr>
          <a:xfrm>
            <a:off x="4410208" y="3686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D4DF30B8-B061-46C9-B0F4-1F4B3BEC2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0945" y="3705660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B08D976B-9CA4-46D5-A105-BF285E534E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57" y="411576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76387F5E-3E8C-4A81-8914-10A7D96844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0347" y="3429000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946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30198A50-9F4A-4E45-BE24-E159C8917C7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xmlns="" id="{BE41B331-7C65-44B8-8AAD-080E3FE984E8}"/>
              </a:ext>
            </a:extLst>
          </p:cNvPr>
          <p:cNvSpPr/>
          <p:nvPr/>
        </p:nvSpPr>
        <p:spPr>
          <a:xfrm>
            <a:off x="4917058" y="3209056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xmlns="" id="{4F80CC13-D078-48D8-9417-AFA670570248}"/>
              </a:ext>
            </a:extLst>
          </p:cNvPr>
          <p:cNvSpPr/>
          <p:nvPr/>
        </p:nvSpPr>
        <p:spPr>
          <a:xfrm>
            <a:off x="5060462" y="2976481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xmlns="" id="{526BE169-2327-4394-B9FA-39D127806BBA}"/>
              </a:ext>
            </a:extLst>
          </p:cNvPr>
          <p:cNvSpPr/>
          <p:nvPr/>
        </p:nvSpPr>
        <p:spPr>
          <a:xfrm>
            <a:off x="4974420" y="3097340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xmlns="" id="{7A32168F-EFDD-45A9-8C20-38A32226F83F}"/>
              </a:ext>
            </a:extLst>
          </p:cNvPr>
          <p:cNvSpPr/>
          <p:nvPr/>
        </p:nvSpPr>
        <p:spPr>
          <a:xfrm>
            <a:off x="4974420" y="3202874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xmlns="" id="{F6AFFA71-306C-4D17-A74A-5E5F4B91CF07}"/>
              </a:ext>
            </a:extLst>
          </p:cNvPr>
          <p:cNvSpPr txBox="1"/>
          <p:nvPr/>
        </p:nvSpPr>
        <p:spPr>
          <a:xfrm>
            <a:off x="3948336" y="1896390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xmlns="" id="{19CE6AB8-1A23-4AC3-98C5-80731DFBA6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6140" y="2500844"/>
            <a:ext cx="3440168" cy="3440166"/>
          </a:xfrm>
          <a:prstGeom prst="rect">
            <a:avLst/>
          </a:prstGeom>
        </p:spPr>
      </p:pic>
      <p:pic>
        <p:nvPicPr>
          <p:cNvPr id="19" name="Picture 2" descr="page9image1712000">
            <a:extLst>
              <a:ext uri="{FF2B5EF4-FFF2-40B4-BE49-F238E27FC236}">
                <a16:creationId xmlns:a16="http://schemas.microsoft.com/office/drawing/2014/main" xmlns="" id="{67AB75DC-240D-624D-84C2-75BE766A7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page8image1769120">
            <a:extLst>
              <a:ext uri="{FF2B5EF4-FFF2-40B4-BE49-F238E27FC236}">
                <a16:creationId xmlns:a16="http://schemas.microsoft.com/office/drawing/2014/main" xmlns="" id="{B6571BA4-66A1-2F42-93D4-CAE275D324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page4image1750304">
            <a:extLst>
              <a:ext uri="{FF2B5EF4-FFF2-40B4-BE49-F238E27FC236}">
                <a16:creationId xmlns:a16="http://schemas.microsoft.com/office/drawing/2014/main" xmlns="" id="{6B6631B9-7B33-5B40-AD53-A7375BDAE1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5" descr="page7image1772480">
            <a:extLst>
              <a:ext uri="{FF2B5EF4-FFF2-40B4-BE49-F238E27FC236}">
                <a16:creationId xmlns:a16="http://schemas.microsoft.com/office/drawing/2014/main" xmlns="" id="{A799AEAE-E5ED-0E44-8299-0CC55B9947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7457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Nơi giữ chỗ cho Ngày tháng 3"/>
          <p:cNvSpPr txBox="1">
            <a:spLocks noGrp="1"/>
          </p:cNvSpPr>
          <p:nvPr/>
        </p:nvSpPr>
        <p:spPr bwMode="auto">
          <a:xfrm>
            <a:off x="1981200" y="6245225"/>
            <a:ext cx="21336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/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defTabSz="914354" eaLnBrk="1" fontAlgn="base" hangingPunct="1">
              <a:spcBef>
                <a:spcPct val="0"/>
              </a:spcBef>
              <a:spcAft>
                <a:spcPct val="0"/>
              </a:spcAft>
            </a:pPr>
            <a:fld id="{2BB494EE-D2EA-4079-AE40-7D34618B8413}" type="datetime1">
              <a:rPr lang="en-US" sz="1400">
                <a:solidFill>
                  <a:srgbClr val="000000"/>
                </a:solidFill>
              </a:rPr>
              <a:pPr defTabSz="914354" eaLnBrk="1" fontAlgn="base" hangingPunct="1">
                <a:spcBef>
                  <a:spcPct val="0"/>
                </a:spcBef>
                <a:spcAft>
                  <a:spcPct val="0"/>
                </a:spcAft>
              </a:pPr>
              <a:t>11/15/2023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8611" name="Nơi giữ chỗ cho Chân trang 4"/>
          <p:cNvSpPr txBox="1">
            <a:spLocks noGrp="1"/>
          </p:cNvSpPr>
          <p:nvPr/>
        </p:nvSpPr>
        <p:spPr bwMode="auto">
          <a:xfrm>
            <a:off x="4648200" y="6245225"/>
            <a:ext cx="28956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/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400">
                <a:solidFill>
                  <a:srgbClr val="000000"/>
                </a:solidFill>
              </a:rPr>
              <a:t>Võ Thị Thoa</a:t>
            </a:r>
          </a:p>
        </p:txBody>
      </p:sp>
      <p:pic>
        <p:nvPicPr>
          <p:cNvPr id="68612" name="Picture 6" descr="flower2DivWHT[1]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5240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3" name="Picture 6" descr="flower2DivWHT[1]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481139" y="6019800"/>
            <a:ext cx="9144001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4" name="Picture 6" descr="flower2DivWHT[1]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914400" y="2971800"/>
            <a:ext cx="5715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5" name="Picture 6" descr="flower2DivWHT[1]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7391400" y="3200400"/>
            <a:ext cx="5715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3289300" y="4699002"/>
            <a:ext cx="5715000" cy="584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0000CC"/>
                </a:solidFill>
              </a:rPr>
              <a:t>Lesson </a:t>
            </a:r>
            <a:r>
              <a:rPr lang="en-US" sz="3200" b="1" dirty="0" smtClean="0">
                <a:solidFill>
                  <a:srgbClr val="0000CC"/>
                </a:solidFill>
              </a:rPr>
              <a:t>1- </a:t>
            </a:r>
            <a:r>
              <a:rPr lang="en-US" sz="3200" b="1" dirty="0">
                <a:solidFill>
                  <a:srgbClr val="0000CC"/>
                </a:solidFill>
              </a:rPr>
              <a:t>Part </a:t>
            </a:r>
            <a:r>
              <a:rPr lang="en-US" sz="3200" b="1" dirty="0" smtClean="0">
                <a:solidFill>
                  <a:srgbClr val="0000CC"/>
                </a:solidFill>
              </a:rPr>
              <a:t>4,5,6/Page 35</a:t>
            </a:r>
            <a:endParaRPr lang="en-US" sz="3200" b="1" dirty="0">
              <a:solidFill>
                <a:srgbClr val="0000CC"/>
              </a:solidFill>
            </a:endParaRP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800600" y="2514600"/>
            <a:ext cx="2286000" cy="1371600"/>
            <a:chOff x="6388" y="2214"/>
            <a:chExt cx="4680" cy="2731"/>
          </a:xfrm>
        </p:grpSpPr>
        <p:sp>
          <p:nvSpPr>
            <p:cNvPr id="68627" name="AutoShape 9"/>
            <p:cNvSpPr>
              <a:spLocks noChangeArrowheads="1"/>
            </p:cNvSpPr>
            <p:nvPr/>
          </p:nvSpPr>
          <p:spPr bwMode="auto">
            <a:xfrm>
              <a:off x="6388" y="2897"/>
              <a:ext cx="4680" cy="1707"/>
            </a:xfrm>
            <a:prstGeom prst="wave">
              <a:avLst>
                <a:gd name="adj1" fmla="val 20644"/>
                <a:gd name="adj2" fmla="val -5144"/>
              </a:avLst>
            </a:prstGeom>
            <a:solidFill>
              <a:srgbClr val="969696">
                <a:alpha val="5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54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68628" name="Group 10"/>
            <p:cNvGrpSpPr>
              <a:grpSpLocks/>
            </p:cNvGrpSpPr>
            <p:nvPr/>
          </p:nvGrpSpPr>
          <p:grpSpPr bwMode="auto">
            <a:xfrm>
              <a:off x="7391" y="2214"/>
              <a:ext cx="2841" cy="2731"/>
              <a:chOff x="3888" y="1872"/>
              <a:chExt cx="3184" cy="2592"/>
            </a:xfrm>
          </p:grpSpPr>
          <p:graphicFrame>
            <p:nvGraphicFramePr>
              <p:cNvPr id="68629" name="Object 11"/>
              <p:cNvGraphicFramePr>
                <a:graphicFrameLocks noChangeAspect="1"/>
              </p:cNvGraphicFramePr>
              <p:nvPr/>
            </p:nvGraphicFramePr>
            <p:xfrm>
              <a:off x="4320" y="2675"/>
              <a:ext cx="2201" cy="178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8" r:id="rId5" imgW="751637" imgH="534924" progId="">
                      <p:embed/>
                    </p:oleObj>
                  </mc:Choice>
                  <mc:Fallback>
                    <p:oleObj r:id="rId5" imgW="751637" imgH="534924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20" y="2675"/>
                            <a:ext cx="2201" cy="178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8630" name="Freeform 12"/>
              <p:cNvSpPr>
                <a:spLocks/>
              </p:cNvSpPr>
              <p:nvPr/>
            </p:nvSpPr>
            <p:spPr bwMode="auto">
              <a:xfrm>
                <a:off x="4627" y="2369"/>
                <a:ext cx="2445" cy="1237"/>
              </a:xfrm>
              <a:custGeom>
                <a:avLst/>
                <a:gdLst>
                  <a:gd name="T0" fmla="*/ 492 w 2445"/>
                  <a:gd name="T1" fmla="*/ 30 h 1237"/>
                  <a:gd name="T2" fmla="*/ 613 w 2445"/>
                  <a:gd name="T3" fmla="*/ 62 h 1237"/>
                  <a:gd name="T4" fmla="*/ 723 w 2445"/>
                  <a:gd name="T5" fmla="*/ 64 h 1237"/>
                  <a:gd name="T6" fmla="*/ 829 w 2445"/>
                  <a:gd name="T7" fmla="*/ 55 h 1237"/>
                  <a:gd name="T8" fmla="*/ 926 w 2445"/>
                  <a:gd name="T9" fmla="*/ 42 h 1237"/>
                  <a:gd name="T10" fmla="*/ 1016 w 2445"/>
                  <a:gd name="T11" fmla="*/ 40 h 1237"/>
                  <a:gd name="T12" fmla="*/ 1103 w 2445"/>
                  <a:gd name="T13" fmla="*/ 59 h 1237"/>
                  <a:gd name="T14" fmla="*/ 1185 w 2445"/>
                  <a:gd name="T15" fmla="*/ 116 h 1237"/>
                  <a:gd name="T16" fmla="*/ 1265 w 2445"/>
                  <a:gd name="T17" fmla="*/ 121 h 1237"/>
                  <a:gd name="T18" fmla="*/ 1336 w 2445"/>
                  <a:gd name="T19" fmla="*/ 62 h 1237"/>
                  <a:gd name="T20" fmla="*/ 1398 w 2445"/>
                  <a:gd name="T21" fmla="*/ 27 h 1237"/>
                  <a:gd name="T22" fmla="*/ 1457 w 2445"/>
                  <a:gd name="T23" fmla="*/ 13 h 1237"/>
                  <a:gd name="T24" fmla="*/ 1506 w 2445"/>
                  <a:gd name="T25" fmla="*/ 10 h 1237"/>
                  <a:gd name="T26" fmla="*/ 1556 w 2445"/>
                  <a:gd name="T27" fmla="*/ 20 h 1237"/>
                  <a:gd name="T28" fmla="*/ 1606 w 2445"/>
                  <a:gd name="T29" fmla="*/ 32 h 1237"/>
                  <a:gd name="T30" fmla="*/ 1662 w 2445"/>
                  <a:gd name="T31" fmla="*/ 45 h 1237"/>
                  <a:gd name="T32" fmla="*/ 1724 w 2445"/>
                  <a:gd name="T33" fmla="*/ 57 h 1237"/>
                  <a:gd name="T34" fmla="*/ 1795 w 2445"/>
                  <a:gd name="T35" fmla="*/ 59 h 1237"/>
                  <a:gd name="T36" fmla="*/ 1880 w 2445"/>
                  <a:gd name="T37" fmla="*/ 55 h 1237"/>
                  <a:gd name="T38" fmla="*/ 1975 w 2445"/>
                  <a:gd name="T39" fmla="*/ 35 h 1237"/>
                  <a:gd name="T40" fmla="*/ 2035 w 2445"/>
                  <a:gd name="T41" fmla="*/ 42 h 1237"/>
                  <a:gd name="T42" fmla="*/ 2061 w 2445"/>
                  <a:gd name="T43" fmla="*/ 99 h 1237"/>
                  <a:gd name="T44" fmla="*/ 2098 w 2445"/>
                  <a:gd name="T45" fmla="*/ 156 h 1237"/>
                  <a:gd name="T46" fmla="*/ 2134 w 2445"/>
                  <a:gd name="T47" fmla="*/ 195 h 1237"/>
                  <a:gd name="T48" fmla="*/ 2445 w 2445"/>
                  <a:gd name="T49" fmla="*/ 1178 h 1237"/>
                  <a:gd name="T50" fmla="*/ 1381 w 2445"/>
                  <a:gd name="T51" fmla="*/ 1180 h 1237"/>
                  <a:gd name="T52" fmla="*/ 1398 w 2445"/>
                  <a:gd name="T53" fmla="*/ 1198 h 1237"/>
                  <a:gd name="T54" fmla="*/ 1413 w 2445"/>
                  <a:gd name="T55" fmla="*/ 1217 h 1237"/>
                  <a:gd name="T56" fmla="*/ 1405 w 2445"/>
                  <a:gd name="T57" fmla="*/ 1235 h 1237"/>
                  <a:gd name="T58" fmla="*/ 1349 w 2445"/>
                  <a:gd name="T59" fmla="*/ 1237 h 1237"/>
                  <a:gd name="T60" fmla="*/ 1247 w 2445"/>
                  <a:gd name="T61" fmla="*/ 1237 h 1237"/>
                  <a:gd name="T62" fmla="*/ 1139 w 2445"/>
                  <a:gd name="T63" fmla="*/ 1237 h 1237"/>
                  <a:gd name="T64" fmla="*/ 1066 w 2445"/>
                  <a:gd name="T65" fmla="*/ 1237 h 1237"/>
                  <a:gd name="T66" fmla="*/ 1029 w 2445"/>
                  <a:gd name="T67" fmla="*/ 1235 h 1237"/>
                  <a:gd name="T68" fmla="*/ 1014 w 2445"/>
                  <a:gd name="T69" fmla="*/ 1217 h 1237"/>
                  <a:gd name="T70" fmla="*/ 1027 w 2445"/>
                  <a:gd name="T71" fmla="*/ 1198 h 1237"/>
                  <a:gd name="T72" fmla="*/ 1044 w 2445"/>
                  <a:gd name="T73" fmla="*/ 1180 h 1237"/>
                  <a:gd name="T74" fmla="*/ 0 w 2445"/>
                  <a:gd name="T75" fmla="*/ 1178 h 1237"/>
                  <a:gd name="T76" fmla="*/ 285 w 2445"/>
                  <a:gd name="T77" fmla="*/ 185 h 1237"/>
                  <a:gd name="T78" fmla="*/ 319 w 2445"/>
                  <a:gd name="T79" fmla="*/ 158 h 1237"/>
                  <a:gd name="T80" fmla="*/ 352 w 2445"/>
                  <a:gd name="T81" fmla="*/ 119 h 1237"/>
                  <a:gd name="T82" fmla="*/ 375 w 2445"/>
                  <a:gd name="T83" fmla="*/ 72 h 1237"/>
                  <a:gd name="T84" fmla="*/ 416 w 2445"/>
                  <a:gd name="T85" fmla="*/ 52 h 12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45"/>
                  <a:gd name="T130" fmla="*/ 0 h 1237"/>
                  <a:gd name="T131" fmla="*/ 2445 w 2445"/>
                  <a:gd name="T132" fmla="*/ 1237 h 12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45" h="1237">
                    <a:moveTo>
                      <a:pt x="427" y="0"/>
                    </a:moveTo>
                    <a:lnTo>
                      <a:pt x="492" y="30"/>
                    </a:lnTo>
                    <a:lnTo>
                      <a:pt x="552" y="50"/>
                    </a:lnTo>
                    <a:lnTo>
                      <a:pt x="613" y="62"/>
                    </a:lnTo>
                    <a:lnTo>
                      <a:pt x="669" y="67"/>
                    </a:lnTo>
                    <a:lnTo>
                      <a:pt x="723" y="64"/>
                    </a:lnTo>
                    <a:lnTo>
                      <a:pt x="777" y="62"/>
                    </a:lnTo>
                    <a:lnTo>
                      <a:pt x="829" y="55"/>
                    </a:lnTo>
                    <a:lnTo>
                      <a:pt x="878" y="47"/>
                    </a:lnTo>
                    <a:lnTo>
                      <a:pt x="926" y="42"/>
                    </a:lnTo>
                    <a:lnTo>
                      <a:pt x="971" y="40"/>
                    </a:lnTo>
                    <a:lnTo>
                      <a:pt x="1016" y="40"/>
                    </a:lnTo>
                    <a:lnTo>
                      <a:pt x="1060" y="47"/>
                    </a:lnTo>
                    <a:lnTo>
                      <a:pt x="1103" y="59"/>
                    </a:lnTo>
                    <a:lnTo>
                      <a:pt x="1144" y="82"/>
                    </a:lnTo>
                    <a:lnTo>
                      <a:pt x="1185" y="116"/>
                    </a:lnTo>
                    <a:lnTo>
                      <a:pt x="1224" y="160"/>
                    </a:lnTo>
                    <a:lnTo>
                      <a:pt x="1265" y="121"/>
                    </a:lnTo>
                    <a:lnTo>
                      <a:pt x="1301" y="87"/>
                    </a:lnTo>
                    <a:lnTo>
                      <a:pt x="1336" y="62"/>
                    </a:lnTo>
                    <a:lnTo>
                      <a:pt x="1368" y="40"/>
                    </a:lnTo>
                    <a:lnTo>
                      <a:pt x="1398" y="27"/>
                    </a:lnTo>
                    <a:lnTo>
                      <a:pt x="1429" y="18"/>
                    </a:lnTo>
                    <a:lnTo>
                      <a:pt x="1457" y="13"/>
                    </a:lnTo>
                    <a:lnTo>
                      <a:pt x="1483" y="10"/>
                    </a:lnTo>
                    <a:lnTo>
                      <a:pt x="1506" y="10"/>
                    </a:lnTo>
                    <a:lnTo>
                      <a:pt x="1530" y="15"/>
                    </a:lnTo>
                    <a:lnTo>
                      <a:pt x="1556" y="20"/>
                    </a:lnTo>
                    <a:lnTo>
                      <a:pt x="1580" y="25"/>
                    </a:lnTo>
                    <a:lnTo>
                      <a:pt x="1606" y="32"/>
                    </a:lnTo>
                    <a:lnTo>
                      <a:pt x="1634" y="40"/>
                    </a:lnTo>
                    <a:lnTo>
                      <a:pt x="1662" y="45"/>
                    </a:lnTo>
                    <a:lnTo>
                      <a:pt x="1692" y="52"/>
                    </a:lnTo>
                    <a:lnTo>
                      <a:pt x="1724" y="57"/>
                    </a:lnTo>
                    <a:lnTo>
                      <a:pt x="1759" y="59"/>
                    </a:lnTo>
                    <a:lnTo>
                      <a:pt x="1795" y="59"/>
                    </a:lnTo>
                    <a:lnTo>
                      <a:pt x="1836" y="59"/>
                    </a:lnTo>
                    <a:lnTo>
                      <a:pt x="1880" y="55"/>
                    </a:lnTo>
                    <a:lnTo>
                      <a:pt x="1925" y="47"/>
                    </a:lnTo>
                    <a:lnTo>
                      <a:pt x="1975" y="35"/>
                    </a:lnTo>
                    <a:lnTo>
                      <a:pt x="2029" y="20"/>
                    </a:lnTo>
                    <a:lnTo>
                      <a:pt x="2035" y="42"/>
                    </a:lnTo>
                    <a:lnTo>
                      <a:pt x="2048" y="69"/>
                    </a:lnTo>
                    <a:lnTo>
                      <a:pt x="2061" y="99"/>
                    </a:lnTo>
                    <a:lnTo>
                      <a:pt x="2078" y="128"/>
                    </a:lnTo>
                    <a:lnTo>
                      <a:pt x="2098" y="156"/>
                    </a:lnTo>
                    <a:lnTo>
                      <a:pt x="2117" y="180"/>
                    </a:lnTo>
                    <a:lnTo>
                      <a:pt x="2134" y="195"/>
                    </a:lnTo>
                    <a:lnTo>
                      <a:pt x="2154" y="202"/>
                    </a:lnTo>
                    <a:lnTo>
                      <a:pt x="2445" y="1178"/>
                    </a:lnTo>
                    <a:lnTo>
                      <a:pt x="1377" y="1178"/>
                    </a:lnTo>
                    <a:lnTo>
                      <a:pt x="1381" y="1180"/>
                    </a:lnTo>
                    <a:lnTo>
                      <a:pt x="1388" y="1188"/>
                    </a:lnTo>
                    <a:lnTo>
                      <a:pt x="1398" y="1198"/>
                    </a:lnTo>
                    <a:lnTo>
                      <a:pt x="1407" y="1208"/>
                    </a:lnTo>
                    <a:lnTo>
                      <a:pt x="1413" y="1217"/>
                    </a:lnTo>
                    <a:lnTo>
                      <a:pt x="1413" y="1227"/>
                    </a:lnTo>
                    <a:lnTo>
                      <a:pt x="1405" y="1235"/>
                    </a:lnTo>
                    <a:lnTo>
                      <a:pt x="1383" y="1237"/>
                    </a:lnTo>
                    <a:lnTo>
                      <a:pt x="1349" y="1237"/>
                    </a:lnTo>
                    <a:lnTo>
                      <a:pt x="1301" y="1237"/>
                    </a:lnTo>
                    <a:lnTo>
                      <a:pt x="1247" y="1237"/>
                    </a:lnTo>
                    <a:lnTo>
                      <a:pt x="1191" y="1237"/>
                    </a:lnTo>
                    <a:lnTo>
                      <a:pt x="1139" y="1237"/>
                    </a:lnTo>
                    <a:lnTo>
                      <a:pt x="1096" y="1237"/>
                    </a:lnTo>
                    <a:lnTo>
                      <a:pt x="1066" y="1237"/>
                    </a:lnTo>
                    <a:lnTo>
                      <a:pt x="1055" y="1237"/>
                    </a:lnTo>
                    <a:lnTo>
                      <a:pt x="1029" y="1235"/>
                    </a:lnTo>
                    <a:lnTo>
                      <a:pt x="1016" y="1227"/>
                    </a:lnTo>
                    <a:lnTo>
                      <a:pt x="1014" y="1217"/>
                    </a:lnTo>
                    <a:lnTo>
                      <a:pt x="1019" y="1208"/>
                    </a:lnTo>
                    <a:lnTo>
                      <a:pt x="1027" y="1198"/>
                    </a:lnTo>
                    <a:lnTo>
                      <a:pt x="1038" y="1188"/>
                    </a:lnTo>
                    <a:lnTo>
                      <a:pt x="1044" y="1180"/>
                    </a:lnTo>
                    <a:lnTo>
                      <a:pt x="1049" y="1178"/>
                    </a:lnTo>
                    <a:lnTo>
                      <a:pt x="0" y="1178"/>
                    </a:lnTo>
                    <a:lnTo>
                      <a:pt x="270" y="190"/>
                    </a:lnTo>
                    <a:lnTo>
                      <a:pt x="285" y="185"/>
                    </a:lnTo>
                    <a:lnTo>
                      <a:pt x="302" y="175"/>
                    </a:lnTo>
                    <a:lnTo>
                      <a:pt x="319" y="158"/>
                    </a:lnTo>
                    <a:lnTo>
                      <a:pt x="337" y="141"/>
                    </a:lnTo>
                    <a:lnTo>
                      <a:pt x="352" y="119"/>
                    </a:lnTo>
                    <a:lnTo>
                      <a:pt x="365" y="96"/>
                    </a:lnTo>
                    <a:lnTo>
                      <a:pt x="375" y="72"/>
                    </a:lnTo>
                    <a:lnTo>
                      <a:pt x="384" y="50"/>
                    </a:lnTo>
                    <a:lnTo>
                      <a:pt x="416" y="52"/>
                    </a:lnTo>
                    <a:lnTo>
                      <a:pt x="4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1" name="Freeform 13"/>
              <p:cNvSpPr>
                <a:spLocks/>
              </p:cNvSpPr>
              <p:nvPr/>
            </p:nvSpPr>
            <p:spPr bwMode="auto">
              <a:xfrm>
                <a:off x="5680" y="3493"/>
                <a:ext cx="317" cy="89"/>
              </a:xfrm>
              <a:custGeom>
                <a:avLst/>
                <a:gdLst>
                  <a:gd name="T0" fmla="*/ 0 w 317"/>
                  <a:gd name="T1" fmla="*/ 89 h 89"/>
                  <a:gd name="T2" fmla="*/ 317 w 317"/>
                  <a:gd name="T3" fmla="*/ 89 h 89"/>
                  <a:gd name="T4" fmla="*/ 298 w 317"/>
                  <a:gd name="T5" fmla="*/ 79 h 89"/>
                  <a:gd name="T6" fmla="*/ 278 w 317"/>
                  <a:gd name="T7" fmla="*/ 66 h 89"/>
                  <a:gd name="T8" fmla="*/ 259 w 317"/>
                  <a:gd name="T9" fmla="*/ 52 h 89"/>
                  <a:gd name="T10" fmla="*/ 242 w 317"/>
                  <a:gd name="T11" fmla="*/ 37 h 89"/>
                  <a:gd name="T12" fmla="*/ 225 w 317"/>
                  <a:gd name="T13" fmla="*/ 22 h 89"/>
                  <a:gd name="T14" fmla="*/ 207 w 317"/>
                  <a:gd name="T15" fmla="*/ 10 h 89"/>
                  <a:gd name="T16" fmla="*/ 190 w 317"/>
                  <a:gd name="T17" fmla="*/ 2 h 89"/>
                  <a:gd name="T18" fmla="*/ 171 w 317"/>
                  <a:gd name="T19" fmla="*/ 0 h 89"/>
                  <a:gd name="T20" fmla="*/ 143 w 317"/>
                  <a:gd name="T21" fmla="*/ 2 h 89"/>
                  <a:gd name="T22" fmla="*/ 117 w 317"/>
                  <a:gd name="T23" fmla="*/ 12 h 89"/>
                  <a:gd name="T24" fmla="*/ 95 w 317"/>
                  <a:gd name="T25" fmla="*/ 24 h 89"/>
                  <a:gd name="T26" fmla="*/ 76 w 317"/>
                  <a:gd name="T27" fmla="*/ 37 h 89"/>
                  <a:gd name="T28" fmla="*/ 56 w 317"/>
                  <a:gd name="T29" fmla="*/ 54 h 89"/>
                  <a:gd name="T30" fmla="*/ 39 w 317"/>
                  <a:gd name="T31" fmla="*/ 66 h 89"/>
                  <a:gd name="T32" fmla="*/ 20 w 317"/>
                  <a:gd name="T33" fmla="*/ 79 h 89"/>
                  <a:gd name="T34" fmla="*/ 0 w 317"/>
                  <a:gd name="T35" fmla="*/ 89 h 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17"/>
                  <a:gd name="T55" fmla="*/ 0 h 89"/>
                  <a:gd name="T56" fmla="*/ 317 w 317"/>
                  <a:gd name="T57" fmla="*/ 89 h 8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17" h="89">
                    <a:moveTo>
                      <a:pt x="0" y="89"/>
                    </a:moveTo>
                    <a:lnTo>
                      <a:pt x="317" y="89"/>
                    </a:lnTo>
                    <a:lnTo>
                      <a:pt x="298" y="79"/>
                    </a:lnTo>
                    <a:lnTo>
                      <a:pt x="278" y="66"/>
                    </a:lnTo>
                    <a:lnTo>
                      <a:pt x="259" y="52"/>
                    </a:lnTo>
                    <a:lnTo>
                      <a:pt x="242" y="37"/>
                    </a:lnTo>
                    <a:lnTo>
                      <a:pt x="225" y="22"/>
                    </a:lnTo>
                    <a:lnTo>
                      <a:pt x="207" y="10"/>
                    </a:lnTo>
                    <a:lnTo>
                      <a:pt x="190" y="2"/>
                    </a:lnTo>
                    <a:lnTo>
                      <a:pt x="171" y="0"/>
                    </a:lnTo>
                    <a:lnTo>
                      <a:pt x="143" y="2"/>
                    </a:lnTo>
                    <a:lnTo>
                      <a:pt x="117" y="12"/>
                    </a:lnTo>
                    <a:lnTo>
                      <a:pt x="95" y="24"/>
                    </a:lnTo>
                    <a:lnTo>
                      <a:pt x="76" y="37"/>
                    </a:lnTo>
                    <a:lnTo>
                      <a:pt x="56" y="54"/>
                    </a:lnTo>
                    <a:lnTo>
                      <a:pt x="39" y="66"/>
                    </a:lnTo>
                    <a:lnTo>
                      <a:pt x="20" y="7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2" name="Freeform 14"/>
              <p:cNvSpPr>
                <a:spLocks/>
              </p:cNvSpPr>
              <p:nvPr/>
            </p:nvSpPr>
            <p:spPr bwMode="auto">
              <a:xfrm>
                <a:off x="4683" y="2517"/>
                <a:ext cx="304" cy="936"/>
              </a:xfrm>
              <a:custGeom>
                <a:avLst/>
                <a:gdLst>
                  <a:gd name="T0" fmla="*/ 240 w 304"/>
                  <a:gd name="T1" fmla="*/ 69 h 936"/>
                  <a:gd name="T2" fmla="*/ 0 w 304"/>
                  <a:gd name="T3" fmla="*/ 936 h 936"/>
                  <a:gd name="T4" fmla="*/ 15 w 304"/>
                  <a:gd name="T5" fmla="*/ 927 h 936"/>
                  <a:gd name="T6" fmla="*/ 32 w 304"/>
                  <a:gd name="T7" fmla="*/ 912 h 936"/>
                  <a:gd name="T8" fmla="*/ 50 w 304"/>
                  <a:gd name="T9" fmla="*/ 892 h 936"/>
                  <a:gd name="T10" fmla="*/ 69 w 304"/>
                  <a:gd name="T11" fmla="*/ 872 h 936"/>
                  <a:gd name="T12" fmla="*/ 86 w 304"/>
                  <a:gd name="T13" fmla="*/ 850 h 936"/>
                  <a:gd name="T14" fmla="*/ 104 w 304"/>
                  <a:gd name="T15" fmla="*/ 830 h 936"/>
                  <a:gd name="T16" fmla="*/ 119 w 304"/>
                  <a:gd name="T17" fmla="*/ 808 h 936"/>
                  <a:gd name="T18" fmla="*/ 130 w 304"/>
                  <a:gd name="T19" fmla="*/ 789 h 936"/>
                  <a:gd name="T20" fmla="*/ 304 w 304"/>
                  <a:gd name="T21" fmla="*/ 0 h 936"/>
                  <a:gd name="T22" fmla="*/ 300 w 304"/>
                  <a:gd name="T23" fmla="*/ 8 h 936"/>
                  <a:gd name="T24" fmla="*/ 294 w 304"/>
                  <a:gd name="T25" fmla="*/ 17 h 936"/>
                  <a:gd name="T26" fmla="*/ 285 w 304"/>
                  <a:gd name="T27" fmla="*/ 27 h 936"/>
                  <a:gd name="T28" fmla="*/ 278 w 304"/>
                  <a:gd name="T29" fmla="*/ 37 h 936"/>
                  <a:gd name="T30" fmla="*/ 268 w 304"/>
                  <a:gd name="T31" fmla="*/ 47 h 936"/>
                  <a:gd name="T32" fmla="*/ 259 w 304"/>
                  <a:gd name="T33" fmla="*/ 54 h 936"/>
                  <a:gd name="T34" fmla="*/ 250 w 304"/>
                  <a:gd name="T35" fmla="*/ 62 h 936"/>
                  <a:gd name="T36" fmla="*/ 240 w 304"/>
                  <a:gd name="T37" fmla="*/ 69 h 9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936"/>
                  <a:gd name="T59" fmla="*/ 304 w 304"/>
                  <a:gd name="T60" fmla="*/ 936 h 9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936">
                    <a:moveTo>
                      <a:pt x="240" y="69"/>
                    </a:moveTo>
                    <a:lnTo>
                      <a:pt x="0" y="936"/>
                    </a:lnTo>
                    <a:lnTo>
                      <a:pt x="15" y="927"/>
                    </a:lnTo>
                    <a:lnTo>
                      <a:pt x="32" y="912"/>
                    </a:lnTo>
                    <a:lnTo>
                      <a:pt x="50" y="892"/>
                    </a:lnTo>
                    <a:lnTo>
                      <a:pt x="69" y="872"/>
                    </a:lnTo>
                    <a:lnTo>
                      <a:pt x="86" y="850"/>
                    </a:lnTo>
                    <a:lnTo>
                      <a:pt x="104" y="830"/>
                    </a:lnTo>
                    <a:lnTo>
                      <a:pt x="119" y="808"/>
                    </a:lnTo>
                    <a:lnTo>
                      <a:pt x="130" y="789"/>
                    </a:lnTo>
                    <a:lnTo>
                      <a:pt x="304" y="0"/>
                    </a:lnTo>
                    <a:lnTo>
                      <a:pt x="300" y="8"/>
                    </a:lnTo>
                    <a:lnTo>
                      <a:pt x="294" y="17"/>
                    </a:lnTo>
                    <a:lnTo>
                      <a:pt x="285" y="27"/>
                    </a:lnTo>
                    <a:lnTo>
                      <a:pt x="278" y="37"/>
                    </a:lnTo>
                    <a:lnTo>
                      <a:pt x="268" y="47"/>
                    </a:lnTo>
                    <a:lnTo>
                      <a:pt x="259" y="54"/>
                    </a:lnTo>
                    <a:lnTo>
                      <a:pt x="250" y="62"/>
                    </a:lnTo>
                    <a:lnTo>
                      <a:pt x="240" y="69"/>
                    </a:lnTo>
                    <a:close/>
                  </a:path>
                </a:pathLst>
              </a:custGeom>
              <a:solidFill>
                <a:srgbClr val="3F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3" name="Freeform 15"/>
              <p:cNvSpPr>
                <a:spLocks/>
              </p:cNvSpPr>
              <p:nvPr/>
            </p:nvSpPr>
            <p:spPr bwMode="auto">
              <a:xfrm>
                <a:off x="5859" y="3259"/>
                <a:ext cx="1006" cy="207"/>
              </a:xfrm>
              <a:custGeom>
                <a:avLst/>
                <a:gdLst>
                  <a:gd name="T0" fmla="*/ 0 w 1006"/>
                  <a:gd name="T1" fmla="*/ 145 h 207"/>
                  <a:gd name="T2" fmla="*/ 56 w 1006"/>
                  <a:gd name="T3" fmla="*/ 88 h 207"/>
                  <a:gd name="T4" fmla="*/ 119 w 1006"/>
                  <a:gd name="T5" fmla="*/ 47 h 207"/>
                  <a:gd name="T6" fmla="*/ 184 w 1006"/>
                  <a:gd name="T7" fmla="*/ 19 h 207"/>
                  <a:gd name="T8" fmla="*/ 251 w 1006"/>
                  <a:gd name="T9" fmla="*/ 5 h 207"/>
                  <a:gd name="T10" fmla="*/ 322 w 1006"/>
                  <a:gd name="T11" fmla="*/ 0 h 207"/>
                  <a:gd name="T12" fmla="*/ 393 w 1006"/>
                  <a:gd name="T13" fmla="*/ 2 h 207"/>
                  <a:gd name="T14" fmla="*/ 464 w 1006"/>
                  <a:gd name="T15" fmla="*/ 12 h 207"/>
                  <a:gd name="T16" fmla="*/ 535 w 1006"/>
                  <a:gd name="T17" fmla="*/ 24 h 207"/>
                  <a:gd name="T18" fmla="*/ 604 w 1006"/>
                  <a:gd name="T19" fmla="*/ 42 h 207"/>
                  <a:gd name="T20" fmla="*/ 671 w 1006"/>
                  <a:gd name="T21" fmla="*/ 61 h 207"/>
                  <a:gd name="T22" fmla="*/ 736 w 1006"/>
                  <a:gd name="T23" fmla="*/ 79 h 207"/>
                  <a:gd name="T24" fmla="*/ 797 w 1006"/>
                  <a:gd name="T25" fmla="*/ 93 h 207"/>
                  <a:gd name="T26" fmla="*/ 853 w 1006"/>
                  <a:gd name="T27" fmla="*/ 103 h 207"/>
                  <a:gd name="T28" fmla="*/ 904 w 1006"/>
                  <a:gd name="T29" fmla="*/ 108 h 207"/>
                  <a:gd name="T30" fmla="*/ 950 w 1006"/>
                  <a:gd name="T31" fmla="*/ 103 h 207"/>
                  <a:gd name="T32" fmla="*/ 986 w 1006"/>
                  <a:gd name="T33" fmla="*/ 91 h 207"/>
                  <a:gd name="T34" fmla="*/ 1006 w 1006"/>
                  <a:gd name="T35" fmla="*/ 123 h 207"/>
                  <a:gd name="T36" fmla="*/ 961 w 1006"/>
                  <a:gd name="T37" fmla="*/ 140 h 207"/>
                  <a:gd name="T38" fmla="*/ 913 w 1006"/>
                  <a:gd name="T39" fmla="*/ 145 h 207"/>
                  <a:gd name="T40" fmla="*/ 861 w 1006"/>
                  <a:gd name="T41" fmla="*/ 143 h 207"/>
                  <a:gd name="T42" fmla="*/ 807 w 1006"/>
                  <a:gd name="T43" fmla="*/ 135 h 207"/>
                  <a:gd name="T44" fmla="*/ 751 w 1006"/>
                  <a:gd name="T45" fmla="*/ 123 h 207"/>
                  <a:gd name="T46" fmla="*/ 693 w 1006"/>
                  <a:gd name="T47" fmla="*/ 106 h 207"/>
                  <a:gd name="T48" fmla="*/ 633 w 1006"/>
                  <a:gd name="T49" fmla="*/ 91 h 207"/>
                  <a:gd name="T50" fmla="*/ 568 w 1006"/>
                  <a:gd name="T51" fmla="*/ 74 h 207"/>
                  <a:gd name="T52" fmla="*/ 503 w 1006"/>
                  <a:gd name="T53" fmla="*/ 61 h 207"/>
                  <a:gd name="T54" fmla="*/ 436 w 1006"/>
                  <a:gd name="T55" fmla="*/ 54 h 207"/>
                  <a:gd name="T56" fmla="*/ 367 w 1006"/>
                  <a:gd name="T57" fmla="*/ 51 h 207"/>
                  <a:gd name="T58" fmla="*/ 296 w 1006"/>
                  <a:gd name="T59" fmla="*/ 59 h 207"/>
                  <a:gd name="T60" fmla="*/ 225 w 1006"/>
                  <a:gd name="T61" fmla="*/ 76 h 207"/>
                  <a:gd name="T62" fmla="*/ 151 w 1006"/>
                  <a:gd name="T63" fmla="*/ 106 h 207"/>
                  <a:gd name="T64" fmla="*/ 76 w 1006"/>
                  <a:gd name="T65" fmla="*/ 148 h 207"/>
                  <a:gd name="T66" fmla="*/ 0 w 1006"/>
                  <a:gd name="T67" fmla="*/ 207 h 207"/>
                  <a:gd name="T68" fmla="*/ 2 w 1006"/>
                  <a:gd name="T69" fmla="*/ 194 h 207"/>
                  <a:gd name="T70" fmla="*/ 2 w 1006"/>
                  <a:gd name="T71" fmla="*/ 180 h 207"/>
                  <a:gd name="T72" fmla="*/ 2 w 1006"/>
                  <a:gd name="T73" fmla="*/ 162 h 207"/>
                  <a:gd name="T74" fmla="*/ 0 w 1006"/>
                  <a:gd name="T75" fmla="*/ 145 h 20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06"/>
                  <a:gd name="T115" fmla="*/ 0 h 207"/>
                  <a:gd name="T116" fmla="*/ 1006 w 1006"/>
                  <a:gd name="T117" fmla="*/ 207 h 20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06" h="207">
                    <a:moveTo>
                      <a:pt x="0" y="145"/>
                    </a:moveTo>
                    <a:lnTo>
                      <a:pt x="56" y="88"/>
                    </a:lnTo>
                    <a:lnTo>
                      <a:pt x="119" y="47"/>
                    </a:lnTo>
                    <a:lnTo>
                      <a:pt x="184" y="19"/>
                    </a:lnTo>
                    <a:lnTo>
                      <a:pt x="251" y="5"/>
                    </a:lnTo>
                    <a:lnTo>
                      <a:pt x="322" y="0"/>
                    </a:lnTo>
                    <a:lnTo>
                      <a:pt x="393" y="2"/>
                    </a:lnTo>
                    <a:lnTo>
                      <a:pt x="464" y="12"/>
                    </a:lnTo>
                    <a:lnTo>
                      <a:pt x="535" y="24"/>
                    </a:lnTo>
                    <a:lnTo>
                      <a:pt x="604" y="42"/>
                    </a:lnTo>
                    <a:lnTo>
                      <a:pt x="671" y="61"/>
                    </a:lnTo>
                    <a:lnTo>
                      <a:pt x="736" y="79"/>
                    </a:lnTo>
                    <a:lnTo>
                      <a:pt x="797" y="93"/>
                    </a:lnTo>
                    <a:lnTo>
                      <a:pt x="853" y="103"/>
                    </a:lnTo>
                    <a:lnTo>
                      <a:pt x="904" y="108"/>
                    </a:lnTo>
                    <a:lnTo>
                      <a:pt x="950" y="103"/>
                    </a:lnTo>
                    <a:lnTo>
                      <a:pt x="986" y="91"/>
                    </a:lnTo>
                    <a:lnTo>
                      <a:pt x="1006" y="123"/>
                    </a:lnTo>
                    <a:lnTo>
                      <a:pt x="961" y="140"/>
                    </a:lnTo>
                    <a:lnTo>
                      <a:pt x="913" y="145"/>
                    </a:lnTo>
                    <a:lnTo>
                      <a:pt x="861" y="143"/>
                    </a:lnTo>
                    <a:lnTo>
                      <a:pt x="807" y="135"/>
                    </a:lnTo>
                    <a:lnTo>
                      <a:pt x="751" y="123"/>
                    </a:lnTo>
                    <a:lnTo>
                      <a:pt x="693" y="106"/>
                    </a:lnTo>
                    <a:lnTo>
                      <a:pt x="633" y="91"/>
                    </a:lnTo>
                    <a:lnTo>
                      <a:pt x="568" y="74"/>
                    </a:lnTo>
                    <a:lnTo>
                      <a:pt x="503" y="61"/>
                    </a:lnTo>
                    <a:lnTo>
                      <a:pt x="436" y="54"/>
                    </a:lnTo>
                    <a:lnTo>
                      <a:pt x="367" y="51"/>
                    </a:lnTo>
                    <a:lnTo>
                      <a:pt x="296" y="59"/>
                    </a:lnTo>
                    <a:lnTo>
                      <a:pt x="225" y="76"/>
                    </a:lnTo>
                    <a:lnTo>
                      <a:pt x="151" y="106"/>
                    </a:lnTo>
                    <a:lnTo>
                      <a:pt x="76" y="148"/>
                    </a:lnTo>
                    <a:lnTo>
                      <a:pt x="0" y="207"/>
                    </a:lnTo>
                    <a:lnTo>
                      <a:pt x="2" y="194"/>
                    </a:lnTo>
                    <a:lnTo>
                      <a:pt x="2" y="180"/>
                    </a:lnTo>
                    <a:lnTo>
                      <a:pt x="2" y="162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4" name="Freeform 16"/>
              <p:cNvSpPr>
                <a:spLocks/>
              </p:cNvSpPr>
              <p:nvPr/>
            </p:nvSpPr>
            <p:spPr bwMode="auto">
              <a:xfrm>
                <a:off x="5876" y="3338"/>
                <a:ext cx="1120" cy="189"/>
              </a:xfrm>
              <a:custGeom>
                <a:avLst/>
                <a:gdLst>
                  <a:gd name="T0" fmla="*/ 0 w 1120"/>
                  <a:gd name="T1" fmla="*/ 140 h 189"/>
                  <a:gd name="T2" fmla="*/ 74 w 1120"/>
                  <a:gd name="T3" fmla="*/ 86 h 189"/>
                  <a:gd name="T4" fmla="*/ 145 w 1120"/>
                  <a:gd name="T5" fmla="*/ 46 h 189"/>
                  <a:gd name="T6" fmla="*/ 216 w 1120"/>
                  <a:gd name="T7" fmla="*/ 19 h 189"/>
                  <a:gd name="T8" fmla="*/ 285 w 1120"/>
                  <a:gd name="T9" fmla="*/ 5 h 189"/>
                  <a:gd name="T10" fmla="*/ 354 w 1120"/>
                  <a:gd name="T11" fmla="*/ 0 h 189"/>
                  <a:gd name="T12" fmla="*/ 421 w 1120"/>
                  <a:gd name="T13" fmla="*/ 2 h 189"/>
                  <a:gd name="T14" fmla="*/ 488 w 1120"/>
                  <a:gd name="T15" fmla="*/ 9 h 189"/>
                  <a:gd name="T16" fmla="*/ 553 w 1120"/>
                  <a:gd name="T17" fmla="*/ 22 h 189"/>
                  <a:gd name="T18" fmla="*/ 616 w 1120"/>
                  <a:gd name="T19" fmla="*/ 37 h 189"/>
                  <a:gd name="T20" fmla="*/ 676 w 1120"/>
                  <a:gd name="T21" fmla="*/ 51 h 189"/>
                  <a:gd name="T22" fmla="*/ 736 w 1120"/>
                  <a:gd name="T23" fmla="*/ 66 h 189"/>
                  <a:gd name="T24" fmla="*/ 792 w 1120"/>
                  <a:gd name="T25" fmla="*/ 78 h 189"/>
                  <a:gd name="T26" fmla="*/ 849 w 1120"/>
                  <a:gd name="T27" fmla="*/ 86 h 189"/>
                  <a:gd name="T28" fmla="*/ 900 w 1120"/>
                  <a:gd name="T29" fmla="*/ 86 h 189"/>
                  <a:gd name="T30" fmla="*/ 952 w 1120"/>
                  <a:gd name="T31" fmla="*/ 76 h 189"/>
                  <a:gd name="T32" fmla="*/ 1000 w 1120"/>
                  <a:gd name="T33" fmla="*/ 59 h 189"/>
                  <a:gd name="T34" fmla="*/ 1010 w 1120"/>
                  <a:gd name="T35" fmla="*/ 69 h 189"/>
                  <a:gd name="T36" fmla="*/ 1021 w 1120"/>
                  <a:gd name="T37" fmla="*/ 81 h 189"/>
                  <a:gd name="T38" fmla="*/ 1034 w 1120"/>
                  <a:gd name="T39" fmla="*/ 96 h 189"/>
                  <a:gd name="T40" fmla="*/ 1051 w 1120"/>
                  <a:gd name="T41" fmla="*/ 113 h 189"/>
                  <a:gd name="T42" fmla="*/ 1067 w 1120"/>
                  <a:gd name="T43" fmla="*/ 130 h 189"/>
                  <a:gd name="T44" fmla="*/ 1084 w 1120"/>
                  <a:gd name="T45" fmla="*/ 145 h 189"/>
                  <a:gd name="T46" fmla="*/ 1101 w 1120"/>
                  <a:gd name="T47" fmla="*/ 160 h 189"/>
                  <a:gd name="T48" fmla="*/ 1120 w 1120"/>
                  <a:gd name="T49" fmla="*/ 170 h 189"/>
                  <a:gd name="T50" fmla="*/ 533 w 1120"/>
                  <a:gd name="T51" fmla="*/ 170 h 189"/>
                  <a:gd name="T52" fmla="*/ 521 w 1120"/>
                  <a:gd name="T53" fmla="*/ 157 h 189"/>
                  <a:gd name="T54" fmla="*/ 503 w 1120"/>
                  <a:gd name="T55" fmla="*/ 145 h 189"/>
                  <a:gd name="T56" fmla="*/ 480 w 1120"/>
                  <a:gd name="T57" fmla="*/ 133 h 189"/>
                  <a:gd name="T58" fmla="*/ 456 w 1120"/>
                  <a:gd name="T59" fmla="*/ 125 h 189"/>
                  <a:gd name="T60" fmla="*/ 426 w 1120"/>
                  <a:gd name="T61" fmla="*/ 115 h 189"/>
                  <a:gd name="T62" fmla="*/ 395 w 1120"/>
                  <a:gd name="T63" fmla="*/ 110 h 189"/>
                  <a:gd name="T64" fmla="*/ 361 w 1120"/>
                  <a:gd name="T65" fmla="*/ 108 h 189"/>
                  <a:gd name="T66" fmla="*/ 328 w 1120"/>
                  <a:gd name="T67" fmla="*/ 106 h 189"/>
                  <a:gd name="T68" fmla="*/ 292 w 1120"/>
                  <a:gd name="T69" fmla="*/ 106 h 189"/>
                  <a:gd name="T70" fmla="*/ 257 w 1120"/>
                  <a:gd name="T71" fmla="*/ 110 h 189"/>
                  <a:gd name="T72" fmla="*/ 223 w 1120"/>
                  <a:gd name="T73" fmla="*/ 115 h 189"/>
                  <a:gd name="T74" fmla="*/ 190 w 1120"/>
                  <a:gd name="T75" fmla="*/ 123 h 189"/>
                  <a:gd name="T76" fmla="*/ 158 w 1120"/>
                  <a:gd name="T77" fmla="*/ 135 h 189"/>
                  <a:gd name="T78" fmla="*/ 128 w 1120"/>
                  <a:gd name="T79" fmla="*/ 150 h 189"/>
                  <a:gd name="T80" fmla="*/ 102 w 1120"/>
                  <a:gd name="T81" fmla="*/ 167 h 189"/>
                  <a:gd name="T82" fmla="*/ 78 w 1120"/>
                  <a:gd name="T83" fmla="*/ 189 h 189"/>
                  <a:gd name="T84" fmla="*/ 72 w 1120"/>
                  <a:gd name="T85" fmla="*/ 182 h 189"/>
                  <a:gd name="T86" fmla="*/ 63 w 1120"/>
                  <a:gd name="T87" fmla="*/ 175 h 189"/>
                  <a:gd name="T88" fmla="*/ 54 w 1120"/>
                  <a:gd name="T89" fmla="*/ 170 h 189"/>
                  <a:gd name="T90" fmla="*/ 46 w 1120"/>
                  <a:gd name="T91" fmla="*/ 162 h 189"/>
                  <a:gd name="T92" fmla="*/ 35 w 1120"/>
                  <a:gd name="T93" fmla="*/ 155 h 189"/>
                  <a:gd name="T94" fmla="*/ 26 w 1120"/>
                  <a:gd name="T95" fmla="*/ 150 h 189"/>
                  <a:gd name="T96" fmla="*/ 13 w 1120"/>
                  <a:gd name="T97" fmla="*/ 145 h 189"/>
                  <a:gd name="T98" fmla="*/ 0 w 1120"/>
                  <a:gd name="T99" fmla="*/ 140 h 1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20"/>
                  <a:gd name="T151" fmla="*/ 0 h 189"/>
                  <a:gd name="T152" fmla="*/ 1120 w 1120"/>
                  <a:gd name="T153" fmla="*/ 189 h 1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20" h="189">
                    <a:moveTo>
                      <a:pt x="0" y="140"/>
                    </a:moveTo>
                    <a:lnTo>
                      <a:pt x="74" y="86"/>
                    </a:lnTo>
                    <a:lnTo>
                      <a:pt x="145" y="46"/>
                    </a:lnTo>
                    <a:lnTo>
                      <a:pt x="216" y="19"/>
                    </a:lnTo>
                    <a:lnTo>
                      <a:pt x="285" y="5"/>
                    </a:lnTo>
                    <a:lnTo>
                      <a:pt x="354" y="0"/>
                    </a:lnTo>
                    <a:lnTo>
                      <a:pt x="421" y="2"/>
                    </a:lnTo>
                    <a:lnTo>
                      <a:pt x="488" y="9"/>
                    </a:lnTo>
                    <a:lnTo>
                      <a:pt x="553" y="22"/>
                    </a:lnTo>
                    <a:lnTo>
                      <a:pt x="616" y="37"/>
                    </a:lnTo>
                    <a:lnTo>
                      <a:pt x="676" y="51"/>
                    </a:lnTo>
                    <a:lnTo>
                      <a:pt x="736" y="66"/>
                    </a:lnTo>
                    <a:lnTo>
                      <a:pt x="792" y="78"/>
                    </a:lnTo>
                    <a:lnTo>
                      <a:pt x="849" y="86"/>
                    </a:lnTo>
                    <a:lnTo>
                      <a:pt x="900" y="86"/>
                    </a:lnTo>
                    <a:lnTo>
                      <a:pt x="952" y="76"/>
                    </a:lnTo>
                    <a:lnTo>
                      <a:pt x="1000" y="59"/>
                    </a:lnTo>
                    <a:lnTo>
                      <a:pt x="1010" y="69"/>
                    </a:lnTo>
                    <a:lnTo>
                      <a:pt x="1021" y="81"/>
                    </a:lnTo>
                    <a:lnTo>
                      <a:pt x="1034" y="96"/>
                    </a:lnTo>
                    <a:lnTo>
                      <a:pt x="1051" y="113"/>
                    </a:lnTo>
                    <a:lnTo>
                      <a:pt x="1067" y="130"/>
                    </a:lnTo>
                    <a:lnTo>
                      <a:pt x="1084" y="145"/>
                    </a:lnTo>
                    <a:lnTo>
                      <a:pt x="1101" y="160"/>
                    </a:lnTo>
                    <a:lnTo>
                      <a:pt x="1120" y="170"/>
                    </a:lnTo>
                    <a:lnTo>
                      <a:pt x="533" y="170"/>
                    </a:lnTo>
                    <a:lnTo>
                      <a:pt x="521" y="157"/>
                    </a:lnTo>
                    <a:lnTo>
                      <a:pt x="503" y="145"/>
                    </a:lnTo>
                    <a:lnTo>
                      <a:pt x="480" y="133"/>
                    </a:lnTo>
                    <a:lnTo>
                      <a:pt x="456" y="125"/>
                    </a:lnTo>
                    <a:lnTo>
                      <a:pt x="426" y="115"/>
                    </a:lnTo>
                    <a:lnTo>
                      <a:pt x="395" y="110"/>
                    </a:lnTo>
                    <a:lnTo>
                      <a:pt x="361" y="108"/>
                    </a:lnTo>
                    <a:lnTo>
                      <a:pt x="328" y="106"/>
                    </a:lnTo>
                    <a:lnTo>
                      <a:pt x="292" y="106"/>
                    </a:lnTo>
                    <a:lnTo>
                      <a:pt x="257" y="110"/>
                    </a:lnTo>
                    <a:lnTo>
                      <a:pt x="223" y="115"/>
                    </a:lnTo>
                    <a:lnTo>
                      <a:pt x="190" y="123"/>
                    </a:lnTo>
                    <a:lnTo>
                      <a:pt x="158" y="135"/>
                    </a:lnTo>
                    <a:lnTo>
                      <a:pt x="128" y="150"/>
                    </a:lnTo>
                    <a:lnTo>
                      <a:pt x="102" y="167"/>
                    </a:lnTo>
                    <a:lnTo>
                      <a:pt x="78" y="189"/>
                    </a:lnTo>
                    <a:lnTo>
                      <a:pt x="72" y="182"/>
                    </a:lnTo>
                    <a:lnTo>
                      <a:pt x="63" y="175"/>
                    </a:lnTo>
                    <a:lnTo>
                      <a:pt x="54" y="170"/>
                    </a:lnTo>
                    <a:lnTo>
                      <a:pt x="46" y="162"/>
                    </a:lnTo>
                    <a:lnTo>
                      <a:pt x="35" y="155"/>
                    </a:lnTo>
                    <a:lnTo>
                      <a:pt x="26" y="150"/>
                    </a:lnTo>
                    <a:lnTo>
                      <a:pt x="13" y="145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5" name="Freeform 17"/>
              <p:cNvSpPr>
                <a:spLocks/>
              </p:cNvSpPr>
              <p:nvPr/>
            </p:nvSpPr>
            <p:spPr bwMode="auto">
              <a:xfrm>
                <a:off x="4668" y="3404"/>
                <a:ext cx="1124" cy="123"/>
              </a:xfrm>
              <a:custGeom>
                <a:avLst/>
                <a:gdLst>
                  <a:gd name="T0" fmla="*/ 9 w 1124"/>
                  <a:gd name="T1" fmla="*/ 91 h 123"/>
                  <a:gd name="T2" fmla="*/ 32 w 1124"/>
                  <a:gd name="T3" fmla="*/ 72 h 123"/>
                  <a:gd name="T4" fmla="*/ 58 w 1124"/>
                  <a:gd name="T5" fmla="*/ 47 h 123"/>
                  <a:gd name="T6" fmla="*/ 82 w 1124"/>
                  <a:gd name="T7" fmla="*/ 25 h 123"/>
                  <a:gd name="T8" fmla="*/ 207 w 1124"/>
                  <a:gd name="T9" fmla="*/ 47 h 123"/>
                  <a:gd name="T10" fmla="*/ 401 w 1124"/>
                  <a:gd name="T11" fmla="*/ 76 h 123"/>
                  <a:gd name="T12" fmla="*/ 552 w 1124"/>
                  <a:gd name="T13" fmla="*/ 72 h 123"/>
                  <a:gd name="T14" fmla="*/ 669 w 1124"/>
                  <a:gd name="T15" fmla="*/ 49 h 123"/>
                  <a:gd name="T16" fmla="*/ 766 w 1124"/>
                  <a:gd name="T17" fmla="*/ 22 h 123"/>
                  <a:gd name="T18" fmla="*/ 855 w 1124"/>
                  <a:gd name="T19" fmla="*/ 3 h 123"/>
                  <a:gd name="T20" fmla="*/ 950 w 1124"/>
                  <a:gd name="T21" fmla="*/ 5 h 123"/>
                  <a:gd name="T22" fmla="*/ 1060 w 1124"/>
                  <a:gd name="T23" fmla="*/ 42 h 123"/>
                  <a:gd name="T24" fmla="*/ 1116 w 1124"/>
                  <a:gd name="T25" fmla="*/ 81 h 123"/>
                  <a:gd name="T26" fmla="*/ 1094 w 1124"/>
                  <a:gd name="T27" fmla="*/ 94 h 123"/>
                  <a:gd name="T28" fmla="*/ 1075 w 1124"/>
                  <a:gd name="T29" fmla="*/ 109 h 123"/>
                  <a:gd name="T30" fmla="*/ 1057 w 1124"/>
                  <a:gd name="T31" fmla="*/ 118 h 123"/>
                  <a:gd name="T32" fmla="*/ 1038 w 1124"/>
                  <a:gd name="T33" fmla="*/ 109 h 123"/>
                  <a:gd name="T34" fmla="*/ 1001 w 1124"/>
                  <a:gd name="T35" fmla="*/ 86 h 123"/>
                  <a:gd name="T36" fmla="*/ 960 w 1124"/>
                  <a:gd name="T37" fmla="*/ 72 h 123"/>
                  <a:gd name="T38" fmla="*/ 917 w 1124"/>
                  <a:gd name="T39" fmla="*/ 64 h 123"/>
                  <a:gd name="T40" fmla="*/ 870 w 1124"/>
                  <a:gd name="T41" fmla="*/ 62 h 123"/>
                  <a:gd name="T42" fmla="*/ 820 w 1124"/>
                  <a:gd name="T43" fmla="*/ 64 h 123"/>
                  <a:gd name="T44" fmla="*/ 773 w 1124"/>
                  <a:gd name="T45" fmla="*/ 76 h 123"/>
                  <a:gd name="T46" fmla="*/ 725 w 1124"/>
                  <a:gd name="T47" fmla="*/ 91 h 123"/>
                  <a:gd name="T48" fmla="*/ 675 w 1124"/>
                  <a:gd name="T49" fmla="*/ 101 h 123"/>
                  <a:gd name="T50" fmla="*/ 593 w 1124"/>
                  <a:gd name="T51" fmla="*/ 101 h 123"/>
                  <a:gd name="T52" fmla="*/ 490 w 1124"/>
                  <a:gd name="T53" fmla="*/ 101 h 123"/>
                  <a:gd name="T54" fmla="*/ 375 w 1124"/>
                  <a:gd name="T55" fmla="*/ 101 h 123"/>
                  <a:gd name="T56" fmla="*/ 259 w 1124"/>
                  <a:gd name="T57" fmla="*/ 99 h 123"/>
                  <a:gd name="T58" fmla="*/ 153 w 1124"/>
                  <a:gd name="T59" fmla="*/ 99 h 123"/>
                  <a:gd name="T60" fmla="*/ 67 w 1124"/>
                  <a:gd name="T61" fmla="*/ 99 h 123"/>
                  <a:gd name="T62" fmla="*/ 13 w 1124"/>
                  <a:gd name="T63" fmla="*/ 99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24"/>
                  <a:gd name="T97" fmla="*/ 0 h 123"/>
                  <a:gd name="T98" fmla="*/ 1124 w 1124"/>
                  <a:gd name="T99" fmla="*/ 123 h 1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24" h="123">
                    <a:moveTo>
                      <a:pt x="0" y="99"/>
                    </a:moveTo>
                    <a:lnTo>
                      <a:pt x="9" y="91"/>
                    </a:lnTo>
                    <a:lnTo>
                      <a:pt x="19" y="84"/>
                    </a:lnTo>
                    <a:lnTo>
                      <a:pt x="32" y="72"/>
                    </a:lnTo>
                    <a:lnTo>
                      <a:pt x="45" y="59"/>
                    </a:lnTo>
                    <a:lnTo>
                      <a:pt x="58" y="47"/>
                    </a:lnTo>
                    <a:lnTo>
                      <a:pt x="71" y="35"/>
                    </a:lnTo>
                    <a:lnTo>
                      <a:pt x="82" y="25"/>
                    </a:lnTo>
                    <a:lnTo>
                      <a:pt x="88" y="17"/>
                    </a:lnTo>
                    <a:lnTo>
                      <a:pt x="207" y="47"/>
                    </a:lnTo>
                    <a:lnTo>
                      <a:pt x="311" y="67"/>
                    </a:lnTo>
                    <a:lnTo>
                      <a:pt x="401" y="76"/>
                    </a:lnTo>
                    <a:lnTo>
                      <a:pt x="481" y="76"/>
                    </a:lnTo>
                    <a:lnTo>
                      <a:pt x="552" y="72"/>
                    </a:lnTo>
                    <a:lnTo>
                      <a:pt x="615" y="62"/>
                    </a:lnTo>
                    <a:lnTo>
                      <a:pt x="669" y="49"/>
                    </a:lnTo>
                    <a:lnTo>
                      <a:pt x="721" y="35"/>
                    </a:lnTo>
                    <a:lnTo>
                      <a:pt x="766" y="22"/>
                    </a:lnTo>
                    <a:lnTo>
                      <a:pt x="811" y="10"/>
                    </a:lnTo>
                    <a:lnTo>
                      <a:pt x="855" y="3"/>
                    </a:lnTo>
                    <a:lnTo>
                      <a:pt x="900" y="0"/>
                    </a:lnTo>
                    <a:lnTo>
                      <a:pt x="950" y="5"/>
                    </a:lnTo>
                    <a:lnTo>
                      <a:pt x="1001" y="17"/>
                    </a:lnTo>
                    <a:lnTo>
                      <a:pt x="1060" y="42"/>
                    </a:lnTo>
                    <a:lnTo>
                      <a:pt x="1124" y="76"/>
                    </a:lnTo>
                    <a:lnTo>
                      <a:pt x="1116" y="81"/>
                    </a:lnTo>
                    <a:lnTo>
                      <a:pt x="1105" y="89"/>
                    </a:lnTo>
                    <a:lnTo>
                      <a:pt x="1094" y="94"/>
                    </a:lnTo>
                    <a:lnTo>
                      <a:pt x="1083" y="101"/>
                    </a:lnTo>
                    <a:lnTo>
                      <a:pt x="1075" y="109"/>
                    </a:lnTo>
                    <a:lnTo>
                      <a:pt x="1066" y="113"/>
                    </a:lnTo>
                    <a:lnTo>
                      <a:pt x="1057" y="118"/>
                    </a:lnTo>
                    <a:lnTo>
                      <a:pt x="1053" y="123"/>
                    </a:lnTo>
                    <a:lnTo>
                      <a:pt x="1038" y="109"/>
                    </a:lnTo>
                    <a:lnTo>
                      <a:pt x="1021" y="96"/>
                    </a:lnTo>
                    <a:lnTo>
                      <a:pt x="1001" y="86"/>
                    </a:lnTo>
                    <a:lnTo>
                      <a:pt x="982" y="79"/>
                    </a:lnTo>
                    <a:lnTo>
                      <a:pt x="960" y="72"/>
                    </a:lnTo>
                    <a:lnTo>
                      <a:pt x="939" y="67"/>
                    </a:lnTo>
                    <a:lnTo>
                      <a:pt x="917" y="64"/>
                    </a:lnTo>
                    <a:lnTo>
                      <a:pt x="893" y="62"/>
                    </a:lnTo>
                    <a:lnTo>
                      <a:pt x="870" y="62"/>
                    </a:lnTo>
                    <a:lnTo>
                      <a:pt x="846" y="62"/>
                    </a:lnTo>
                    <a:lnTo>
                      <a:pt x="820" y="64"/>
                    </a:lnTo>
                    <a:lnTo>
                      <a:pt x="796" y="69"/>
                    </a:lnTo>
                    <a:lnTo>
                      <a:pt x="773" y="76"/>
                    </a:lnTo>
                    <a:lnTo>
                      <a:pt x="749" y="81"/>
                    </a:lnTo>
                    <a:lnTo>
                      <a:pt x="725" y="91"/>
                    </a:lnTo>
                    <a:lnTo>
                      <a:pt x="704" y="101"/>
                    </a:lnTo>
                    <a:lnTo>
                      <a:pt x="675" y="101"/>
                    </a:lnTo>
                    <a:lnTo>
                      <a:pt x="637" y="101"/>
                    </a:lnTo>
                    <a:lnTo>
                      <a:pt x="593" y="101"/>
                    </a:lnTo>
                    <a:lnTo>
                      <a:pt x="544" y="101"/>
                    </a:lnTo>
                    <a:lnTo>
                      <a:pt x="490" y="101"/>
                    </a:lnTo>
                    <a:lnTo>
                      <a:pt x="434" y="101"/>
                    </a:lnTo>
                    <a:lnTo>
                      <a:pt x="375" y="101"/>
                    </a:lnTo>
                    <a:lnTo>
                      <a:pt x="317" y="99"/>
                    </a:lnTo>
                    <a:lnTo>
                      <a:pt x="259" y="99"/>
                    </a:lnTo>
                    <a:lnTo>
                      <a:pt x="203" y="99"/>
                    </a:lnTo>
                    <a:lnTo>
                      <a:pt x="153" y="99"/>
                    </a:lnTo>
                    <a:lnTo>
                      <a:pt x="106" y="99"/>
                    </a:lnTo>
                    <a:lnTo>
                      <a:pt x="67" y="99"/>
                    </a:lnTo>
                    <a:lnTo>
                      <a:pt x="35" y="99"/>
                    </a:lnTo>
                    <a:lnTo>
                      <a:pt x="13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6" name="Freeform 18"/>
              <p:cNvSpPr>
                <a:spLocks/>
              </p:cNvSpPr>
              <p:nvPr/>
            </p:nvSpPr>
            <p:spPr bwMode="auto">
              <a:xfrm>
                <a:off x="4772" y="3276"/>
                <a:ext cx="1066" cy="197"/>
              </a:xfrm>
              <a:custGeom>
                <a:avLst/>
                <a:gdLst>
                  <a:gd name="T0" fmla="*/ 90 w 1066"/>
                  <a:gd name="T1" fmla="*/ 62 h 197"/>
                  <a:gd name="T2" fmla="*/ 155 w 1066"/>
                  <a:gd name="T3" fmla="*/ 81 h 197"/>
                  <a:gd name="T4" fmla="*/ 213 w 1066"/>
                  <a:gd name="T5" fmla="*/ 94 h 197"/>
                  <a:gd name="T6" fmla="*/ 265 w 1066"/>
                  <a:gd name="T7" fmla="*/ 101 h 197"/>
                  <a:gd name="T8" fmla="*/ 315 w 1066"/>
                  <a:gd name="T9" fmla="*/ 101 h 197"/>
                  <a:gd name="T10" fmla="*/ 364 w 1066"/>
                  <a:gd name="T11" fmla="*/ 94 h 197"/>
                  <a:gd name="T12" fmla="*/ 414 w 1066"/>
                  <a:gd name="T13" fmla="*/ 81 h 197"/>
                  <a:gd name="T14" fmla="*/ 468 w 1066"/>
                  <a:gd name="T15" fmla="*/ 64 h 197"/>
                  <a:gd name="T16" fmla="*/ 526 w 1066"/>
                  <a:gd name="T17" fmla="*/ 42 h 197"/>
                  <a:gd name="T18" fmla="*/ 602 w 1066"/>
                  <a:gd name="T19" fmla="*/ 22 h 197"/>
                  <a:gd name="T20" fmla="*/ 690 w 1066"/>
                  <a:gd name="T21" fmla="*/ 7 h 197"/>
                  <a:gd name="T22" fmla="*/ 781 w 1066"/>
                  <a:gd name="T23" fmla="*/ 0 h 197"/>
                  <a:gd name="T24" fmla="*/ 871 w 1066"/>
                  <a:gd name="T25" fmla="*/ 7 h 197"/>
                  <a:gd name="T26" fmla="*/ 951 w 1066"/>
                  <a:gd name="T27" fmla="*/ 32 h 197"/>
                  <a:gd name="T28" fmla="*/ 1016 w 1066"/>
                  <a:gd name="T29" fmla="*/ 76 h 197"/>
                  <a:gd name="T30" fmla="*/ 1057 w 1066"/>
                  <a:gd name="T31" fmla="*/ 145 h 197"/>
                  <a:gd name="T32" fmla="*/ 1059 w 1066"/>
                  <a:gd name="T33" fmla="*/ 192 h 197"/>
                  <a:gd name="T34" fmla="*/ 1046 w 1066"/>
                  <a:gd name="T35" fmla="*/ 195 h 197"/>
                  <a:gd name="T36" fmla="*/ 1020 w 1066"/>
                  <a:gd name="T37" fmla="*/ 180 h 197"/>
                  <a:gd name="T38" fmla="*/ 981 w 1066"/>
                  <a:gd name="T39" fmla="*/ 150 h 197"/>
                  <a:gd name="T40" fmla="*/ 936 w 1066"/>
                  <a:gd name="T41" fmla="*/ 126 h 197"/>
                  <a:gd name="T42" fmla="*/ 887 w 1066"/>
                  <a:gd name="T43" fmla="*/ 108 h 197"/>
                  <a:gd name="T44" fmla="*/ 828 w 1066"/>
                  <a:gd name="T45" fmla="*/ 99 h 197"/>
                  <a:gd name="T46" fmla="*/ 764 w 1066"/>
                  <a:gd name="T47" fmla="*/ 99 h 197"/>
                  <a:gd name="T48" fmla="*/ 690 w 1066"/>
                  <a:gd name="T49" fmla="*/ 111 h 197"/>
                  <a:gd name="T50" fmla="*/ 606 w 1066"/>
                  <a:gd name="T51" fmla="*/ 133 h 197"/>
                  <a:gd name="T52" fmla="*/ 526 w 1066"/>
                  <a:gd name="T53" fmla="*/ 163 h 197"/>
                  <a:gd name="T54" fmla="*/ 448 w 1066"/>
                  <a:gd name="T55" fmla="*/ 175 h 197"/>
                  <a:gd name="T56" fmla="*/ 364 w 1066"/>
                  <a:gd name="T57" fmla="*/ 177 h 197"/>
                  <a:gd name="T58" fmla="*/ 280 w 1066"/>
                  <a:gd name="T59" fmla="*/ 175 h 197"/>
                  <a:gd name="T60" fmla="*/ 198 w 1066"/>
                  <a:gd name="T61" fmla="*/ 165 h 197"/>
                  <a:gd name="T62" fmla="*/ 125 w 1066"/>
                  <a:gd name="T63" fmla="*/ 153 h 197"/>
                  <a:gd name="T64" fmla="*/ 62 w 1066"/>
                  <a:gd name="T65" fmla="*/ 140 h 197"/>
                  <a:gd name="T66" fmla="*/ 15 w 1066"/>
                  <a:gd name="T67" fmla="*/ 131 h 197"/>
                  <a:gd name="T68" fmla="*/ 13 w 1066"/>
                  <a:gd name="T69" fmla="*/ 108 h 197"/>
                  <a:gd name="T70" fmla="*/ 45 w 1066"/>
                  <a:gd name="T71" fmla="*/ 64 h 19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6"/>
                  <a:gd name="T109" fmla="*/ 0 h 197"/>
                  <a:gd name="T110" fmla="*/ 1066 w 1066"/>
                  <a:gd name="T111" fmla="*/ 197 h 19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6" h="197">
                    <a:moveTo>
                      <a:pt x="56" y="49"/>
                    </a:moveTo>
                    <a:lnTo>
                      <a:pt x="90" y="62"/>
                    </a:lnTo>
                    <a:lnTo>
                      <a:pt x="125" y="71"/>
                    </a:lnTo>
                    <a:lnTo>
                      <a:pt x="155" y="81"/>
                    </a:lnTo>
                    <a:lnTo>
                      <a:pt x="185" y="89"/>
                    </a:lnTo>
                    <a:lnTo>
                      <a:pt x="213" y="94"/>
                    </a:lnTo>
                    <a:lnTo>
                      <a:pt x="239" y="99"/>
                    </a:lnTo>
                    <a:lnTo>
                      <a:pt x="265" y="101"/>
                    </a:lnTo>
                    <a:lnTo>
                      <a:pt x="291" y="101"/>
                    </a:lnTo>
                    <a:lnTo>
                      <a:pt x="315" y="101"/>
                    </a:lnTo>
                    <a:lnTo>
                      <a:pt x="338" y="99"/>
                    </a:lnTo>
                    <a:lnTo>
                      <a:pt x="364" y="94"/>
                    </a:lnTo>
                    <a:lnTo>
                      <a:pt x="388" y="89"/>
                    </a:lnTo>
                    <a:lnTo>
                      <a:pt x="414" y="81"/>
                    </a:lnTo>
                    <a:lnTo>
                      <a:pt x="440" y="74"/>
                    </a:lnTo>
                    <a:lnTo>
                      <a:pt x="468" y="64"/>
                    </a:lnTo>
                    <a:lnTo>
                      <a:pt x="496" y="54"/>
                    </a:lnTo>
                    <a:lnTo>
                      <a:pt x="526" y="42"/>
                    </a:lnTo>
                    <a:lnTo>
                      <a:pt x="563" y="32"/>
                    </a:lnTo>
                    <a:lnTo>
                      <a:pt x="602" y="22"/>
                    </a:lnTo>
                    <a:lnTo>
                      <a:pt x="645" y="15"/>
                    </a:lnTo>
                    <a:lnTo>
                      <a:pt x="690" y="7"/>
                    </a:lnTo>
                    <a:lnTo>
                      <a:pt x="735" y="2"/>
                    </a:lnTo>
                    <a:lnTo>
                      <a:pt x="781" y="0"/>
                    </a:lnTo>
                    <a:lnTo>
                      <a:pt x="826" y="2"/>
                    </a:lnTo>
                    <a:lnTo>
                      <a:pt x="871" y="7"/>
                    </a:lnTo>
                    <a:lnTo>
                      <a:pt x="912" y="17"/>
                    </a:lnTo>
                    <a:lnTo>
                      <a:pt x="951" y="32"/>
                    </a:lnTo>
                    <a:lnTo>
                      <a:pt x="986" y="52"/>
                    </a:lnTo>
                    <a:lnTo>
                      <a:pt x="1016" y="76"/>
                    </a:lnTo>
                    <a:lnTo>
                      <a:pt x="1040" y="108"/>
                    </a:lnTo>
                    <a:lnTo>
                      <a:pt x="1057" y="145"/>
                    </a:lnTo>
                    <a:lnTo>
                      <a:pt x="1066" y="192"/>
                    </a:lnTo>
                    <a:lnTo>
                      <a:pt x="1059" y="192"/>
                    </a:lnTo>
                    <a:lnTo>
                      <a:pt x="1053" y="195"/>
                    </a:lnTo>
                    <a:lnTo>
                      <a:pt x="1046" y="195"/>
                    </a:lnTo>
                    <a:lnTo>
                      <a:pt x="1040" y="197"/>
                    </a:lnTo>
                    <a:lnTo>
                      <a:pt x="1020" y="180"/>
                    </a:lnTo>
                    <a:lnTo>
                      <a:pt x="1001" y="165"/>
                    </a:lnTo>
                    <a:lnTo>
                      <a:pt x="981" y="150"/>
                    </a:lnTo>
                    <a:lnTo>
                      <a:pt x="960" y="138"/>
                    </a:lnTo>
                    <a:lnTo>
                      <a:pt x="936" y="126"/>
                    </a:lnTo>
                    <a:lnTo>
                      <a:pt x="912" y="116"/>
                    </a:lnTo>
                    <a:lnTo>
                      <a:pt x="887" y="108"/>
                    </a:lnTo>
                    <a:lnTo>
                      <a:pt x="858" y="103"/>
                    </a:lnTo>
                    <a:lnTo>
                      <a:pt x="828" y="99"/>
                    </a:lnTo>
                    <a:lnTo>
                      <a:pt x="798" y="99"/>
                    </a:lnTo>
                    <a:lnTo>
                      <a:pt x="764" y="99"/>
                    </a:lnTo>
                    <a:lnTo>
                      <a:pt x="729" y="103"/>
                    </a:lnTo>
                    <a:lnTo>
                      <a:pt x="690" y="111"/>
                    </a:lnTo>
                    <a:lnTo>
                      <a:pt x="649" y="121"/>
                    </a:lnTo>
                    <a:lnTo>
                      <a:pt x="606" y="133"/>
                    </a:lnTo>
                    <a:lnTo>
                      <a:pt x="561" y="150"/>
                    </a:lnTo>
                    <a:lnTo>
                      <a:pt x="526" y="163"/>
                    </a:lnTo>
                    <a:lnTo>
                      <a:pt x="487" y="170"/>
                    </a:lnTo>
                    <a:lnTo>
                      <a:pt x="448" y="175"/>
                    </a:lnTo>
                    <a:lnTo>
                      <a:pt x="407" y="177"/>
                    </a:lnTo>
                    <a:lnTo>
                      <a:pt x="364" y="177"/>
                    </a:lnTo>
                    <a:lnTo>
                      <a:pt x="323" y="177"/>
                    </a:lnTo>
                    <a:lnTo>
                      <a:pt x="280" y="175"/>
                    </a:lnTo>
                    <a:lnTo>
                      <a:pt x="239" y="170"/>
                    </a:lnTo>
                    <a:lnTo>
                      <a:pt x="198" y="165"/>
                    </a:lnTo>
                    <a:lnTo>
                      <a:pt x="159" y="160"/>
                    </a:lnTo>
                    <a:lnTo>
                      <a:pt x="125" y="153"/>
                    </a:lnTo>
                    <a:lnTo>
                      <a:pt x="90" y="145"/>
                    </a:lnTo>
                    <a:lnTo>
                      <a:pt x="62" y="140"/>
                    </a:lnTo>
                    <a:lnTo>
                      <a:pt x="36" y="136"/>
                    </a:lnTo>
                    <a:lnTo>
                      <a:pt x="15" y="131"/>
                    </a:lnTo>
                    <a:lnTo>
                      <a:pt x="0" y="126"/>
                    </a:lnTo>
                    <a:lnTo>
                      <a:pt x="13" y="108"/>
                    </a:lnTo>
                    <a:lnTo>
                      <a:pt x="30" y="86"/>
                    </a:lnTo>
                    <a:lnTo>
                      <a:pt x="45" y="64"/>
                    </a:lnTo>
                    <a:lnTo>
                      <a:pt x="56" y="49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7" name="Freeform 19"/>
              <p:cNvSpPr>
                <a:spLocks/>
              </p:cNvSpPr>
              <p:nvPr/>
            </p:nvSpPr>
            <p:spPr bwMode="auto">
              <a:xfrm>
                <a:off x="6017" y="3466"/>
                <a:ext cx="354" cy="42"/>
              </a:xfrm>
              <a:custGeom>
                <a:avLst/>
                <a:gdLst>
                  <a:gd name="T0" fmla="*/ 354 w 354"/>
                  <a:gd name="T1" fmla="*/ 42 h 42"/>
                  <a:gd name="T2" fmla="*/ 0 w 354"/>
                  <a:gd name="T3" fmla="*/ 42 h 42"/>
                  <a:gd name="T4" fmla="*/ 17 w 354"/>
                  <a:gd name="T5" fmla="*/ 32 h 42"/>
                  <a:gd name="T6" fmla="*/ 36 w 354"/>
                  <a:gd name="T7" fmla="*/ 22 h 42"/>
                  <a:gd name="T8" fmla="*/ 58 w 354"/>
                  <a:gd name="T9" fmla="*/ 14 h 42"/>
                  <a:gd name="T10" fmla="*/ 82 w 354"/>
                  <a:gd name="T11" fmla="*/ 10 h 42"/>
                  <a:gd name="T12" fmla="*/ 105 w 354"/>
                  <a:gd name="T13" fmla="*/ 5 h 42"/>
                  <a:gd name="T14" fmla="*/ 129 w 354"/>
                  <a:gd name="T15" fmla="*/ 2 h 42"/>
                  <a:gd name="T16" fmla="*/ 155 w 354"/>
                  <a:gd name="T17" fmla="*/ 0 h 42"/>
                  <a:gd name="T18" fmla="*/ 181 w 354"/>
                  <a:gd name="T19" fmla="*/ 0 h 42"/>
                  <a:gd name="T20" fmla="*/ 207 w 354"/>
                  <a:gd name="T21" fmla="*/ 2 h 42"/>
                  <a:gd name="T22" fmla="*/ 231 w 354"/>
                  <a:gd name="T23" fmla="*/ 5 h 42"/>
                  <a:gd name="T24" fmla="*/ 254 w 354"/>
                  <a:gd name="T25" fmla="*/ 7 h 42"/>
                  <a:gd name="T26" fmla="*/ 278 w 354"/>
                  <a:gd name="T27" fmla="*/ 12 h 42"/>
                  <a:gd name="T28" fmla="*/ 300 w 354"/>
                  <a:gd name="T29" fmla="*/ 17 h 42"/>
                  <a:gd name="T30" fmla="*/ 319 w 354"/>
                  <a:gd name="T31" fmla="*/ 24 h 42"/>
                  <a:gd name="T32" fmla="*/ 339 w 354"/>
                  <a:gd name="T33" fmla="*/ 32 h 42"/>
                  <a:gd name="T34" fmla="*/ 354 w 354"/>
                  <a:gd name="T35" fmla="*/ 42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4"/>
                  <a:gd name="T55" fmla="*/ 0 h 42"/>
                  <a:gd name="T56" fmla="*/ 354 w 354"/>
                  <a:gd name="T57" fmla="*/ 42 h 4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4" h="42">
                    <a:moveTo>
                      <a:pt x="354" y="42"/>
                    </a:moveTo>
                    <a:lnTo>
                      <a:pt x="0" y="42"/>
                    </a:lnTo>
                    <a:lnTo>
                      <a:pt x="17" y="32"/>
                    </a:lnTo>
                    <a:lnTo>
                      <a:pt x="36" y="22"/>
                    </a:lnTo>
                    <a:lnTo>
                      <a:pt x="58" y="14"/>
                    </a:lnTo>
                    <a:lnTo>
                      <a:pt x="82" y="10"/>
                    </a:lnTo>
                    <a:lnTo>
                      <a:pt x="105" y="5"/>
                    </a:lnTo>
                    <a:lnTo>
                      <a:pt x="129" y="2"/>
                    </a:lnTo>
                    <a:lnTo>
                      <a:pt x="155" y="0"/>
                    </a:lnTo>
                    <a:lnTo>
                      <a:pt x="181" y="0"/>
                    </a:lnTo>
                    <a:lnTo>
                      <a:pt x="207" y="2"/>
                    </a:lnTo>
                    <a:lnTo>
                      <a:pt x="231" y="5"/>
                    </a:lnTo>
                    <a:lnTo>
                      <a:pt x="254" y="7"/>
                    </a:lnTo>
                    <a:lnTo>
                      <a:pt x="278" y="12"/>
                    </a:lnTo>
                    <a:lnTo>
                      <a:pt x="300" y="17"/>
                    </a:lnTo>
                    <a:lnTo>
                      <a:pt x="319" y="24"/>
                    </a:lnTo>
                    <a:lnTo>
                      <a:pt x="339" y="32"/>
                    </a:lnTo>
                    <a:lnTo>
                      <a:pt x="354" y="42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8" name="Freeform 20"/>
              <p:cNvSpPr>
                <a:spLocks/>
              </p:cNvSpPr>
              <p:nvPr/>
            </p:nvSpPr>
            <p:spPr bwMode="auto">
              <a:xfrm>
                <a:off x="5445" y="3490"/>
                <a:ext cx="192" cy="18"/>
              </a:xfrm>
              <a:custGeom>
                <a:avLst/>
                <a:gdLst>
                  <a:gd name="T0" fmla="*/ 0 w 192"/>
                  <a:gd name="T1" fmla="*/ 15 h 18"/>
                  <a:gd name="T2" fmla="*/ 24 w 192"/>
                  <a:gd name="T3" fmla="*/ 8 h 18"/>
                  <a:gd name="T4" fmla="*/ 50 w 192"/>
                  <a:gd name="T5" fmla="*/ 5 h 18"/>
                  <a:gd name="T6" fmla="*/ 78 w 192"/>
                  <a:gd name="T7" fmla="*/ 3 h 18"/>
                  <a:gd name="T8" fmla="*/ 106 w 192"/>
                  <a:gd name="T9" fmla="*/ 0 h 18"/>
                  <a:gd name="T10" fmla="*/ 132 w 192"/>
                  <a:gd name="T11" fmla="*/ 3 h 18"/>
                  <a:gd name="T12" fmla="*/ 155 w 192"/>
                  <a:gd name="T13" fmla="*/ 5 h 18"/>
                  <a:gd name="T14" fmla="*/ 175 w 192"/>
                  <a:gd name="T15" fmla="*/ 10 h 18"/>
                  <a:gd name="T16" fmla="*/ 192 w 192"/>
                  <a:gd name="T17" fmla="*/ 18 h 18"/>
                  <a:gd name="T18" fmla="*/ 0 w 192"/>
                  <a:gd name="T19" fmla="*/ 15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2"/>
                  <a:gd name="T31" fmla="*/ 0 h 18"/>
                  <a:gd name="T32" fmla="*/ 192 w 192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2" h="18">
                    <a:moveTo>
                      <a:pt x="0" y="15"/>
                    </a:moveTo>
                    <a:lnTo>
                      <a:pt x="24" y="8"/>
                    </a:lnTo>
                    <a:lnTo>
                      <a:pt x="50" y="5"/>
                    </a:lnTo>
                    <a:lnTo>
                      <a:pt x="78" y="3"/>
                    </a:lnTo>
                    <a:lnTo>
                      <a:pt x="106" y="0"/>
                    </a:lnTo>
                    <a:lnTo>
                      <a:pt x="132" y="3"/>
                    </a:lnTo>
                    <a:lnTo>
                      <a:pt x="155" y="5"/>
                    </a:lnTo>
                    <a:lnTo>
                      <a:pt x="175" y="10"/>
                    </a:lnTo>
                    <a:lnTo>
                      <a:pt x="192" y="1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39" name="Freeform 21"/>
              <p:cNvSpPr>
                <a:spLocks/>
              </p:cNvSpPr>
              <p:nvPr/>
            </p:nvSpPr>
            <p:spPr bwMode="auto">
              <a:xfrm>
                <a:off x="6110" y="2414"/>
                <a:ext cx="731" cy="929"/>
              </a:xfrm>
              <a:custGeom>
                <a:avLst/>
                <a:gdLst>
                  <a:gd name="T0" fmla="*/ 0 w 731"/>
                  <a:gd name="T1" fmla="*/ 0 h 929"/>
                  <a:gd name="T2" fmla="*/ 0 w 731"/>
                  <a:gd name="T3" fmla="*/ 825 h 929"/>
                  <a:gd name="T4" fmla="*/ 49 w 731"/>
                  <a:gd name="T5" fmla="*/ 820 h 929"/>
                  <a:gd name="T6" fmla="*/ 99 w 731"/>
                  <a:gd name="T7" fmla="*/ 818 h 929"/>
                  <a:gd name="T8" fmla="*/ 151 w 731"/>
                  <a:gd name="T9" fmla="*/ 823 h 929"/>
                  <a:gd name="T10" fmla="*/ 202 w 731"/>
                  <a:gd name="T11" fmla="*/ 830 h 929"/>
                  <a:gd name="T12" fmla="*/ 254 w 731"/>
                  <a:gd name="T13" fmla="*/ 840 h 929"/>
                  <a:gd name="T14" fmla="*/ 306 w 731"/>
                  <a:gd name="T15" fmla="*/ 852 h 929"/>
                  <a:gd name="T16" fmla="*/ 356 w 731"/>
                  <a:gd name="T17" fmla="*/ 864 h 929"/>
                  <a:gd name="T18" fmla="*/ 405 w 731"/>
                  <a:gd name="T19" fmla="*/ 877 h 929"/>
                  <a:gd name="T20" fmla="*/ 455 w 731"/>
                  <a:gd name="T21" fmla="*/ 892 h 929"/>
                  <a:gd name="T22" fmla="*/ 500 w 731"/>
                  <a:gd name="T23" fmla="*/ 904 h 929"/>
                  <a:gd name="T24" fmla="*/ 546 w 731"/>
                  <a:gd name="T25" fmla="*/ 914 h 929"/>
                  <a:gd name="T26" fmla="*/ 589 w 731"/>
                  <a:gd name="T27" fmla="*/ 924 h 929"/>
                  <a:gd name="T28" fmla="*/ 630 w 731"/>
                  <a:gd name="T29" fmla="*/ 929 h 929"/>
                  <a:gd name="T30" fmla="*/ 666 w 731"/>
                  <a:gd name="T31" fmla="*/ 929 h 929"/>
                  <a:gd name="T32" fmla="*/ 701 w 731"/>
                  <a:gd name="T33" fmla="*/ 926 h 929"/>
                  <a:gd name="T34" fmla="*/ 731 w 731"/>
                  <a:gd name="T35" fmla="*/ 916 h 929"/>
                  <a:gd name="T36" fmla="*/ 537 w 731"/>
                  <a:gd name="T37" fmla="*/ 10 h 929"/>
                  <a:gd name="T38" fmla="*/ 494 w 731"/>
                  <a:gd name="T39" fmla="*/ 24 h 929"/>
                  <a:gd name="T40" fmla="*/ 451 w 731"/>
                  <a:gd name="T41" fmla="*/ 34 h 929"/>
                  <a:gd name="T42" fmla="*/ 410 w 731"/>
                  <a:gd name="T43" fmla="*/ 42 h 929"/>
                  <a:gd name="T44" fmla="*/ 366 w 731"/>
                  <a:gd name="T45" fmla="*/ 46 h 929"/>
                  <a:gd name="T46" fmla="*/ 328 w 731"/>
                  <a:gd name="T47" fmla="*/ 46 h 929"/>
                  <a:gd name="T48" fmla="*/ 287 w 731"/>
                  <a:gd name="T49" fmla="*/ 46 h 929"/>
                  <a:gd name="T50" fmla="*/ 250 w 731"/>
                  <a:gd name="T51" fmla="*/ 44 h 929"/>
                  <a:gd name="T52" fmla="*/ 213 w 731"/>
                  <a:gd name="T53" fmla="*/ 39 h 929"/>
                  <a:gd name="T54" fmla="*/ 179 w 731"/>
                  <a:gd name="T55" fmla="*/ 34 h 929"/>
                  <a:gd name="T56" fmla="*/ 146 w 731"/>
                  <a:gd name="T57" fmla="*/ 29 h 929"/>
                  <a:gd name="T58" fmla="*/ 114 w 731"/>
                  <a:gd name="T59" fmla="*/ 22 h 929"/>
                  <a:gd name="T60" fmla="*/ 86 w 731"/>
                  <a:gd name="T61" fmla="*/ 17 h 929"/>
                  <a:gd name="T62" fmla="*/ 60 w 731"/>
                  <a:gd name="T63" fmla="*/ 10 h 929"/>
                  <a:gd name="T64" fmla="*/ 38 w 731"/>
                  <a:gd name="T65" fmla="*/ 5 h 929"/>
                  <a:gd name="T66" fmla="*/ 17 w 731"/>
                  <a:gd name="T67" fmla="*/ 2 h 929"/>
                  <a:gd name="T68" fmla="*/ 0 w 731"/>
                  <a:gd name="T69" fmla="*/ 0 h 9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31"/>
                  <a:gd name="T106" fmla="*/ 0 h 929"/>
                  <a:gd name="T107" fmla="*/ 731 w 731"/>
                  <a:gd name="T108" fmla="*/ 929 h 9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31" h="929">
                    <a:moveTo>
                      <a:pt x="0" y="0"/>
                    </a:moveTo>
                    <a:lnTo>
                      <a:pt x="0" y="825"/>
                    </a:lnTo>
                    <a:lnTo>
                      <a:pt x="49" y="820"/>
                    </a:lnTo>
                    <a:lnTo>
                      <a:pt x="99" y="818"/>
                    </a:lnTo>
                    <a:lnTo>
                      <a:pt x="151" y="823"/>
                    </a:lnTo>
                    <a:lnTo>
                      <a:pt x="202" y="830"/>
                    </a:lnTo>
                    <a:lnTo>
                      <a:pt x="254" y="840"/>
                    </a:lnTo>
                    <a:lnTo>
                      <a:pt x="306" y="852"/>
                    </a:lnTo>
                    <a:lnTo>
                      <a:pt x="356" y="864"/>
                    </a:lnTo>
                    <a:lnTo>
                      <a:pt x="405" y="877"/>
                    </a:lnTo>
                    <a:lnTo>
                      <a:pt x="455" y="892"/>
                    </a:lnTo>
                    <a:lnTo>
                      <a:pt x="500" y="904"/>
                    </a:lnTo>
                    <a:lnTo>
                      <a:pt x="546" y="914"/>
                    </a:lnTo>
                    <a:lnTo>
                      <a:pt x="589" y="924"/>
                    </a:lnTo>
                    <a:lnTo>
                      <a:pt x="630" y="929"/>
                    </a:lnTo>
                    <a:lnTo>
                      <a:pt x="666" y="929"/>
                    </a:lnTo>
                    <a:lnTo>
                      <a:pt x="701" y="926"/>
                    </a:lnTo>
                    <a:lnTo>
                      <a:pt x="731" y="916"/>
                    </a:lnTo>
                    <a:lnTo>
                      <a:pt x="537" y="10"/>
                    </a:lnTo>
                    <a:lnTo>
                      <a:pt x="494" y="24"/>
                    </a:lnTo>
                    <a:lnTo>
                      <a:pt x="451" y="34"/>
                    </a:lnTo>
                    <a:lnTo>
                      <a:pt x="410" y="42"/>
                    </a:lnTo>
                    <a:lnTo>
                      <a:pt x="366" y="46"/>
                    </a:lnTo>
                    <a:lnTo>
                      <a:pt x="328" y="46"/>
                    </a:lnTo>
                    <a:lnTo>
                      <a:pt x="287" y="46"/>
                    </a:lnTo>
                    <a:lnTo>
                      <a:pt x="250" y="44"/>
                    </a:lnTo>
                    <a:lnTo>
                      <a:pt x="213" y="39"/>
                    </a:lnTo>
                    <a:lnTo>
                      <a:pt x="179" y="34"/>
                    </a:lnTo>
                    <a:lnTo>
                      <a:pt x="146" y="29"/>
                    </a:lnTo>
                    <a:lnTo>
                      <a:pt x="114" y="22"/>
                    </a:lnTo>
                    <a:lnTo>
                      <a:pt x="86" y="17"/>
                    </a:lnTo>
                    <a:lnTo>
                      <a:pt x="60" y="10"/>
                    </a:lnTo>
                    <a:lnTo>
                      <a:pt x="38" y="5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0" name="Freeform 22"/>
              <p:cNvSpPr>
                <a:spLocks/>
              </p:cNvSpPr>
              <p:nvPr/>
            </p:nvSpPr>
            <p:spPr bwMode="auto">
              <a:xfrm>
                <a:off x="6673" y="2480"/>
                <a:ext cx="356" cy="1030"/>
              </a:xfrm>
              <a:custGeom>
                <a:avLst/>
                <a:gdLst>
                  <a:gd name="T0" fmla="*/ 0 w 356"/>
                  <a:gd name="T1" fmla="*/ 0 h 1030"/>
                  <a:gd name="T2" fmla="*/ 183 w 356"/>
                  <a:gd name="T3" fmla="*/ 853 h 1030"/>
                  <a:gd name="T4" fmla="*/ 192 w 356"/>
                  <a:gd name="T5" fmla="*/ 865 h 1030"/>
                  <a:gd name="T6" fmla="*/ 207 w 356"/>
                  <a:gd name="T7" fmla="*/ 885 h 1030"/>
                  <a:gd name="T8" fmla="*/ 226 w 356"/>
                  <a:gd name="T9" fmla="*/ 909 h 1030"/>
                  <a:gd name="T10" fmla="*/ 248 w 356"/>
                  <a:gd name="T11" fmla="*/ 934 h 1030"/>
                  <a:gd name="T12" fmla="*/ 272 w 356"/>
                  <a:gd name="T13" fmla="*/ 961 h 1030"/>
                  <a:gd name="T14" fmla="*/ 300 w 356"/>
                  <a:gd name="T15" fmla="*/ 988 h 1030"/>
                  <a:gd name="T16" fmla="*/ 328 w 356"/>
                  <a:gd name="T17" fmla="*/ 1010 h 1030"/>
                  <a:gd name="T18" fmla="*/ 356 w 356"/>
                  <a:gd name="T19" fmla="*/ 1030 h 1030"/>
                  <a:gd name="T20" fmla="*/ 84 w 356"/>
                  <a:gd name="T21" fmla="*/ 118 h 1030"/>
                  <a:gd name="T22" fmla="*/ 75 w 356"/>
                  <a:gd name="T23" fmla="*/ 109 h 1030"/>
                  <a:gd name="T24" fmla="*/ 65 w 356"/>
                  <a:gd name="T25" fmla="*/ 94 h 1030"/>
                  <a:gd name="T26" fmla="*/ 52 w 356"/>
                  <a:gd name="T27" fmla="*/ 79 h 1030"/>
                  <a:gd name="T28" fmla="*/ 39 w 356"/>
                  <a:gd name="T29" fmla="*/ 62 h 1030"/>
                  <a:gd name="T30" fmla="*/ 28 w 356"/>
                  <a:gd name="T31" fmla="*/ 45 h 1030"/>
                  <a:gd name="T32" fmla="*/ 17 w 356"/>
                  <a:gd name="T33" fmla="*/ 30 h 1030"/>
                  <a:gd name="T34" fmla="*/ 6 w 356"/>
                  <a:gd name="T35" fmla="*/ 13 h 1030"/>
                  <a:gd name="T36" fmla="*/ 0 w 356"/>
                  <a:gd name="T37" fmla="*/ 0 h 10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6"/>
                  <a:gd name="T58" fmla="*/ 0 h 1030"/>
                  <a:gd name="T59" fmla="*/ 356 w 356"/>
                  <a:gd name="T60" fmla="*/ 1030 h 10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6" h="1030">
                    <a:moveTo>
                      <a:pt x="0" y="0"/>
                    </a:moveTo>
                    <a:lnTo>
                      <a:pt x="183" y="853"/>
                    </a:lnTo>
                    <a:lnTo>
                      <a:pt x="192" y="865"/>
                    </a:lnTo>
                    <a:lnTo>
                      <a:pt x="207" y="885"/>
                    </a:lnTo>
                    <a:lnTo>
                      <a:pt x="226" y="909"/>
                    </a:lnTo>
                    <a:lnTo>
                      <a:pt x="248" y="934"/>
                    </a:lnTo>
                    <a:lnTo>
                      <a:pt x="272" y="961"/>
                    </a:lnTo>
                    <a:lnTo>
                      <a:pt x="300" y="988"/>
                    </a:lnTo>
                    <a:lnTo>
                      <a:pt x="328" y="1010"/>
                    </a:lnTo>
                    <a:lnTo>
                      <a:pt x="356" y="1030"/>
                    </a:lnTo>
                    <a:lnTo>
                      <a:pt x="84" y="118"/>
                    </a:lnTo>
                    <a:lnTo>
                      <a:pt x="75" y="109"/>
                    </a:lnTo>
                    <a:lnTo>
                      <a:pt x="65" y="94"/>
                    </a:lnTo>
                    <a:lnTo>
                      <a:pt x="52" y="79"/>
                    </a:lnTo>
                    <a:lnTo>
                      <a:pt x="39" y="62"/>
                    </a:lnTo>
                    <a:lnTo>
                      <a:pt x="28" y="45"/>
                    </a:lnTo>
                    <a:lnTo>
                      <a:pt x="17" y="30"/>
                    </a:lnTo>
                    <a:lnTo>
                      <a:pt x="6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1" name="Freeform 23"/>
              <p:cNvSpPr>
                <a:spLocks/>
              </p:cNvSpPr>
              <p:nvPr/>
            </p:nvSpPr>
            <p:spPr bwMode="auto">
              <a:xfrm>
                <a:off x="5031" y="2409"/>
                <a:ext cx="802" cy="948"/>
              </a:xfrm>
              <a:custGeom>
                <a:avLst/>
                <a:gdLst>
                  <a:gd name="T0" fmla="*/ 202 w 802"/>
                  <a:gd name="T1" fmla="*/ 571 h 948"/>
                  <a:gd name="T2" fmla="*/ 105 w 802"/>
                  <a:gd name="T3" fmla="*/ 539 h 948"/>
                  <a:gd name="T4" fmla="*/ 45 w 802"/>
                  <a:gd name="T5" fmla="*/ 483 h 948"/>
                  <a:gd name="T6" fmla="*/ 12 w 802"/>
                  <a:gd name="T7" fmla="*/ 406 h 948"/>
                  <a:gd name="T8" fmla="*/ 0 w 802"/>
                  <a:gd name="T9" fmla="*/ 320 h 948"/>
                  <a:gd name="T10" fmla="*/ 4 w 802"/>
                  <a:gd name="T11" fmla="*/ 229 h 948"/>
                  <a:gd name="T12" fmla="*/ 17 w 802"/>
                  <a:gd name="T13" fmla="*/ 143 h 948"/>
                  <a:gd name="T14" fmla="*/ 32 w 802"/>
                  <a:gd name="T15" fmla="*/ 64 h 948"/>
                  <a:gd name="T16" fmla="*/ 43 w 802"/>
                  <a:gd name="T17" fmla="*/ 0 h 948"/>
                  <a:gd name="T18" fmla="*/ 66 w 802"/>
                  <a:gd name="T19" fmla="*/ 12 h 948"/>
                  <a:gd name="T20" fmla="*/ 88 w 802"/>
                  <a:gd name="T21" fmla="*/ 22 h 948"/>
                  <a:gd name="T22" fmla="*/ 112 w 802"/>
                  <a:gd name="T23" fmla="*/ 32 h 948"/>
                  <a:gd name="T24" fmla="*/ 135 w 802"/>
                  <a:gd name="T25" fmla="*/ 37 h 948"/>
                  <a:gd name="T26" fmla="*/ 159 w 802"/>
                  <a:gd name="T27" fmla="*/ 44 h 948"/>
                  <a:gd name="T28" fmla="*/ 185 w 802"/>
                  <a:gd name="T29" fmla="*/ 49 h 948"/>
                  <a:gd name="T30" fmla="*/ 209 w 802"/>
                  <a:gd name="T31" fmla="*/ 51 h 948"/>
                  <a:gd name="T32" fmla="*/ 233 w 802"/>
                  <a:gd name="T33" fmla="*/ 54 h 948"/>
                  <a:gd name="T34" fmla="*/ 274 w 802"/>
                  <a:gd name="T35" fmla="*/ 54 h 948"/>
                  <a:gd name="T36" fmla="*/ 315 w 802"/>
                  <a:gd name="T37" fmla="*/ 54 h 948"/>
                  <a:gd name="T38" fmla="*/ 356 w 802"/>
                  <a:gd name="T39" fmla="*/ 51 h 948"/>
                  <a:gd name="T40" fmla="*/ 394 w 802"/>
                  <a:gd name="T41" fmla="*/ 47 h 948"/>
                  <a:gd name="T42" fmla="*/ 435 w 802"/>
                  <a:gd name="T43" fmla="*/ 42 h 948"/>
                  <a:gd name="T44" fmla="*/ 474 w 802"/>
                  <a:gd name="T45" fmla="*/ 37 h 948"/>
                  <a:gd name="T46" fmla="*/ 513 w 802"/>
                  <a:gd name="T47" fmla="*/ 34 h 948"/>
                  <a:gd name="T48" fmla="*/ 550 w 802"/>
                  <a:gd name="T49" fmla="*/ 32 h 948"/>
                  <a:gd name="T50" fmla="*/ 587 w 802"/>
                  <a:gd name="T51" fmla="*/ 32 h 948"/>
                  <a:gd name="T52" fmla="*/ 621 w 802"/>
                  <a:gd name="T53" fmla="*/ 37 h 948"/>
                  <a:gd name="T54" fmla="*/ 656 w 802"/>
                  <a:gd name="T55" fmla="*/ 42 h 948"/>
                  <a:gd name="T56" fmla="*/ 688 w 802"/>
                  <a:gd name="T57" fmla="*/ 51 h 948"/>
                  <a:gd name="T58" fmla="*/ 720 w 802"/>
                  <a:gd name="T59" fmla="*/ 69 h 948"/>
                  <a:gd name="T60" fmla="*/ 748 w 802"/>
                  <a:gd name="T61" fmla="*/ 88 h 948"/>
                  <a:gd name="T62" fmla="*/ 776 w 802"/>
                  <a:gd name="T63" fmla="*/ 116 h 948"/>
                  <a:gd name="T64" fmla="*/ 802 w 802"/>
                  <a:gd name="T65" fmla="*/ 148 h 948"/>
                  <a:gd name="T66" fmla="*/ 802 w 802"/>
                  <a:gd name="T67" fmla="*/ 948 h 948"/>
                  <a:gd name="T68" fmla="*/ 759 w 802"/>
                  <a:gd name="T69" fmla="*/ 911 h 948"/>
                  <a:gd name="T70" fmla="*/ 716 w 802"/>
                  <a:gd name="T71" fmla="*/ 882 h 948"/>
                  <a:gd name="T72" fmla="*/ 673 w 802"/>
                  <a:gd name="T73" fmla="*/ 860 h 948"/>
                  <a:gd name="T74" fmla="*/ 630 w 802"/>
                  <a:gd name="T75" fmla="*/ 845 h 948"/>
                  <a:gd name="T76" fmla="*/ 589 w 802"/>
                  <a:gd name="T77" fmla="*/ 833 h 948"/>
                  <a:gd name="T78" fmla="*/ 550 w 802"/>
                  <a:gd name="T79" fmla="*/ 825 h 948"/>
                  <a:gd name="T80" fmla="*/ 511 w 802"/>
                  <a:gd name="T81" fmla="*/ 818 h 948"/>
                  <a:gd name="T82" fmla="*/ 474 w 802"/>
                  <a:gd name="T83" fmla="*/ 810 h 948"/>
                  <a:gd name="T84" fmla="*/ 442 w 802"/>
                  <a:gd name="T85" fmla="*/ 800 h 948"/>
                  <a:gd name="T86" fmla="*/ 410 w 802"/>
                  <a:gd name="T87" fmla="*/ 791 h 948"/>
                  <a:gd name="T88" fmla="*/ 379 w 802"/>
                  <a:gd name="T89" fmla="*/ 773 h 948"/>
                  <a:gd name="T90" fmla="*/ 353 w 802"/>
                  <a:gd name="T91" fmla="*/ 751 h 948"/>
                  <a:gd name="T92" fmla="*/ 330 w 802"/>
                  <a:gd name="T93" fmla="*/ 722 h 948"/>
                  <a:gd name="T94" fmla="*/ 310 w 802"/>
                  <a:gd name="T95" fmla="*/ 685 h 948"/>
                  <a:gd name="T96" fmla="*/ 295 w 802"/>
                  <a:gd name="T97" fmla="*/ 635 h 948"/>
                  <a:gd name="T98" fmla="*/ 282 w 802"/>
                  <a:gd name="T99" fmla="*/ 574 h 948"/>
                  <a:gd name="T100" fmla="*/ 271 w 802"/>
                  <a:gd name="T101" fmla="*/ 574 h 948"/>
                  <a:gd name="T102" fmla="*/ 261 w 802"/>
                  <a:gd name="T103" fmla="*/ 574 h 948"/>
                  <a:gd name="T104" fmla="*/ 250 w 802"/>
                  <a:gd name="T105" fmla="*/ 574 h 948"/>
                  <a:gd name="T106" fmla="*/ 239 w 802"/>
                  <a:gd name="T107" fmla="*/ 574 h 948"/>
                  <a:gd name="T108" fmla="*/ 230 w 802"/>
                  <a:gd name="T109" fmla="*/ 574 h 948"/>
                  <a:gd name="T110" fmla="*/ 220 w 802"/>
                  <a:gd name="T111" fmla="*/ 574 h 948"/>
                  <a:gd name="T112" fmla="*/ 211 w 802"/>
                  <a:gd name="T113" fmla="*/ 571 h 948"/>
                  <a:gd name="T114" fmla="*/ 202 w 802"/>
                  <a:gd name="T115" fmla="*/ 571 h 94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02"/>
                  <a:gd name="T175" fmla="*/ 0 h 948"/>
                  <a:gd name="T176" fmla="*/ 802 w 802"/>
                  <a:gd name="T177" fmla="*/ 948 h 94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02" h="948">
                    <a:moveTo>
                      <a:pt x="202" y="571"/>
                    </a:moveTo>
                    <a:lnTo>
                      <a:pt x="105" y="539"/>
                    </a:lnTo>
                    <a:lnTo>
                      <a:pt x="45" y="483"/>
                    </a:lnTo>
                    <a:lnTo>
                      <a:pt x="12" y="406"/>
                    </a:lnTo>
                    <a:lnTo>
                      <a:pt x="0" y="320"/>
                    </a:lnTo>
                    <a:lnTo>
                      <a:pt x="4" y="229"/>
                    </a:lnTo>
                    <a:lnTo>
                      <a:pt x="17" y="143"/>
                    </a:lnTo>
                    <a:lnTo>
                      <a:pt x="32" y="64"/>
                    </a:lnTo>
                    <a:lnTo>
                      <a:pt x="43" y="0"/>
                    </a:lnTo>
                    <a:lnTo>
                      <a:pt x="66" y="12"/>
                    </a:lnTo>
                    <a:lnTo>
                      <a:pt x="88" y="22"/>
                    </a:lnTo>
                    <a:lnTo>
                      <a:pt x="112" y="32"/>
                    </a:lnTo>
                    <a:lnTo>
                      <a:pt x="135" y="37"/>
                    </a:lnTo>
                    <a:lnTo>
                      <a:pt x="159" y="44"/>
                    </a:lnTo>
                    <a:lnTo>
                      <a:pt x="185" y="49"/>
                    </a:lnTo>
                    <a:lnTo>
                      <a:pt x="209" y="51"/>
                    </a:lnTo>
                    <a:lnTo>
                      <a:pt x="233" y="54"/>
                    </a:lnTo>
                    <a:lnTo>
                      <a:pt x="274" y="54"/>
                    </a:lnTo>
                    <a:lnTo>
                      <a:pt x="315" y="54"/>
                    </a:lnTo>
                    <a:lnTo>
                      <a:pt x="356" y="51"/>
                    </a:lnTo>
                    <a:lnTo>
                      <a:pt x="394" y="47"/>
                    </a:lnTo>
                    <a:lnTo>
                      <a:pt x="435" y="42"/>
                    </a:lnTo>
                    <a:lnTo>
                      <a:pt x="474" y="37"/>
                    </a:lnTo>
                    <a:lnTo>
                      <a:pt x="513" y="34"/>
                    </a:lnTo>
                    <a:lnTo>
                      <a:pt x="550" y="32"/>
                    </a:lnTo>
                    <a:lnTo>
                      <a:pt x="587" y="32"/>
                    </a:lnTo>
                    <a:lnTo>
                      <a:pt x="621" y="37"/>
                    </a:lnTo>
                    <a:lnTo>
                      <a:pt x="656" y="42"/>
                    </a:lnTo>
                    <a:lnTo>
                      <a:pt x="688" y="51"/>
                    </a:lnTo>
                    <a:lnTo>
                      <a:pt x="720" y="69"/>
                    </a:lnTo>
                    <a:lnTo>
                      <a:pt x="748" y="88"/>
                    </a:lnTo>
                    <a:lnTo>
                      <a:pt x="776" y="116"/>
                    </a:lnTo>
                    <a:lnTo>
                      <a:pt x="802" y="148"/>
                    </a:lnTo>
                    <a:lnTo>
                      <a:pt x="802" y="948"/>
                    </a:lnTo>
                    <a:lnTo>
                      <a:pt x="759" y="911"/>
                    </a:lnTo>
                    <a:lnTo>
                      <a:pt x="716" y="882"/>
                    </a:lnTo>
                    <a:lnTo>
                      <a:pt x="673" y="860"/>
                    </a:lnTo>
                    <a:lnTo>
                      <a:pt x="630" y="845"/>
                    </a:lnTo>
                    <a:lnTo>
                      <a:pt x="589" y="833"/>
                    </a:lnTo>
                    <a:lnTo>
                      <a:pt x="550" y="825"/>
                    </a:lnTo>
                    <a:lnTo>
                      <a:pt x="511" y="818"/>
                    </a:lnTo>
                    <a:lnTo>
                      <a:pt x="474" y="810"/>
                    </a:lnTo>
                    <a:lnTo>
                      <a:pt x="442" y="800"/>
                    </a:lnTo>
                    <a:lnTo>
                      <a:pt x="410" y="791"/>
                    </a:lnTo>
                    <a:lnTo>
                      <a:pt x="379" y="773"/>
                    </a:lnTo>
                    <a:lnTo>
                      <a:pt x="353" y="751"/>
                    </a:lnTo>
                    <a:lnTo>
                      <a:pt x="330" y="722"/>
                    </a:lnTo>
                    <a:lnTo>
                      <a:pt x="310" y="685"/>
                    </a:lnTo>
                    <a:lnTo>
                      <a:pt x="295" y="635"/>
                    </a:lnTo>
                    <a:lnTo>
                      <a:pt x="282" y="574"/>
                    </a:lnTo>
                    <a:lnTo>
                      <a:pt x="271" y="574"/>
                    </a:lnTo>
                    <a:lnTo>
                      <a:pt x="261" y="574"/>
                    </a:lnTo>
                    <a:lnTo>
                      <a:pt x="250" y="574"/>
                    </a:lnTo>
                    <a:lnTo>
                      <a:pt x="239" y="574"/>
                    </a:lnTo>
                    <a:lnTo>
                      <a:pt x="230" y="574"/>
                    </a:lnTo>
                    <a:lnTo>
                      <a:pt x="220" y="574"/>
                    </a:lnTo>
                    <a:lnTo>
                      <a:pt x="211" y="571"/>
                    </a:lnTo>
                    <a:lnTo>
                      <a:pt x="202" y="5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2" name="Freeform 24"/>
              <p:cNvSpPr>
                <a:spLocks/>
              </p:cNvSpPr>
              <p:nvPr/>
            </p:nvSpPr>
            <p:spPr bwMode="auto">
              <a:xfrm>
                <a:off x="5039" y="2884"/>
                <a:ext cx="348" cy="311"/>
              </a:xfrm>
              <a:custGeom>
                <a:avLst/>
                <a:gdLst>
                  <a:gd name="T0" fmla="*/ 0 w 348"/>
                  <a:gd name="T1" fmla="*/ 0 h 311"/>
                  <a:gd name="T2" fmla="*/ 17 w 348"/>
                  <a:gd name="T3" fmla="*/ 27 h 311"/>
                  <a:gd name="T4" fmla="*/ 39 w 348"/>
                  <a:gd name="T5" fmla="*/ 52 h 311"/>
                  <a:gd name="T6" fmla="*/ 65 w 348"/>
                  <a:gd name="T7" fmla="*/ 74 h 311"/>
                  <a:gd name="T8" fmla="*/ 95 w 348"/>
                  <a:gd name="T9" fmla="*/ 91 h 311"/>
                  <a:gd name="T10" fmla="*/ 132 w 348"/>
                  <a:gd name="T11" fmla="*/ 109 h 311"/>
                  <a:gd name="T12" fmla="*/ 168 w 348"/>
                  <a:gd name="T13" fmla="*/ 119 h 311"/>
                  <a:gd name="T14" fmla="*/ 212 w 348"/>
                  <a:gd name="T15" fmla="*/ 126 h 311"/>
                  <a:gd name="T16" fmla="*/ 255 w 348"/>
                  <a:gd name="T17" fmla="*/ 126 h 311"/>
                  <a:gd name="T18" fmla="*/ 257 w 348"/>
                  <a:gd name="T19" fmla="*/ 146 h 311"/>
                  <a:gd name="T20" fmla="*/ 261 w 348"/>
                  <a:gd name="T21" fmla="*/ 170 h 311"/>
                  <a:gd name="T22" fmla="*/ 268 w 348"/>
                  <a:gd name="T23" fmla="*/ 192 h 311"/>
                  <a:gd name="T24" fmla="*/ 276 w 348"/>
                  <a:gd name="T25" fmla="*/ 217 h 311"/>
                  <a:gd name="T26" fmla="*/ 287 w 348"/>
                  <a:gd name="T27" fmla="*/ 244 h 311"/>
                  <a:gd name="T28" fmla="*/ 304 w 348"/>
                  <a:gd name="T29" fmla="*/ 266 h 311"/>
                  <a:gd name="T30" fmla="*/ 324 w 348"/>
                  <a:gd name="T31" fmla="*/ 291 h 311"/>
                  <a:gd name="T32" fmla="*/ 348 w 348"/>
                  <a:gd name="T33" fmla="*/ 311 h 311"/>
                  <a:gd name="T34" fmla="*/ 313 w 348"/>
                  <a:gd name="T35" fmla="*/ 303 h 311"/>
                  <a:gd name="T36" fmla="*/ 281 w 348"/>
                  <a:gd name="T37" fmla="*/ 296 h 311"/>
                  <a:gd name="T38" fmla="*/ 251 w 348"/>
                  <a:gd name="T39" fmla="*/ 286 h 311"/>
                  <a:gd name="T40" fmla="*/ 220 w 348"/>
                  <a:gd name="T41" fmla="*/ 274 h 311"/>
                  <a:gd name="T42" fmla="*/ 190 w 348"/>
                  <a:gd name="T43" fmla="*/ 259 h 311"/>
                  <a:gd name="T44" fmla="*/ 164 w 348"/>
                  <a:gd name="T45" fmla="*/ 244 h 311"/>
                  <a:gd name="T46" fmla="*/ 138 w 348"/>
                  <a:gd name="T47" fmla="*/ 227 h 311"/>
                  <a:gd name="T48" fmla="*/ 115 w 348"/>
                  <a:gd name="T49" fmla="*/ 207 h 311"/>
                  <a:gd name="T50" fmla="*/ 93 w 348"/>
                  <a:gd name="T51" fmla="*/ 188 h 311"/>
                  <a:gd name="T52" fmla="*/ 71 w 348"/>
                  <a:gd name="T53" fmla="*/ 165 h 311"/>
                  <a:gd name="T54" fmla="*/ 54 w 348"/>
                  <a:gd name="T55" fmla="*/ 143 h 311"/>
                  <a:gd name="T56" fmla="*/ 39 w 348"/>
                  <a:gd name="T57" fmla="*/ 116 h 311"/>
                  <a:gd name="T58" fmla="*/ 26 w 348"/>
                  <a:gd name="T59" fmla="*/ 91 h 311"/>
                  <a:gd name="T60" fmla="*/ 15 w 348"/>
                  <a:gd name="T61" fmla="*/ 62 h 311"/>
                  <a:gd name="T62" fmla="*/ 7 w 348"/>
                  <a:gd name="T63" fmla="*/ 32 h 311"/>
                  <a:gd name="T64" fmla="*/ 0 w 348"/>
                  <a:gd name="T65" fmla="*/ 0 h 3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8"/>
                  <a:gd name="T100" fmla="*/ 0 h 311"/>
                  <a:gd name="T101" fmla="*/ 348 w 348"/>
                  <a:gd name="T102" fmla="*/ 311 h 31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8" h="311">
                    <a:moveTo>
                      <a:pt x="0" y="0"/>
                    </a:moveTo>
                    <a:lnTo>
                      <a:pt x="17" y="27"/>
                    </a:lnTo>
                    <a:lnTo>
                      <a:pt x="39" y="52"/>
                    </a:lnTo>
                    <a:lnTo>
                      <a:pt x="65" y="74"/>
                    </a:lnTo>
                    <a:lnTo>
                      <a:pt x="95" y="91"/>
                    </a:lnTo>
                    <a:lnTo>
                      <a:pt x="132" y="109"/>
                    </a:lnTo>
                    <a:lnTo>
                      <a:pt x="168" y="119"/>
                    </a:lnTo>
                    <a:lnTo>
                      <a:pt x="212" y="126"/>
                    </a:lnTo>
                    <a:lnTo>
                      <a:pt x="255" y="126"/>
                    </a:lnTo>
                    <a:lnTo>
                      <a:pt x="257" y="146"/>
                    </a:lnTo>
                    <a:lnTo>
                      <a:pt x="261" y="170"/>
                    </a:lnTo>
                    <a:lnTo>
                      <a:pt x="268" y="192"/>
                    </a:lnTo>
                    <a:lnTo>
                      <a:pt x="276" y="217"/>
                    </a:lnTo>
                    <a:lnTo>
                      <a:pt x="287" y="244"/>
                    </a:lnTo>
                    <a:lnTo>
                      <a:pt x="304" y="266"/>
                    </a:lnTo>
                    <a:lnTo>
                      <a:pt x="324" y="291"/>
                    </a:lnTo>
                    <a:lnTo>
                      <a:pt x="348" y="311"/>
                    </a:lnTo>
                    <a:lnTo>
                      <a:pt x="313" y="303"/>
                    </a:lnTo>
                    <a:lnTo>
                      <a:pt x="281" y="296"/>
                    </a:lnTo>
                    <a:lnTo>
                      <a:pt x="251" y="286"/>
                    </a:lnTo>
                    <a:lnTo>
                      <a:pt x="220" y="274"/>
                    </a:lnTo>
                    <a:lnTo>
                      <a:pt x="190" y="259"/>
                    </a:lnTo>
                    <a:lnTo>
                      <a:pt x="164" y="244"/>
                    </a:lnTo>
                    <a:lnTo>
                      <a:pt x="138" y="227"/>
                    </a:lnTo>
                    <a:lnTo>
                      <a:pt x="115" y="207"/>
                    </a:lnTo>
                    <a:lnTo>
                      <a:pt x="93" y="188"/>
                    </a:lnTo>
                    <a:lnTo>
                      <a:pt x="71" y="165"/>
                    </a:lnTo>
                    <a:lnTo>
                      <a:pt x="54" y="143"/>
                    </a:lnTo>
                    <a:lnTo>
                      <a:pt x="39" y="116"/>
                    </a:lnTo>
                    <a:lnTo>
                      <a:pt x="26" y="91"/>
                    </a:lnTo>
                    <a:lnTo>
                      <a:pt x="15" y="62"/>
                    </a:lnTo>
                    <a:lnTo>
                      <a:pt x="7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3" name="Freeform 25"/>
              <p:cNvSpPr>
                <a:spLocks/>
              </p:cNvSpPr>
              <p:nvPr/>
            </p:nvSpPr>
            <p:spPr bwMode="auto">
              <a:xfrm>
                <a:off x="4836" y="2441"/>
                <a:ext cx="741" cy="911"/>
              </a:xfrm>
              <a:custGeom>
                <a:avLst/>
                <a:gdLst>
                  <a:gd name="T0" fmla="*/ 186 w 741"/>
                  <a:gd name="T1" fmla="*/ 0 h 911"/>
                  <a:gd name="T2" fmla="*/ 207 w 741"/>
                  <a:gd name="T3" fmla="*/ 5 h 911"/>
                  <a:gd name="T4" fmla="*/ 52 w 741"/>
                  <a:gd name="T5" fmla="*/ 719 h 911"/>
                  <a:gd name="T6" fmla="*/ 69 w 741"/>
                  <a:gd name="T7" fmla="*/ 759 h 911"/>
                  <a:gd name="T8" fmla="*/ 93 w 741"/>
                  <a:gd name="T9" fmla="*/ 791 h 911"/>
                  <a:gd name="T10" fmla="*/ 119 w 741"/>
                  <a:gd name="T11" fmla="*/ 818 h 911"/>
                  <a:gd name="T12" fmla="*/ 151 w 741"/>
                  <a:gd name="T13" fmla="*/ 835 h 911"/>
                  <a:gd name="T14" fmla="*/ 186 w 741"/>
                  <a:gd name="T15" fmla="*/ 847 h 911"/>
                  <a:gd name="T16" fmla="*/ 223 w 741"/>
                  <a:gd name="T17" fmla="*/ 855 h 911"/>
                  <a:gd name="T18" fmla="*/ 261 w 741"/>
                  <a:gd name="T19" fmla="*/ 860 h 911"/>
                  <a:gd name="T20" fmla="*/ 302 w 741"/>
                  <a:gd name="T21" fmla="*/ 857 h 911"/>
                  <a:gd name="T22" fmla="*/ 343 w 741"/>
                  <a:gd name="T23" fmla="*/ 852 h 911"/>
                  <a:gd name="T24" fmla="*/ 387 w 741"/>
                  <a:gd name="T25" fmla="*/ 847 h 911"/>
                  <a:gd name="T26" fmla="*/ 428 w 741"/>
                  <a:gd name="T27" fmla="*/ 837 h 911"/>
                  <a:gd name="T28" fmla="*/ 469 w 741"/>
                  <a:gd name="T29" fmla="*/ 828 h 911"/>
                  <a:gd name="T30" fmla="*/ 510 w 741"/>
                  <a:gd name="T31" fmla="*/ 818 h 911"/>
                  <a:gd name="T32" fmla="*/ 546 w 741"/>
                  <a:gd name="T33" fmla="*/ 808 h 911"/>
                  <a:gd name="T34" fmla="*/ 583 w 741"/>
                  <a:gd name="T35" fmla="*/ 798 h 911"/>
                  <a:gd name="T36" fmla="*/ 615 w 741"/>
                  <a:gd name="T37" fmla="*/ 791 h 911"/>
                  <a:gd name="T38" fmla="*/ 630 w 741"/>
                  <a:gd name="T39" fmla="*/ 793 h 911"/>
                  <a:gd name="T40" fmla="*/ 646 w 741"/>
                  <a:gd name="T41" fmla="*/ 796 h 911"/>
                  <a:gd name="T42" fmla="*/ 661 w 741"/>
                  <a:gd name="T43" fmla="*/ 796 h 911"/>
                  <a:gd name="T44" fmla="*/ 676 w 741"/>
                  <a:gd name="T45" fmla="*/ 798 h 911"/>
                  <a:gd name="T46" fmla="*/ 689 w 741"/>
                  <a:gd name="T47" fmla="*/ 803 h 911"/>
                  <a:gd name="T48" fmla="*/ 704 w 741"/>
                  <a:gd name="T49" fmla="*/ 805 h 911"/>
                  <a:gd name="T50" fmla="*/ 721 w 741"/>
                  <a:gd name="T51" fmla="*/ 810 h 911"/>
                  <a:gd name="T52" fmla="*/ 741 w 741"/>
                  <a:gd name="T53" fmla="*/ 815 h 911"/>
                  <a:gd name="T54" fmla="*/ 682 w 741"/>
                  <a:gd name="T55" fmla="*/ 815 h 911"/>
                  <a:gd name="T56" fmla="*/ 626 w 741"/>
                  <a:gd name="T57" fmla="*/ 820 h 911"/>
                  <a:gd name="T58" fmla="*/ 577 w 741"/>
                  <a:gd name="T59" fmla="*/ 828 h 911"/>
                  <a:gd name="T60" fmla="*/ 531 w 741"/>
                  <a:gd name="T61" fmla="*/ 837 h 911"/>
                  <a:gd name="T62" fmla="*/ 488 w 741"/>
                  <a:gd name="T63" fmla="*/ 850 h 911"/>
                  <a:gd name="T64" fmla="*/ 447 w 741"/>
                  <a:gd name="T65" fmla="*/ 862 h 911"/>
                  <a:gd name="T66" fmla="*/ 406 w 741"/>
                  <a:gd name="T67" fmla="*/ 874 h 911"/>
                  <a:gd name="T68" fmla="*/ 367 w 741"/>
                  <a:gd name="T69" fmla="*/ 887 h 911"/>
                  <a:gd name="T70" fmla="*/ 328 w 741"/>
                  <a:gd name="T71" fmla="*/ 897 h 911"/>
                  <a:gd name="T72" fmla="*/ 289 w 741"/>
                  <a:gd name="T73" fmla="*/ 906 h 911"/>
                  <a:gd name="T74" fmla="*/ 248 w 741"/>
                  <a:gd name="T75" fmla="*/ 911 h 911"/>
                  <a:gd name="T76" fmla="*/ 205 w 741"/>
                  <a:gd name="T77" fmla="*/ 911 h 911"/>
                  <a:gd name="T78" fmla="*/ 160 w 741"/>
                  <a:gd name="T79" fmla="*/ 909 h 911"/>
                  <a:gd name="T80" fmla="*/ 110 w 741"/>
                  <a:gd name="T81" fmla="*/ 899 h 911"/>
                  <a:gd name="T82" fmla="*/ 59 w 741"/>
                  <a:gd name="T83" fmla="*/ 882 h 911"/>
                  <a:gd name="T84" fmla="*/ 0 w 741"/>
                  <a:gd name="T85" fmla="*/ 860 h 911"/>
                  <a:gd name="T86" fmla="*/ 186 w 741"/>
                  <a:gd name="T87" fmla="*/ 0 h 9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41"/>
                  <a:gd name="T133" fmla="*/ 0 h 911"/>
                  <a:gd name="T134" fmla="*/ 741 w 741"/>
                  <a:gd name="T135" fmla="*/ 911 h 91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41" h="911">
                    <a:moveTo>
                      <a:pt x="186" y="0"/>
                    </a:moveTo>
                    <a:lnTo>
                      <a:pt x="207" y="5"/>
                    </a:lnTo>
                    <a:lnTo>
                      <a:pt x="52" y="719"/>
                    </a:lnTo>
                    <a:lnTo>
                      <a:pt x="69" y="759"/>
                    </a:lnTo>
                    <a:lnTo>
                      <a:pt x="93" y="791"/>
                    </a:lnTo>
                    <a:lnTo>
                      <a:pt x="119" y="818"/>
                    </a:lnTo>
                    <a:lnTo>
                      <a:pt x="151" y="835"/>
                    </a:lnTo>
                    <a:lnTo>
                      <a:pt x="186" y="847"/>
                    </a:lnTo>
                    <a:lnTo>
                      <a:pt x="223" y="855"/>
                    </a:lnTo>
                    <a:lnTo>
                      <a:pt x="261" y="860"/>
                    </a:lnTo>
                    <a:lnTo>
                      <a:pt x="302" y="857"/>
                    </a:lnTo>
                    <a:lnTo>
                      <a:pt x="343" y="852"/>
                    </a:lnTo>
                    <a:lnTo>
                      <a:pt x="387" y="847"/>
                    </a:lnTo>
                    <a:lnTo>
                      <a:pt x="428" y="837"/>
                    </a:lnTo>
                    <a:lnTo>
                      <a:pt x="469" y="828"/>
                    </a:lnTo>
                    <a:lnTo>
                      <a:pt x="510" y="818"/>
                    </a:lnTo>
                    <a:lnTo>
                      <a:pt x="546" y="808"/>
                    </a:lnTo>
                    <a:lnTo>
                      <a:pt x="583" y="798"/>
                    </a:lnTo>
                    <a:lnTo>
                      <a:pt x="615" y="791"/>
                    </a:lnTo>
                    <a:lnTo>
                      <a:pt x="630" y="793"/>
                    </a:lnTo>
                    <a:lnTo>
                      <a:pt x="646" y="796"/>
                    </a:lnTo>
                    <a:lnTo>
                      <a:pt x="661" y="796"/>
                    </a:lnTo>
                    <a:lnTo>
                      <a:pt x="676" y="798"/>
                    </a:lnTo>
                    <a:lnTo>
                      <a:pt x="689" y="803"/>
                    </a:lnTo>
                    <a:lnTo>
                      <a:pt x="704" y="805"/>
                    </a:lnTo>
                    <a:lnTo>
                      <a:pt x="721" y="810"/>
                    </a:lnTo>
                    <a:lnTo>
                      <a:pt x="741" y="815"/>
                    </a:lnTo>
                    <a:lnTo>
                      <a:pt x="682" y="815"/>
                    </a:lnTo>
                    <a:lnTo>
                      <a:pt x="626" y="820"/>
                    </a:lnTo>
                    <a:lnTo>
                      <a:pt x="577" y="828"/>
                    </a:lnTo>
                    <a:lnTo>
                      <a:pt x="531" y="837"/>
                    </a:lnTo>
                    <a:lnTo>
                      <a:pt x="488" y="850"/>
                    </a:lnTo>
                    <a:lnTo>
                      <a:pt x="447" y="862"/>
                    </a:lnTo>
                    <a:lnTo>
                      <a:pt x="406" y="874"/>
                    </a:lnTo>
                    <a:lnTo>
                      <a:pt x="367" y="887"/>
                    </a:lnTo>
                    <a:lnTo>
                      <a:pt x="328" y="897"/>
                    </a:lnTo>
                    <a:lnTo>
                      <a:pt x="289" y="906"/>
                    </a:lnTo>
                    <a:lnTo>
                      <a:pt x="248" y="911"/>
                    </a:lnTo>
                    <a:lnTo>
                      <a:pt x="205" y="911"/>
                    </a:lnTo>
                    <a:lnTo>
                      <a:pt x="160" y="909"/>
                    </a:lnTo>
                    <a:lnTo>
                      <a:pt x="110" y="899"/>
                    </a:lnTo>
                    <a:lnTo>
                      <a:pt x="59" y="882"/>
                    </a:lnTo>
                    <a:lnTo>
                      <a:pt x="0" y="86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4" name="Freeform 26"/>
              <p:cNvSpPr>
                <a:spLocks/>
              </p:cNvSpPr>
              <p:nvPr/>
            </p:nvSpPr>
            <p:spPr bwMode="auto">
              <a:xfrm>
                <a:off x="5851" y="2414"/>
                <a:ext cx="259" cy="958"/>
              </a:xfrm>
              <a:custGeom>
                <a:avLst/>
                <a:gdLst>
                  <a:gd name="T0" fmla="*/ 0 w 259"/>
                  <a:gd name="T1" fmla="*/ 160 h 958"/>
                  <a:gd name="T2" fmla="*/ 41 w 259"/>
                  <a:gd name="T3" fmla="*/ 118 h 958"/>
                  <a:gd name="T4" fmla="*/ 77 w 259"/>
                  <a:gd name="T5" fmla="*/ 83 h 958"/>
                  <a:gd name="T6" fmla="*/ 112 w 259"/>
                  <a:gd name="T7" fmla="*/ 56 h 958"/>
                  <a:gd name="T8" fmla="*/ 144 w 259"/>
                  <a:gd name="T9" fmla="*/ 34 h 958"/>
                  <a:gd name="T10" fmla="*/ 174 w 259"/>
                  <a:gd name="T11" fmla="*/ 19 h 958"/>
                  <a:gd name="T12" fmla="*/ 205 w 259"/>
                  <a:gd name="T13" fmla="*/ 7 h 958"/>
                  <a:gd name="T14" fmla="*/ 233 w 259"/>
                  <a:gd name="T15" fmla="*/ 2 h 958"/>
                  <a:gd name="T16" fmla="*/ 259 w 259"/>
                  <a:gd name="T17" fmla="*/ 0 h 958"/>
                  <a:gd name="T18" fmla="*/ 259 w 259"/>
                  <a:gd name="T19" fmla="*/ 825 h 958"/>
                  <a:gd name="T20" fmla="*/ 228 w 259"/>
                  <a:gd name="T21" fmla="*/ 830 h 958"/>
                  <a:gd name="T22" fmla="*/ 198 w 259"/>
                  <a:gd name="T23" fmla="*/ 837 h 958"/>
                  <a:gd name="T24" fmla="*/ 166 w 259"/>
                  <a:gd name="T25" fmla="*/ 850 h 958"/>
                  <a:gd name="T26" fmla="*/ 133 w 259"/>
                  <a:gd name="T27" fmla="*/ 862 h 958"/>
                  <a:gd name="T28" fmla="*/ 101 w 259"/>
                  <a:gd name="T29" fmla="*/ 879 h 958"/>
                  <a:gd name="T30" fmla="*/ 66 w 259"/>
                  <a:gd name="T31" fmla="*/ 901 h 958"/>
                  <a:gd name="T32" fmla="*/ 34 w 259"/>
                  <a:gd name="T33" fmla="*/ 929 h 958"/>
                  <a:gd name="T34" fmla="*/ 0 w 259"/>
                  <a:gd name="T35" fmla="*/ 958 h 958"/>
                  <a:gd name="T36" fmla="*/ 0 w 259"/>
                  <a:gd name="T37" fmla="*/ 160 h 9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9"/>
                  <a:gd name="T58" fmla="*/ 0 h 958"/>
                  <a:gd name="T59" fmla="*/ 259 w 259"/>
                  <a:gd name="T60" fmla="*/ 958 h 9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9" h="958">
                    <a:moveTo>
                      <a:pt x="0" y="160"/>
                    </a:moveTo>
                    <a:lnTo>
                      <a:pt x="41" y="118"/>
                    </a:lnTo>
                    <a:lnTo>
                      <a:pt x="77" y="83"/>
                    </a:lnTo>
                    <a:lnTo>
                      <a:pt x="112" y="56"/>
                    </a:lnTo>
                    <a:lnTo>
                      <a:pt x="144" y="34"/>
                    </a:lnTo>
                    <a:lnTo>
                      <a:pt x="174" y="19"/>
                    </a:lnTo>
                    <a:lnTo>
                      <a:pt x="205" y="7"/>
                    </a:lnTo>
                    <a:lnTo>
                      <a:pt x="233" y="2"/>
                    </a:lnTo>
                    <a:lnTo>
                      <a:pt x="259" y="0"/>
                    </a:lnTo>
                    <a:lnTo>
                      <a:pt x="259" y="825"/>
                    </a:lnTo>
                    <a:lnTo>
                      <a:pt x="228" y="830"/>
                    </a:lnTo>
                    <a:lnTo>
                      <a:pt x="198" y="837"/>
                    </a:lnTo>
                    <a:lnTo>
                      <a:pt x="166" y="850"/>
                    </a:lnTo>
                    <a:lnTo>
                      <a:pt x="133" y="862"/>
                    </a:lnTo>
                    <a:lnTo>
                      <a:pt x="101" y="879"/>
                    </a:lnTo>
                    <a:lnTo>
                      <a:pt x="66" y="901"/>
                    </a:lnTo>
                    <a:lnTo>
                      <a:pt x="34" y="929"/>
                    </a:lnTo>
                    <a:lnTo>
                      <a:pt x="0" y="958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5" name="Freeform 27"/>
              <p:cNvSpPr>
                <a:spLocks/>
              </p:cNvSpPr>
              <p:nvPr/>
            </p:nvSpPr>
            <p:spPr bwMode="auto">
              <a:xfrm>
                <a:off x="5031" y="2409"/>
                <a:ext cx="233" cy="571"/>
              </a:xfrm>
              <a:custGeom>
                <a:avLst/>
                <a:gdLst>
                  <a:gd name="T0" fmla="*/ 233 w 233"/>
                  <a:gd name="T1" fmla="*/ 54 h 571"/>
                  <a:gd name="T2" fmla="*/ 209 w 233"/>
                  <a:gd name="T3" fmla="*/ 51 h 571"/>
                  <a:gd name="T4" fmla="*/ 185 w 233"/>
                  <a:gd name="T5" fmla="*/ 49 h 571"/>
                  <a:gd name="T6" fmla="*/ 159 w 233"/>
                  <a:gd name="T7" fmla="*/ 44 h 571"/>
                  <a:gd name="T8" fmla="*/ 135 w 233"/>
                  <a:gd name="T9" fmla="*/ 37 h 571"/>
                  <a:gd name="T10" fmla="*/ 112 w 233"/>
                  <a:gd name="T11" fmla="*/ 32 h 571"/>
                  <a:gd name="T12" fmla="*/ 88 w 233"/>
                  <a:gd name="T13" fmla="*/ 22 h 571"/>
                  <a:gd name="T14" fmla="*/ 66 w 233"/>
                  <a:gd name="T15" fmla="*/ 12 h 571"/>
                  <a:gd name="T16" fmla="*/ 43 w 233"/>
                  <a:gd name="T17" fmla="*/ 0 h 571"/>
                  <a:gd name="T18" fmla="*/ 32 w 233"/>
                  <a:gd name="T19" fmla="*/ 64 h 571"/>
                  <a:gd name="T20" fmla="*/ 17 w 233"/>
                  <a:gd name="T21" fmla="*/ 143 h 571"/>
                  <a:gd name="T22" fmla="*/ 4 w 233"/>
                  <a:gd name="T23" fmla="*/ 229 h 571"/>
                  <a:gd name="T24" fmla="*/ 0 w 233"/>
                  <a:gd name="T25" fmla="*/ 320 h 571"/>
                  <a:gd name="T26" fmla="*/ 12 w 233"/>
                  <a:gd name="T27" fmla="*/ 406 h 571"/>
                  <a:gd name="T28" fmla="*/ 45 w 233"/>
                  <a:gd name="T29" fmla="*/ 483 h 571"/>
                  <a:gd name="T30" fmla="*/ 105 w 233"/>
                  <a:gd name="T31" fmla="*/ 539 h 571"/>
                  <a:gd name="T32" fmla="*/ 202 w 233"/>
                  <a:gd name="T33" fmla="*/ 571 h 571"/>
                  <a:gd name="T34" fmla="*/ 233 w 233"/>
                  <a:gd name="T35" fmla="*/ 54 h 5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3"/>
                  <a:gd name="T55" fmla="*/ 0 h 571"/>
                  <a:gd name="T56" fmla="*/ 233 w 233"/>
                  <a:gd name="T57" fmla="*/ 571 h 5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3" h="571">
                    <a:moveTo>
                      <a:pt x="233" y="54"/>
                    </a:moveTo>
                    <a:lnTo>
                      <a:pt x="209" y="51"/>
                    </a:lnTo>
                    <a:lnTo>
                      <a:pt x="185" y="49"/>
                    </a:lnTo>
                    <a:lnTo>
                      <a:pt x="159" y="44"/>
                    </a:lnTo>
                    <a:lnTo>
                      <a:pt x="135" y="37"/>
                    </a:lnTo>
                    <a:lnTo>
                      <a:pt x="112" y="32"/>
                    </a:lnTo>
                    <a:lnTo>
                      <a:pt x="88" y="22"/>
                    </a:lnTo>
                    <a:lnTo>
                      <a:pt x="66" y="12"/>
                    </a:lnTo>
                    <a:lnTo>
                      <a:pt x="43" y="0"/>
                    </a:lnTo>
                    <a:lnTo>
                      <a:pt x="32" y="64"/>
                    </a:lnTo>
                    <a:lnTo>
                      <a:pt x="17" y="143"/>
                    </a:lnTo>
                    <a:lnTo>
                      <a:pt x="4" y="229"/>
                    </a:lnTo>
                    <a:lnTo>
                      <a:pt x="0" y="320"/>
                    </a:lnTo>
                    <a:lnTo>
                      <a:pt x="12" y="406"/>
                    </a:lnTo>
                    <a:lnTo>
                      <a:pt x="45" y="483"/>
                    </a:lnTo>
                    <a:lnTo>
                      <a:pt x="105" y="539"/>
                    </a:lnTo>
                    <a:lnTo>
                      <a:pt x="202" y="571"/>
                    </a:lnTo>
                    <a:lnTo>
                      <a:pt x="233" y="54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sp>
            <p:nvSpPr>
              <p:cNvPr id="68646" name="Freeform 28"/>
              <p:cNvSpPr>
                <a:spLocks/>
              </p:cNvSpPr>
              <p:nvPr/>
            </p:nvSpPr>
            <p:spPr bwMode="auto">
              <a:xfrm>
                <a:off x="4912" y="2702"/>
                <a:ext cx="518" cy="574"/>
              </a:xfrm>
              <a:custGeom>
                <a:avLst/>
                <a:gdLst>
                  <a:gd name="T0" fmla="*/ 99 w 518"/>
                  <a:gd name="T1" fmla="*/ 0 h 574"/>
                  <a:gd name="T2" fmla="*/ 93 w 518"/>
                  <a:gd name="T3" fmla="*/ 34 h 574"/>
                  <a:gd name="T4" fmla="*/ 80 w 518"/>
                  <a:gd name="T5" fmla="*/ 94 h 574"/>
                  <a:gd name="T6" fmla="*/ 62 w 518"/>
                  <a:gd name="T7" fmla="*/ 167 h 574"/>
                  <a:gd name="T8" fmla="*/ 45 w 518"/>
                  <a:gd name="T9" fmla="*/ 249 h 574"/>
                  <a:gd name="T10" fmla="*/ 28 w 518"/>
                  <a:gd name="T11" fmla="*/ 325 h 574"/>
                  <a:gd name="T12" fmla="*/ 13 w 518"/>
                  <a:gd name="T13" fmla="*/ 392 h 574"/>
                  <a:gd name="T14" fmla="*/ 4 w 518"/>
                  <a:gd name="T15" fmla="*/ 438 h 574"/>
                  <a:gd name="T16" fmla="*/ 0 w 518"/>
                  <a:gd name="T17" fmla="*/ 456 h 574"/>
                  <a:gd name="T18" fmla="*/ 17 w 518"/>
                  <a:gd name="T19" fmla="*/ 493 h 574"/>
                  <a:gd name="T20" fmla="*/ 41 w 518"/>
                  <a:gd name="T21" fmla="*/ 522 h 574"/>
                  <a:gd name="T22" fmla="*/ 69 w 518"/>
                  <a:gd name="T23" fmla="*/ 544 h 574"/>
                  <a:gd name="T24" fmla="*/ 101 w 518"/>
                  <a:gd name="T25" fmla="*/ 559 h 574"/>
                  <a:gd name="T26" fmla="*/ 138 w 518"/>
                  <a:gd name="T27" fmla="*/ 569 h 574"/>
                  <a:gd name="T28" fmla="*/ 177 w 518"/>
                  <a:gd name="T29" fmla="*/ 574 h 574"/>
                  <a:gd name="T30" fmla="*/ 218 w 518"/>
                  <a:gd name="T31" fmla="*/ 574 h 574"/>
                  <a:gd name="T32" fmla="*/ 259 w 518"/>
                  <a:gd name="T33" fmla="*/ 572 h 574"/>
                  <a:gd name="T34" fmla="*/ 302 w 518"/>
                  <a:gd name="T35" fmla="*/ 567 h 574"/>
                  <a:gd name="T36" fmla="*/ 343 w 518"/>
                  <a:gd name="T37" fmla="*/ 559 h 574"/>
                  <a:gd name="T38" fmla="*/ 382 w 518"/>
                  <a:gd name="T39" fmla="*/ 552 h 574"/>
                  <a:gd name="T40" fmla="*/ 416 w 518"/>
                  <a:gd name="T41" fmla="*/ 542 h 574"/>
                  <a:gd name="T42" fmla="*/ 451 w 518"/>
                  <a:gd name="T43" fmla="*/ 535 h 574"/>
                  <a:gd name="T44" fmla="*/ 479 w 518"/>
                  <a:gd name="T45" fmla="*/ 530 h 574"/>
                  <a:gd name="T46" fmla="*/ 501 w 518"/>
                  <a:gd name="T47" fmla="*/ 525 h 574"/>
                  <a:gd name="T48" fmla="*/ 518 w 518"/>
                  <a:gd name="T49" fmla="*/ 522 h 574"/>
                  <a:gd name="T50" fmla="*/ 468 w 518"/>
                  <a:gd name="T51" fmla="*/ 515 h 574"/>
                  <a:gd name="T52" fmla="*/ 421 w 518"/>
                  <a:gd name="T53" fmla="*/ 505 h 574"/>
                  <a:gd name="T54" fmla="*/ 375 w 518"/>
                  <a:gd name="T55" fmla="*/ 493 h 574"/>
                  <a:gd name="T56" fmla="*/ 332 w 518"/>
                  <a:gd name="T57" fmla="*/ 475 h 574"/>
                  <a:gd name="T58" fmla="*/ 293 w 518"/>
                  <a:gd name="T59" fmla="*/ 458 h 574"/>
                  <a:gd name="T60" fmla="*/ 257 w 518"/>
                  <a:gd name="T61" fmla="*/ 436 h 574"/>
                  <a:gd name="T62" fmla="*/ 224 w 518"/>
                  <a:gd name="T63" fmla="*/ 411 h 574"/>
                  <a:gd name="T64" fmla="*/ 196 w 518"/>
                  <a:gd name="T65" fmla="*/ 382 h 574"/>
                  <a:gd name="T66" fmla="*/ 168 w 518"/>
                  <a:gd name="T67" fmla="*/ 350 h 574"/>
                  <a:gd name="T68" fmla="*/ 147 w 518"/>
                  <a:gd name="T69" fmla="*/ 313 h 574"/>
                  <a:gd name="T70" fmla="*/ 129 w 518"/>
                  <a:gd name="T71" fmla="*/ 273 h 574"/>
                  <a:gd name="T72" fmla="*/ 114 w 518"/>
                  <a:gd name="T73" fmla="*/ 227 h 574"/>
                  <a:gd name="T74" fmla="*/ 103 w 518"/>
                  <a:gd name="T75" fmla="*/ 177 h 574"/>
                  <a:gd name="T76" fmla="*/ 97 w 518"/>
                  <a:gd name="T77" fmla="*/ 123 h 574"/>
                  <a:gd name="T78" fmla="*/ 97 w 518"/>
                  <a:gd name="T79" fmla="*/ 64 h 574"/>
                  <a:gd name="T80" fmla="*/ 99 w 518"/>
                  <a:gd name="T81" fmla="*/ 0 h 5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8"/>
                  <a:gd name="T124" fmla="*/ 0 h 574"/>
                  <a:gd name="T125" fmla="*/ 518 w 518"/>
                  <a:gd name="T126" fmla="*/ 574 h 57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8" h="574">
                    <a:moveTo>
                      <a:pt x="99" y="0"/>
                    </a:moveTo>
                    <a:lnTo>
                      <a:pt x="93" y="34"/>
                    </a:lnTo>
                    <a:lnTo>
                      <a:pt x="80" y="94"/>
                    </a:lnTo>
                    <a:lnTo>
                      <a:pt x="62" y="167"/>
                    </a:lnTo>
                    <a:lnTo>
                      <a:pt x="45" y="249"/>
                    </a:lnTo>
                    <a:lnTo>
                      <a:pt x="28" y="325"/>
                    </a:lnTo>
                    <a:lnTo>
                      <a:pt x="13" y="392"/>
                    </a:lnTo>
                    <a:lnTo>
                      <a:pt x="4" y="438"/>
                    </a:lnTo>
                    <a:lnTo>
                      <a:pt x="0" y="456"/>
                    </a:lnTo>
                    <a:lnTo>
                      <a:pt x="17" y="493"/>
                    </a:lnTo>
                    <a:lnTo>
                      <a:pt x="41" y="522"/>
                    </a:lnTo>
                    <a:lnTo>
                      <a:pt x="69" y="544"/>
                    </a:lnTo>
                    <a:lnTo>
                      <a:pt x="101" y="559"/>
                    </a:lnTo>
                    <a:lnTo>
                      <a:pt x="138" y="569"/>
                    </a:lnTo>
                    <a:lnTo>
                      <a:pt x="177" y="574"/>
                    </a:lnTo>
                    <a:lnTo>
                      <a:pt x="218" y="574"/>
                    </a:lnTo>
                    <a:lnTo>
                      <a:pt x="259" y="572"/>
                    </a:lnTo>
                    <a:lnTo>
                      <a:pt x="302" y="567"/>
                    </a:lnTo>
                    <a:lnTo>
                      <a:pt x="343" y="559"/>
                    </a:lnTo>
                    <a:lnTo>
                      <a:pt x="382" y="552"/>
                    </a:lnTo>
                    <a:lnTo>
                      <a:pt x="416" y="542"/>
                    </a:lnTo>
                    <a:lnTo>
                      <a:pt x="451" y="535"/>
                    </a:lnTo>
                    <a:lnTo>
                      <a:pt x="479" y="530"/>
                    </a:lnTo>
                    <a:lnTo>
                      <a:pt x="501" y="525"/>
                    </a:lnTo>
                    <a:lnTo>
                      <a:pt x="518" y="522"/>
                    </a:lnTo>
                    <a:lnTo>
                      <a:pt x="468" y="515"/>
                    </a:lnTo>
                    <a:lnTo>
                      <a:pt x="421" y="505"/>
                    </a:lnTo>
                    <a:lnTo>
                      <a:pt x="375" y="493"/>
                    </a:lnTo>
                    <a:lnTo>
                      <a:pt x="332" y="475"/>
                    </a:lnTo>
                    <a:lnTo>
                      <a:pt x="293" y="458"/>
                    </a:lnTo>
                    <a:lnTo>
                      <a:pt x="257" y="436"/>
                    </a:lnTo>
                    <a:lnTo>
                      <a:pt x="224" y="411"/>
                    </a:lnTo>
                    <a:lnTo>
                      <a:pt x="196" y="382"/>
                    </a:lnTo>
                    <a:lnTo>
                      <a:pt x="168" y="350"/>
                    </a:lnTo>
                    <a:lnTo>
                      <a:pt x="147" y="313"/>
                    </a:lnTo>
                    <a:lnTo>
                      <a:pt x="129" y="273"/>
                    </a:lnTo>
                    <a:lnTo>
                      <a:pt x="114" y="227"/>
                    </a:lnTo>
                    <a:lnTo>
                      <a:pt x="103" y="177"/>
                    </a:lnTo>
                    <a:lnTo>
                      <a:pt x="97" y="123"/>
                    </a:lnTo>
                    <a:lnTo>
                      <a:pt x="97" y="64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54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prstClr val="black"/>
                  </a:solidFill>
                  <a:latin typeface="Times New Roman" pitchFamily="18" charset="0"/>
                  <a:cs typeface="Arial" charset="0"/>
                </a:endParaRPr>
              </a:p>
            </p:txBody>
          </p:sp>
          <p:graphicFrame>
            <p:nvGraphicFramePr>
              <p:cNvPr id="68647" name="Object 29"/>
              <p:cNvGraphicFramePr>
                <a:graphicFrameLocks noChangeAspect="1"/>
              </p:cNvGraphicFramePr>
              <p:nvPr/>
            </p:nvGraphicFramePr>
            <p:xfrm>
              <a:off x="3888" y="1872"/>
              <a:ext cx="1280" cy="192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9" r:id="rId7" imgW="812902" imgH="1224382" progId="">
                      <p:embed/>
                    </p:oleObj>
                  </mc:Choice>
                  <mc:Fallback>
                    <p:oleObj r:id="rId7" imgW="812902" imgH="1224382" progId="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88" y="1872"/>
                            <a:ext cx="1280" cy="192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3102" name="Text Box 30"/>
          <p:cNvSpPr txBox="1">
            <a:spLocks noChangeArrowheads="1"/>
          </p:cNvSpPr>
          <p:nvPr/>
        </p:nvSpPr>
        <p:spPr bwMode="auto">
          <a:xfrm>
            <a:off x="3398838" y="5357814"/>
            <a:ext cx="5516562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2800" b="1">
                <a:solidFill>
                  <a:srgbClr val="FF0066"/>
                </a:solidFill>
                <a:cs typeface="Times New Roman" pitchFamily="18" charset="0"/>
              </a:rPr>
              <a:t>Teacher: Ha Thi Xuan Thu</a:t>
            </a:r>
          </a:p>
        </p:txBody>
      </p:sp>
      <p:pic>
        <p:nvPicPr>
          <p:cNvPr id="68619" name="Picture 32" descr="ROSEWET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697538"/>
            <a:ext cx="11430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20" name="Picture 33" descr="ROSEWET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11430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21" name="Picture 34" descr="ROSEWET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0" y="0"/>
            <a:ext cx="1143000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22" name="Picture 35" descr="ROSEWET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1200" y="5873750"/>
            <a:ext cx="1066800" cy="98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23" name="Text Box 37"/>
          <p:cNvSpPr txBox="1">
            <a:spLocks noChangeArrowheads="1"/>
          </p:cNvSpPr>
          <p:nvPr/>
        </p:nvSpPr>
        <p:spPr bwMode="auto">
          <a:xfrm>
            <a:off x="1905000" y="1676401"/>
            <a:ext cx="8229600" cy="923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5400" b="1" dirty="0">
                <a:solidFill>
                  <a:srgbClr val="C0504D"/>
                </a:solidFill>
                <a:latin typeface=".VnAvantH" pitchFamily="34" charset="0"/>
              </a:rPr>
              <a:t>Welcome to class </a:t>
            </a:r>
            <a:r>
              <a:rPr lang="en-US" sz="5400" b="1" dirty="0" smtClean="0">
                <a:solidFill>
                  <a:srgbClr val="C0504D"/>
                </a:solidFill>
                <a:latin typeface=".VnAvantH" pitchFamily="34" charset="0"/>
              </a:rPr>
              <a:t>3D</a:t>
            </a:r>
            <a:endParaRPr lang="en-US" sz="2800" b="1" dirty="0">
              <a:solidFill>
                <a:srgbClr val="C0504D"/>
              </a:solidFill>
              <a:latin typeface=".VnAvantH" pitchFamily="34" charset="0"/>
            </a:endParaRPr>
          </a:p>
        </p:txBody>
      </p:sp>
      <p:pic>
        <p:nvPicPr>
          <p:cNvPr id="2086" name="Vu Dieu Thien Nga -ok.wav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6324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25" name="Text Box 37"/>
          <p:cNvSpPr txBox="1">
            <a:spLocks noChangeArrowheads="1"/>
          </p:cNvSpPr>
          <p:nvPr/>
        </p:nvSpPr>
        <p:spPr bwMode="auto">
          <a:xfrm>
            <a:off x="1981200" y="685801"/>
            <a:ext cx="8229600" cy="707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4000" b="1" dirty="0" err="1">
                <a:solidFill>
                  <a:srgbClr val="FF0066"/>
                </a:solidFill>
                <a:latin typeface=".VnAvantH" pitchFamily="34" charset="0"/>
              </a:rPr>
              <a:t>Hua</a:t>
            </a:r>
            <a:r>
              <a:rPr lang="en-US" sz="4000" b="1" dirty="0">
                <a:solidFill>
                  <a:srgbClr val="FF0066"/>
                </a:solidFill>
                <a:latin typeface=".VnAvantH" pitchFamily="34" charset="0"/>
              </a:rPr>
              <a:t> Tao Primary School</a:t>
            </a:r>
          </a:p>
        </p:txBody>
      </p:sp>
      <p:sp>
        <p:nvSpPr>
          <p:cNvPr id="68626" name="Text Box 37"/>
          <p:cNvSpPr txBox="1">
            <a:spLocks noChangeArrowheads="1"/>
          </p:cNvSpPr>
          <p:nvPr/>
        </p:nvSpPr>
        <p:spPr bwMode="auto">
          <a:xfrm>
            <a:off x="1804989" y="4125915"/>
            <a:ext cx="8556625" cy="584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6" tIns="45718" rIns="91436" bIns="4571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914354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FF0000"/>
                </a:solidFill>
                <a:cs typeface="Times New Roman" pitchFamily="18" charset="0"/>
              </a:rPr>
              <a:t> Unit 5</a:t>
            </a:r>
            <a:r>
              <a:rPr lang="en-US" sz="3200" b="1" dirty="0" smtClean="0">
                <a:solidFill>
                  <a:srgbClr val="FF0000"/>
                </a:solidFill>
                <a:cs typeface="Times New Roman" pitchFamily="18" charset="0"/>
              </a:rPr>
              <a:t>:My hobbies</a:t>
            </a:r>
            <a:endParaRPr lang="en-US" sz="32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66244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6546" fill="hold"/>
                                        <p:tgtEl>
                                          <p:spTgt spid="208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5" dur="200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86"/>
                </p:tgtEl>
              </p:cMediaNode>
            </p:audio>
          </p:childTnLst>
        </p:cTn>
      </p:par>
    </p:tnLst>
    <p:bldLst>
      <p:bldP spid="3" grpId="0"/>
      <p:bldP spid="310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2,128 Elementary Student Writing Illustrations &amp;amp; Clip Art - iStock">
            <a:extLst>
              <a:ext uri="{FF2B5EF4-FFF2-40B4-BE49-F238E27FC236}">
                <a16:creationId xmlns:a16="http://schemas.microsoft.com/office/drawing/2014/main" xmlns="" id="{F3E3FA71-1CF3-454E-8F6A-F3BAC073C7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15" b="22270"/>
          <a:stretch/>
        </p:blipFill>
        <p:spPr bwMode="auto">
          <a:xfrm>
            <a:off x="20" y="166856"/>
            <a:ext cx="11897571" cy="6691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xmlns="" id="{B66A049C-924A-41C4-94D7-29E3180C80B2}"/>
              </a:ext>
            </a:extLst>
          </p:cNvPr>
          <p:cNvSpPr txBox="1"/>
          <p:nvPr/>
        </p:nvSpPr>
        <p:spPr>
          <a:xfrm>
            <a:off x="5686425" y="22860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6" name="Hộp Văn bản 5">
            <a:extLst>
              <a:ext uri="{FF2B5EF4-FFF2-40B4-BE49-F238E27FC236}">
                <a16:creationId xmlns:a16="http://schemas.microsoft.com/office/drawing/2014/main" xmlns="" id="{D492E195-D3E3-454F-8B21-3809B0DD6DEA}"/>
              </a:ext>
            </a:extLst>
          </p:cNvPr>
          <p:cNvSpPr txBox="1"/>
          <p:nvPr/>
        </p:nvSpPr>
        <p:spPr>
          <a:xfrm>
            <a:off x="8743950" y="62103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xmlns="" id="{777C5688-D4D8-412E-869B-8B8BA283822C}"/>
              </a:ext>
            </a:extLst>
          </p:cNvPr>
          <p:cNvSpPr txBox="1"/>
          <p:nvPr/>
        </p:nvSpPr>
        <p:spPr>
          <a:xfrm>
            <a:off x="4695825" y="6242566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swimming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xmlns="" id="{0BD91DEE-501B-4317-AE5B-B2B2EF0EE8D0}"/>
              </a:ext>
            </a:extLst>
          </p:cNvPr>
          <p:cNvSpPr txBox="1"/>
          <p:nvPr/>
        </p:nvSpPr>
        <p:spPr>
          <a:xfrm>
            <a:off x="9629775" y="2244850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dancing</a:t>
            </a:r>
          </a:p>
        </p:txBody>
      </p:sp>
    </p:spTree>
    <p:extLst>
      <p:ext uri="{BB962C8B-B14F-4D97-AF65-F5344CB8AC3E}">
        <p14:creationId xmlns:p14="http://schemas.microsoft.com/office/powerpoint/2010/main" val="37398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276D5527-D15E-7949-B213-23FE4930B39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xmlns="" id="{5222C985-EFBC-3F4E-A540-E4420C865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xmlns="" id="{0C9326D2-1D85-D349-B40E-63C6E1A86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xmlns="" id="{D4BFF427-6007-DF44-B96D-C129B9CB0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xmlns="" id="{3604170E-B3FD-0049-90A5-DAD289EE8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xmlns="" id="{BE41B331-7C65-44B8-8AAD-080E3FE984E8}"/>
              </a:ext>
            </a:extLst>
          </p:cNvPr>
          <p:cNvSpPr/>
          <p:nvPr/>
        </p:nvSpPr>
        <p:spPr>
          <a:xfrm>
            <a:off x="2398973" y="5280804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xmlns="" id="{4F80CC13-D078-48D8-9417-AFA670570248}"/>
              </a:ext>
            </a:extLst>
          </p:cNvPr>
          <p:cNvSpPr/>
          <p:nvPr/>
        </p:nvSpPr>
        <p:spPr>
          <a:xfrm>
            <a:off x="4492334" y="53040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xmlns="" id="{526BE169-2327-4394-B9FA-39D127806BBA}"/>
              </a:ext>
            </a:extLst>
          </p:cNvPr>
          <p:cNvSpPr/>
          <p:nvPr/>
        </p:nvSpPr>
        <p:spPr>
          <a:xfrm>
            <a:off x="7837485" y="52808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xmlns="" id="{7A32168F-EFDD-45A9-8C20-38A32226F83F}"/>
              </a:ext>
            </a:extLst>
          </p:cNvPr>
          <p:cNvSpPr/>
          <p:nvPr/>
        </p:nvSpPr>
        <p:spPr>
          <a:xfrm>
            <a:off x="9676923" y="5278427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xmlns="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311315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764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eacher with pupils in a classroom at a lesson Vector Image">
            <a:extLst>
              <a:ext uri="{FF2B5EF4-FFF2-40B4-BE49-F238E27FC236}">
                <a16:creationId xmlns:a16="http://schemas.microsoft.com/office/drawing/2014/main" xmlns="" id="{7F15E1E1-5360-4F5D-98A1-27E819AE9B6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3" b="18842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Bong bóng Lời nói: Hình bầu dục 3">
            <a:extLst>
              <a:ext uri="{FF2B5EF4-FFF2-40B4-BE49-F238E27FC236}">
                <a16:creationId xmlns:a16="http://schemas.microsoft.com/office/drawing/2014/main" xmlns="" id="{1EDDC8F6-4434-45E6-AA84-4380859781F6}"/>
              </a:ext>
            </a:extLst>
          </p:cNvPr>
          <p:cNvSpPr/>
          <p:nvPr/>
        </p:nvSpPr>
        <p:spPr>
          <a:xfrm>
            <a:off x="8953500" y="17149"/>
            <a:ext cx="1788175" cy="1085129"/>
          </a:xfrm>
          <a:prstGeom prst="wedgeEllipseCallout">
            <a:avLst>
              <a:gd name="adj1" fmla="val 43851"/>
              <a:gd name="adj2" fmla="val 46478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</a:p>
        </p:txBody>
      </p:sp>
    </p:spTree>
    <p:extLst>
      <p:ext uri="{BB962C8B-B14F-4D97-AF65-F5344CB8AC3E}">
        <p14:creationId xmlns:p14="http://schemas.microsoft.com/office/powerpoint/2010/main" val="611096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7B3DCE34-4CF0-434C-8B0D-A7047412439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xmlns="" id="{71A42C63-BC25-E249-97EF-E8450CB757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xmlns="" id="{F7AD5FF3-FD29-0A41-8E45-BB98440CB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xmlns="" id="{4DAF4DEC-C372-8C49-AA52-E03DA78B7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xmlns="" id="{F68D1784-CAD4-A541-9EDF-2AAC95DD2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xmlns="" id="{BE41B331-7C65-44B8-8AAD-080E3FE984E8}"/>
              </a:ext>
            </a:extLst>
          </p:cNvPr>
          <p:cNvSpPr/>
          <p:nvPr/>
        </p:nvSpPr>
        <p:spPr>
          <a:xfrm>
            <a:off x="2398973" y="517741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xmlns="" id="{4F80CC13-D078-48D8-9417-AFA670570248}"/>
              </a:ext>
            </a:extLst>
          </p:cNvPr>
          <p:cNvSpPr/>
          <p:nvPr/>
        </p:nvSpPr>
        <p:spPr>
          <a:xfrm>
            <a:off x="4736101" y="5226342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xmlns="" id="{526BE169-2327-4394-B9FA-39D127806BBA}"/>
              </a:ext>
            </a:extLst>
          </p:cNvPr>
          <p:cNvSpPr/>
          <p:nvPr/>
        </p:nvSpPr>
        <p:spPr>
          <a:xfrm>
            <a:off x="7922797" y="5158611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xmlns="" id="{7A32168F-EFDD-45A9-8C20-38A32226F83F}"/>
              </a:ext>
            </a:extLst>
          </p:cNvPr>
          <p:cNvSpPr/>
          <p:nvPr/>
        </p:nvSpPr>
        <p:spPr>
          <a:xfrm>
            <a:off x="9524733" y="5114055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xmlns="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207924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Hộp chú thích: Mũi tên Xuống 1">
            <a:extLst>
              <a:ext uri="{FF2B5EF4-FFF2-40B4-BE49-F238E27FC236}">
                <a16:creationId xmlns:a16="http://schemas.microsoft.com/office/drawing/2014/main" xmlns="" id="{27F8C005-CEC2-4CD8-A025-BA6CD284084C}"/>
              </a:ext>
            </a:extLst>
          </p:cNvPr>
          <p:cNvSpPr/>
          <p:nvPr/>
        </p:nvSpPr>
        <p:spPr>
          <a:xfrm>
            <a:off x="1267348" y="1221349"/>
            <a:ext cx="1638300" cy="1762125"/>
          </a:xfrm>
          <a:prstGeom prst="downArrow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6 pupils write SINGING</a:t>
            </a:r>
          </a:p>
          <a:p>
            <a:pPr algn="ctr"/>
            <a:r>
              <a:rPr lang="en-US" dirty="0"/>
              <a:t>=</a:t>
            </a:r>
          </a:p>
          <a:p>
            <a:pPr algn="ctr"/>
            <a:r>
              <a:rPr lang="en-US" dirty="0"/>
              <a:t>6 points</a:t>
            </a:r>
          </a:p>
        </p:txBody>
      </p:sp>
    </p:spTree>
    <p:extLst>
      <p:ext uri="{BB962C8B-B14F-4D97-AF65-F5344CB8AC3E}">
        <p14:creationId xmlns:p14="http://schemas.microsoft.com/office/powerpoint/2010/main" val="2684713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xmlns="" id="{CC899D29-2D10-6747-8F41-354E5E790693}"/>
              </a:ext>
            </a:extLst>
          </p:cNvPr>
          <p:cNvSpPr txBox="1">
            <a:spLocks/>
          </p:cNvSpPr>
          <p:nvPr/>
        </p:nvSpPr>
        <p:spPr>
          <a:xfrm>
            <a:off x="2330251" y="-120430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5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Fun corner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and 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Wrap-up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978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A32FF162-A012-D349-BCDD-B3BEC39E7A8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xmlns="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8990" y="4130838"/>
            <a:ext cx="3033730" cy="2806200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xmlns="" id="{AD2DD582-6755-4D56-94C2-250FF1B917D2}"/>
              </a:ext>
            </a:extLst>
          </p:cNvPr>
          <p:cNvSpPr/>
          <p:nvPr/>
        </p:nvSpPr>
        <p:spPr>
          <a:xfrm>
            <a:off x="4395836" y="321085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xmlns="" id="{BA2E641C-1005-4516-8AE3-5A61D3736D74}"/>
              </a:ext>
            </a:extLst>
          </p:cNvPr>
          <p:cNvSpPr/>
          <p:nvPr/>
        </p:nvSpPr>
        <p:spPr>
          <a:xfrm>
            <a:off x="4354866" y="2460057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xmlns="" id="{6B375456-C17D-47B1-9E58-D96CF1A0B0A4}"/>
              </a:ext>
            </a:extLst>
          </p:cNvPr>
          <p:cNvSpPr/>
          <p:nvPr/>
        </p:nvSpPr>
        <p:spPr>
          <a:xfrm>
            <a:off x="5291342" y="2421623"/>
            <a:ext cx="522213" cy="655706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45" y="2528276"/>
            <a:ext cx="423291" cy="594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xmlns="" id="{A3EFEE57-8612-41CC-A329-A6EF3DF0EA48}"/>
              </a:ext>
            </a:extLst>
          </p:cNvPr>
          <p:cNvSpPr/>
          <p:nvPr/>
        </p:nvSpPr>
        <p:spPr>
          <a:xfrm>
            <a:off x="5316608" y="3210857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8" y="2536627"/>
            <a:ext cx="471680" cy="455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7" y="3258244"/>
            <a:ext cx="531449" cy="4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2225" y="3305989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xmlns="" id="{3D3A38CC-D373-4728-839E-C50233E2EB91}"/>
              </a:ext>
            </a:extLst>
          </p:cNvPr>
          <p:cNvSpPr/>
          <p:nvPr/>
        </p:nvSpPr>
        <p:spPr>
          <a:xfrm>
            <a:off x="6085819" y="4177108"/>
            <a:ext cx="705506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Hình chữ nhật 25">
            <a:extLst>
              <a:ext uri="{FF2B5EF4-FFF2-40B4-BE49-F238E27FC236}">
                <a16:creationId xmlns:a16="http://schemas.microsoft.com/office/drawing/2014/main" xmlns="" id="{A435EA79-7DB9-456F-B71F-854A02EB9A8A}"/>
              </a:ext>
            </a:extLst>
          </p:cNvPr>
          <p:cNvSpPr/>
          <p:nvPr/>
        </p:nvSpPr>
        <p:spPr>
          <a:xfrm>
            <a:off x="6162347" y="4211477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Hình chữ nhật 26">
            <a:extLst>
              <a:ext uri="{FF2B5EF4-FFF2-40B4-BE49-F238E27FC236}">
                <a16:creationId xmlns:a16="http://schemas.microsoft.com/office/drawing/2014/main" xmlns="" id="{2CA3923D-033F-4AF1-8505-AFE62F3F0D63}"/>
              </a:ext>
            </a:extLst>
          </p:cNvPr>
          <p:cNvSpPr/>
          <p:nvPr/>
        </p:nvSpPr>
        <p:spPr>
          <a:xfrm>
            <a:off x="6200939" y="4177581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xmlns="" id="{AC0283BA-2847-43E1-A471-F3788850B661}"/>
              </a:ext>
            </a:extLst>
          </p:cNvPr>
          <p:cNvSpPr/>
          <p:nvPr/>
        </p:nvSpPr>
        <p:spPr>
          <a:xfrm>
            <a:off x="6195346" y="4176635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xmlns="" id="{C638DC27-A0E0-4154-9D99-5DDD41997768}"/>
              </a:ext>
            </a:extLst>
          </p:cNvPr>
          <p:cNvSpPr/>
          <p:nvPr/>
        </p:nvSpPr>
        <p:spPr>
          <a:xfrm>
            <a:off x="7993603" y="2437293"/>
            <a:ext cx="522213" cy="60048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5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1D5F8770-B31F-40B6-93A0-DC6CEFB94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0947" y="2574643"/>
            <a:ext cx="471680" cy="417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xmlns="" id="{A37D80EB-D3B1-4A23-BE06-9882032D920A}"/>
              </a:ext>
            </a:extLst>
          </p:cNvPr>
          <p:cNvSpPr/>
          <p:nvPr/>
        </p:nvSpPr>
        <p:spPr>
          <a:xfrm>
            <a:off x="7090656" y="2402148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701444E4-39A2-4398-B048-9144AC92A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0177" y="2484458"/>
            <a:ext cx="423291" cy="544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Hình chữ nhật 30">
            <a:extLst>
              <a:ext uri="{FF2B5EF4-FFF2-40B4-BE49-F238E27FC236}">
                <a16:creationId xmlns:a16="http://schemas.microsoft.com/office/drawing/2014/main" xmlns="" id="{55C03D35-9F00-419F-BBA4-414FDCAA8ED0}"/>
              </a:ext>
            </a:extLst>
          </p:cNvPr>
          <p:cNvSpPr/>
          <p:nvPr/>
        </p:nvSpPr>
        <p:spPr>
          <a:xfrm>
            <a:off x="7120493" y="324261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xmlns="" id="{DEAC476E-9626-4150-8534-B059F850C25F}"/>
              </a:ext>
            </a:extLst>
          </p:cNvPr>
          <p:cNvSpPr/>
          <p:nvPr/>
        </p:nvSpPr>
        <p:spPr>
          <a:xfrm>
            <a:off x="7953604" y="3248316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781CF1D0-5CD2-42BF-A0C1-A3D2917EDA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603" y="3380330"/>
            <a:ext cx="437892" cy="4371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2168DF76-A712-4CF2-A7EA-CB8B2F526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889" y="3326205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2717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C7427C28-7EC9-084C-9862-6FAAF81DD7D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694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xmlns="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0150" y="3867315"/>
            <a:ext cx="3324641" cy="3075293"/>
          </a:xfrm>
          <a:prstGeom prst="rect">
            <a:avLst/>
          </a:prstGeom>
        </p:spPr>
      </p:pic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885" y="1972966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226" y="303061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xmlns="" id="{5AA1589D-853B-4BBE-89E2-70C2CA97B845}"/>
              </a:ext>
            </a:extLst>
          </p:cNvPr>
          <p:cNvSpPr/>
          <p:nvPr/>
        </p:nvSpPr>
        <p:spPr>
          <a:xfrm>
            <a:off x="3676853" y="2712785"/>
            <a:ext cx="1069202" cy="27251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Hình chữ nhật 22">
            <a:extLst>
              <a:ext uri="{FF2B5EF4-FFF2-40B4-BE49-F238E27FC236}">
                <a16:creationId xmlns:a16="http://schemas.microsoft.com/office/drawing/2014/main" xmlns="" id="{AC21697A-A70C-4CB8-87C9-ED545D6F4679}"/>
              </a:ext>
            </a:extLst>
          </p:cNvPr>
          <p:cNvSpPr/>
          <p:nvPr/>
        </p:nvSpPr>
        <p:spPr>
          <a:xfrm>
            <a:off x="3746934" y="3638086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xmlns="" id="{49D51987-1FF9-4202-8474-2CB956B014B9}"/>
              </a:ext>
            </a:extLst>
          </p:cNvPr>
          <p:cNvSpPr/>
          <p:nvPr/>
        </p:nvSpPr>
        <p:spPr>
          <a:xfrm>
            <a:off x="7486711" y="2719722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Hình chữ nhật 24">
            <a:extLst>
              <a:ext uri="{FF2B5EF4-FFF2-40B4-BE49-F238E27FC236}">
                <a16:creationId xmlns:a16="http://schemas.microsoft.com/office/drawing/2014/main" xmlns="" id="{79E7A3AE-B73C-4241-8BC3-BC95A23EE97B}"/>
              </a:ext>
            </a:extLst>
          </p:cNvPr>
          <p:cNvSpPr/>
          <p:nvPr/>
        </p:nvSpPr>
        <p:spPr>
          <a:xfrm>
            <a:off x="7437534" y="3674661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7694" y="2051740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150" y="3053969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xmlns="" id="{40DA8B9D-B1CC-4280-AE37-D6E8FEBD26BC}"/>
              </a:ext>
            </a:extLst>
          </p:cNvPr>
          <p:cNvSpPr/>
          <p:nvPr/>
        </p:nvSpPr>
        <p:spPr>
          <a:xfrm>
            <a:off x="4809011" y="2712785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xmlns="" id="{39EA4946-9EC9-4F9E-B74F-B11767FD9EB6}"/>
              </a:ext>
            </a:extLst>
          </p:cNvPr>
          <p:cNvSpPr/>
          <p:nvPr/>
        </p:nvSpPr>
        <p:spPr>
          <a:xfrm>
            <a:off x="4888175" y="3654327"/>
            <a:ext cx="1110540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xmlns="" id="{2407AAD0-DF44-4039-B1B4-9FA864994BC5}"/>
              </a:ext>
            </a:extLst>
          </p:cNvPr>
          <p:cNvSpPr/>
          <p:nvPr/>
        </p:nvSpPr>
        <p:spPr>
          <a:xfrm>
            <a:off x="6152800" y="271634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Hình chữ nhật 32">
            <a:extLst>
              <a:ext uri="{FF2B5EF4-FFF2-40B4-BE49-F238E27FC236}">
                <a16:creationId xmlns:a16="http://schemas.microsoft.com/office/drawing/2014/main" xmlns="" id="{36602C6F-7A4F-40B4-B013-18CE02E70D15}"/>
              </a:ext>
            </a:extLst>
          </p:cNvPr>
          <p:cNvSpPr/>
          <p:nvPr/>
        </p:nvSpPr>
        <p:spPr>
          <a:xfrm>
            <a:off x="6210277" y="369668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5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1169" y="1967748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6223" y="2141224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274" y="308106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636" y="3058693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54960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eacher is Teaching in Classroom clipart - Clipart World">
            <a:extLst>
              <a:ext uri="{FF2B5EF4-FFF2-40B4-BE49-F238E27FC236}">
                <a16:creationId xmlns:a16="http://schemas.microsoft.com/office/drawing/2014/main" xmlns="" id="{CBE8A40A-032D-4444-B537-38B26CBA51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58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ình chữ nhật 4">
            <a:extLst>
              <a:ext uri="{FF2B5EF4-FFF2-40B4-BE49-F238E27FC236}">
                <a16:creationId xmlns:a16="http://schemas.microsoft.com/office/drawing/2014/main" xmlns="" id="{B5FDF7F7-300D-4F6C-919E-A6E22E048D76}"/>
              </a:ext>
            </a:extLst>
          </p:cNvPr>
          <p:cNvSpPr/>
          <p:nvPr/>
        </p:nvSpPr>
        <p:spPr>
          <a:xfrm>
            <a:off x="2280976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2C713511-7A13-48A9-BD06-3A36EFC372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48036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Hình chữ nhật 6">
            <a:extLst>
              <a:ext uri="{FF2B5EF4-FFF2-40B4-BE49-F238E27FC236}">
                <a16:creationId xmlns:a16="http://schemas.microsoft.com/office/drawing/2014/main" xmlns="" id="{39798B2D-8E73-4B25-A4D9-F1154F171D9E}"/>
              </a:ext>
            </a:extLst>
          </p:cNvPr>
          <p:cNvSpPr/>
          <p:nvPr/>
        </p:nvSpPr>
        <p:spPr>
          <a:xfrm>
            <a:off x="3908815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Hình chữ nhật 7">
            <a:extLst>
              <a:ext uri="{FF2B5EF4-FFF2-40B4-BE49-F238E27FC236}">
                <a16:creationId xmlns:a16="http://schemas.microsoft.com/office/drawing/2014/main" xmlns="" id="{0CF0831C-6C8A-4B3D-9935-8CFD06A130B3}"/>
              </a:ext>
            </a:extLst>
          </p:cNvPr>
          <p:cNvSpPr/>
          <p:nvPr/>
        </p:nvSpPr>
        <p:spPr>
          <a:xfrm>
            <a:off x="5536654" y="91328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4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4D026F70-83AE-41F0-8681-5DB7BC6E8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432" y="148036"/>
            <a:ext cx="1045980" cy="862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xmlns="" id="{B26FE6CC-BDCF-444E-9F70-3BD8BF5ADB11}"/>
              </a:ext>
            </a:extLst>
          </p:cNvPr>
          <p:cNvSpPr/>
          <p:nvPr/>
        </p:nvSpPr>
        <p:spPr>
          <a:xfrm>
            <a:off x="7085108" y="83705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6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84868C98-FA24-4159-A2F0-2BBC2FBE0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7391" y="110067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552F34DF-056A-44DB-A385-3B7A8D8BC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978" y="14803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Bong bóng Lời nói: Hình bầu dục 1">
            <a:extLst>
              <a:ext uri="{FF2B5EF4-FFF2-40B4-BE49-F238E27FC236}">
                <a16:creationId xmlns:a16="http://schemas.microsoft.com/office/drawing/2014/main" xmlns="" id="{922DFFAD-71F5-4453-ADA2-EB405E96F18A}"/>
              </a:ext>
            </a:extLst>
          </p:cNvPr>
          <p:cNvSpPr/>
          <p:nvPr/>
        </p:nvSpPr>
        <p:spPr>
          <a:xfrm>
            <a:off x="9234422" y="17149"/>
            <a:ext cx="1979678" cy="1042771"/>
          </a:xfrm>
          <a:prstGeom prst="wedgeEllipseCallout">
            <a:avLst>
              <a:gd name="adj1" fmla="val -48833"/>
              <a:gd name="adj2" fmla="val 245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pic>
        <p:nvPicPr>
          <p:cNvPr id="1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B926D30D-8BF6-4437-A730-7A0083301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19461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7BDFEFD3-3B0F-4408-A718-04A300E9E7E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7407" y="207204"/>
            <a:ext cx="1545487" cy="86496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07DC9FAC-0D7E-473D-AB08-C41AE2073C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21359" y="184344"/>
            <a:ext cx="1546549" cy="87557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70D05E5C-A83D-42E0-9C60-07B94F4DAC9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12677" y="142013"/>
            <a:ext cx="1590988" cy="897708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CE663E09-AE77-44D8-AE96-1539FF8D195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957100" y="130747"/>
            <a:ext cx="1603229" cy="908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503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CDD038F0-0C5E-4B42-BFC5-E840D40CEDE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000"/>
          <a:stretch/>
        </p:blipFill>
        <p:spPr>
          <a:xfrm>
            <a:off x="1" y="0"/>
            <a:ext cx="823327" cy="6858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F11839C6-14E5-4EFB-AD41-3AF2D69429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sp>
        <p:nvSpPr>
          <p:cNvPr id="9" name="3 Dikdörtgen">
            <a:extLst>
              <a:ext uri="{FF2B5EF4-FFF2-40B4-BE49-F238E27FC236}">
                <a16:creationId xmlns:a16="http://schemas.microsoft.com/office/drawing/2014/main" xmlns="" id="{94A563CC-9AB8-D943-8990-1059D296CFB4}"/>
              </a:ext>
            </a:extLst>
          </p:cNvPr>
          <p:cNvSpPr/>
          <p:nvPr/>
        </p:nvSpPr>
        <p:spPr>
          <a:xfrm>
            <a:off x="3763656" y="3278357"/>
            <a:ext cx="584279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solidFill>
                  <a:srgbClr val="AC66BB">
                    <a:lumMod val="75000"/>
                  </a:srgbClr>
                </a:solidFill>
                <a:effectLst/>
                <a:uLnTx/>
                <a:uFillTx/>
                <a:latin typeface="Verdana"/>
                <a:ea typeface="+mn-ea"/>
                <a:cs typeface="Arial" panose="020B0604020202020204" pitchFamily="34" charset="0"/>
              </a:rPr>
              <a:t>My hobbies</a:t>
            </a:r>
            <a:endParaRPr kumimoji="0" lang="tr-TR" sz="6000" b="1" i="0" u="none" strike="noStrike" kern="1200" cap="none" spc="0" normalizeH="0" baseline="0" noProof="0" dirty="0">
              <a:ln w="10541" cmpd="sng">
                <a:solidFill>
                  <a:srgbClr val="7D7D7D">
                    <a:tint val="100000"/>
                    <a:shade val="100000"/>
                    <a:satMod val="110000"/>
                  </a:srgbClr>
                </a:solidFill>
                <a:prstDash val="solid"/>
              </a:ln>
              <a:solidFill>
                <a:srgbClr val="AC66BB">
                  <a:lumMod val="75000"/>
                </a:srgbClr>
              </a:solidFill>
              <a:effectLst/>
              <a:uLnTx/>
              <a:uFillTx/>
              <a:latin typeface="Verdana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xmlns="" id="{AECBA50C-76F2-A64F-8B76-77B802DF1D2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pic>
        <p:nvPicPr>
          <p:cNvPr id="11" name="Picture 17">
            <a:extLst>
              <a:ext uri="{FF2B5EF4-FFF2-40B4-BE49-F238E27FC236}">
                <a16:creationId xmlns:a16="http://schemas.microsoft.com/office/drawing/2014/main" xmlns="" id="{4A2A2225-BE92-B74D-8BB6-2723D4C216D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663" y="208466"/>
            <a:ext cx="943195" cy="479871"/>
          </a:xfrm>
          <a:prstGeom prst="rect">
            <a:avLst/>
          </a:prstGeom>
        </p:spPr>
      </p:pic>
      <p:sp>
        <p:nvSpPr>
          <p:cNvPr id="14" name="TextBox 19">
            <a:extLst>
              <a:ext uri="{FF2B5EF4-FFF2-40B4-BE49-F238E27FC236}">
                <a16:creationId xmlns:a16="http://schemas.microsoft.com/office/drawing/2014/main" xmlns="" id="{A4DA683A-604B-A743-A882-DF60109B41E3}"/>
              </a:ext>
            </a:extLst>
          </p:cNvPr>
          <p:cNvSpPr txBox="1"/>
          <p:nvPr/>
        </p:nvSpPr>
        <p:spPr>
          <a:xfrm>
            <a:off x="521863" y="454811"/>
            <a:ext cx="922164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66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port Day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15" name="Picture 20">
            <a:extLst>
              <a:ext uri="{FF2B5EF4-FFF2-40B4-BE49-F238E27FC236}">
                <a16:creationId xmlns:a16="http://schemas.microsoft.com/office/drawing/2014/main" xmlns="" id="{1AE33C28-FDFD-2C46-BA24-6818D112E7D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847" y="4595795"/>
            <a:ext cx="4274061" cy="1059567"/>
          </a:xfrm>
          <a:prstGeom prst="rect">
            <a:avLst/>
          </a:prstGeom>
        </p:spPr>
      </p:pic>
      <p:sp>
        <p:nvSpPr>
          <p:cNvPr id="16" name="TextBox 21">
            <a:extLst>
              <a:ext uri="{FF2B5EF4-FFF2-40B4-BE49-F238E27FC236}">
                <a16:creationId xmlns:a16="http://schemas.microsoft.com/office/drawing/2014/main" xmlns="" id="{9EFB5E38-827A-274B-B96F-B966FEFD786F}"/>
              </a:ext>
            </a:extLst>
          </p:cNvPr>
          <p:cNvSpPr txBox="1"/>
          <p:nvPr/>
        </p:nvSpPr>
        <p:spPr>
          <a:xfrm>
            <a:off x="4705172" y="4595795"/>
            <a:ext cx="3086457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</a:t>
            </a:r>
          </a:p>
        </p:txBody>
      </p:sp>
      <p:sp>
        <p:nvSpPr>
          <p:cNvPr id="17" name="Hộp Văn bản 13">
            <a:extLst>
              <a:ext uri="{FF2B5EF4-FFF2-40B4-BE49-F238E27FC236}">
                <a16:creationId xmlns:a16="http://schemas.microsoft.com/office/drawing/2014/main" xmlns="" id="{168F97A3-4AAD-F547-A72E-76F8DAE06516}"/>
              </a:ext>
            </a:extLst>
          </p:cNvPr>
          <p:cNvSpPr txBox="1"/>
          <p:nvPr/>
        </p:nvSpPr>
        <p:spPr>
          <a:xfrm>
            <a:off x="4516040" y="5528587"/>
            <a:ext cx="346471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Period 2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E6A37F31-27A1-154B-ABC1-A3BBE8798E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5078" y="1999897"/>
            <a:ext cx="1771897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DBF0A0B2-5BC2-0245-BB52-0E3397665A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6235" y="721436"/>
            <a:ext cx="1819529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D94B7C71-64ED-8E4E-9AC9-72019C2595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1149" y="1801776"/>
            <a:ext cx="1781424" cy="14765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A4D33D59-FC47-6840-A0C1-053F630BA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93509" y="4659516"/>
            <a:ext cx="1848108" cy="14861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691A74D3-219F-4BBA-8E86-EAF369C423D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26150" y="4029419"/>
            <a:ext cx="1581722" cy="1963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4562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FB90F7D-ECD7-D747-B505-79711CEEB5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500" dirty="0"/>
              <a:t>Content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E8B8A9F-1C9D-2E43-9EA9-FDB2FF82A3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 rot="462530">
            <a:off x="620890" y="1091299"/>
            <a:ext cx="2116975" cy="531894"/>
          </a:xfrm>
        </p:spPr>
        <p:txBody>
          <a:bodyPr>
            <a:noAutofit/>
          </a:bodyPr>
          <a:lstStyle/>
          <a:p>
            <a:r>
              <a:rPr lang="en-US" sz="3000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14526EE-F8C9-674F-9684-302D92F8095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 rot="21076257">
            <a:off x="938410" y="4510091"/>
            <a:ext cx="2116975" cy="549820"/>
          </a:xfrm>
        </p:spPr>
        <p:txBody>
          <a:bodyPr>
            <a:normAutofit fontScale="92500" lnSpcReduction="20000"/>
          </a:bodyPr>
          <a:lstStyle/>
          <a:p>
            <a:r>
              <a:rPr lang="en-US" sz="3000" dirty="0" smtClean="0"/>
              <a:t>2</a:t>
            </a:r>
            <a:endParaRPr lang="en-US" sz="300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89F5A8D-D98F-7144-8BC7-9CE06F3848E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837546" y="4884525"/>
            <a:ext cx="2493818" cy="561534"/>
          </a:xfrm>
        </p:spPr>
        <p:txBody>
          <a:bodyPr>
            <a:noAutofit/>
          </a:bodyPr>
          <a:lstStyle/>
          <a:p>
            <a:r>
              <a:rPr lang="en-US" sz="3000" dirty="0" smtClean="0"/>
              <a:t>3</a:t>
            </a:r>
            <a:endParaRPr lang="en-US" sz="30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FD3C0C8A-E12A-1B40-8C55-F8373193069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20865409">
            <a:off x="8857696" y="4221461"/>
            <a:ext cx="1706880" cy="487627"/>
          </a:xfrm>
        </p:spPr>
        <p:txBody>
          <a:bodyPr>
            <a:noAutofit/>
          </a:bodyPr>
          <a:lstStyle/>
          <a:p>
            <a:r>
              <a:rPr lang="en-US" sz="3000" dirty="0"/>
              <a:t>4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B9815EB3-2ADF-9443-8812-46525D00F6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 rot="21424352">
            <a:off x="9371223" y="1078189"/>
            <a:ext cx="2116975" cy="571692"/>
          </a:xfrm>
        </p:spPr>
        <p:txBody>
          <a:bodyPr>
            <a:normAutofit fontScale="92500" lnSpcReduction="10000"/>
          </a:bodyPr>
          <a:lstStyle/>
          <a:p>
            <a:r>
              <a:rPr lang="en-US" sz="3000" dirty="0"/>
              <a:t>5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F4EC51AE-8C2A-634E-8BC0-C5A5627C42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Warm-up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879FD21D-44D5-834D-BD2C-7D5CC43F9D8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Listen and number.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EAAB06AF-D72B-C943-BC9A-73C4485B02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Read and match.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xmlns="" id="{66FC23DB-1BF2-F24F-832F-BBD972F1325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Let’s play.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A7CCACFC-4D80-9B4B-A9A3-90B221E91C7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Fun corner and Wrap-up.</a:t>
            </a:r>
          </a:p>
        </p:txBody>
      </p:sp>
    </p:spTree>
    <p:extLst>
      <p:ext uri="{BB962C8B-B14F-4D97-AF65-F5344CB8AC3E}">
        <p14:creationId xmlns:p14="http://schemas.microsoft.com/office/powerpoint/2010/main" val="2313368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xmlns="" id="{FCF76EF4-B4A1-3641-993F-E9FBA35390BA}"/>
              </a:ext>
            </a:extLst>
          </p:cNvPr>
          <p:cNvSpPr txBox="1">
            <a:spLocks/>
          </p:cNvSpPr>
          <p:nvPr/>
        </p:nvSpPr>
        <p:spPr>
          <a:xfrm>
            <a:off x="2330251" y="-985236"/>
            <a:ext cx="7531497" cy="14909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</a:rPr>
              <a:t/>
            </a: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1</a:t>
            </a: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/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9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Warm-up</a:t>
            </a:r>
            <a:endParaRPr lang="en-US" sz="66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A97883B-2E73-814F-8645-02D14C0916CE}"/>
              </a:ext>
            </a:extLst>
          </p:cNvPr>
          <p:cNvSpPr/>
          <p:nvPr/>
        </p:nvSpPr>
        <p:spPr>
          <a:xfrm>
            <a:off x="1318590" y="4878505"/>
            <a:ext cx="955481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600" b="1" i="1" dirty="0">
                <a:ln w="11430" cmpd="sng">
                  <a:noFill/>
                  <a:prstDash val="solid"/>
                  <a:miter lim="800000"/>
                </a:ln>
                <a:solidFill>
                  <a:srgbClr val="002060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</a:effectLst>
                <a:latin typeface="Snap ITC" panose="04040A07060A02020202" pitchFamily="82" charset="0"/>
              </a:rPr>
              <a:t>Game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5416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16667E-7 -4.81481E-6 L -4.16667E-7 -0.07222 " pathEditMode="relative" rAng="0" ptsTypes="AA">
                                      <p:cBhvr>
                                        <p:cTn id="9" dur="375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8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88" fill="hold">
                                          <p:stCondLst>
                                            <p:cond delay="18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88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88" fill="hold">
                                          <p:stCondLst>
                                            <p:cond delay="56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3461F2CE-511C-684A-9DD6-A0085789C77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xmlns="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xmlns="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xmlns="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xmlns="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xmlns="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xmlns="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388" y="1509694"/>
            <a:ext cx="3262693" cy="2682396"/>
          </a:xfrm>
          <a:prstGeom prst="rect">
            <a:avLst/>
          </a:prstGeom>
        </p:spPr>
      </p:pic>
      <p:pic>
        <p:nvPicPr>
          <p:cNvPr id="24" name="Hình ảnh 23" descr="Ảnh có chứa hình bóng&#10;&#10;Mô tả được tạo tự động">
            <a:extLst>
              <a:ext uri="{FF2B5EF4-FFF2-40B4-BE49-F238E27FC236}">
                <a16:creationId xmlns:a16="http://schemas.microsoft.com/office/drawing/2014/main" xmlns="" id="{20341E9C-4079-4AE7-A6A9-8793A612331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7628" y="2061835"/>
            <a:ext cx="2891192" cy="2376969"/>
          </a:xfrm>
          <a:prstGeom prst="rect">
            <a:avLst/>
          </a:prstGeom>
        </p:spPr>
      </p:pic>
      <p:sp>
        <p:nvSpPr>
          <p:cNvPr id="25" name="Bong bóng Lời nói: Hình bầu dục 24">
            <a:extLst>
              <a:ext uri="{FF2B5EF4-FFF2-40B4-BE49-F238E27FC236}">
                <a16:creationId xmlns:a16="http://schemas.microsoft.com/office/drawing/2014/main" xmlns="" id="{CA668DD6-5A6B-40AB-BAD8-A1284F422376}"/>
              </a:ext>
            </a:extLst>
          </p:cNvPr>
          <p:cNvSpPr/>
          <p:nvPr/>
        </p:nvSpPr>
        <p:spPr>
          <a:xfrm>
            <a:off x="9234422" y="133350"/>
            <a:ext cx="1462153" cy="978453"/>
          </a:xfrm>
          <a:prstGeom prst="wedgeEllipseCallout">
            <a:avLst>
              <a:gd name="adj1" fmla="val -34298"/>
              <a:gd name="adj2" fmla="val 85101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1F5F0DAA-0454-4C2B-8CA7-BAB057EABAC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978" y="2029447"/>
            <a:ext cx="2576195" cy="4267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12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3EAA16BC-094C-B14A-AE5F-E26F68BECB6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xmlns="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xmlns="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xmlns="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xmlns="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xmlns="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xmlns="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4864" y="1571889"/>
            <a:ext cx="3262693" cy="2682396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xmlns="" id="{2DF50FBC-7BC6-4529-A9C7-C3222C3CBDF3}"/>
              </a:ext>
            </a:extLst>
          </p:cNvPr>
          <p:cNvSpPr/>
          <p:nvPr/>
        </p:nvSpPr>
        <p:spPr>
          <a:xfrm>
            <a:off x="1759789" y="2574590"/>
            <a:ext cx="3107423" cy="1085129"/>
          </a:xfrm>
          <a:prstGeom prst="wedgeEllipseCallout">
            <a:avLst>
              <a:gd name="adj1" fmla="val 59861"/>
              <a:gd name="adj2" fmla="val 6315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xmlns="" id="{FDA28A45-57D3-40C3-B9EF-573009B25566}"/>
              </a:ext>
            </a:extLst>
          </p:cNvPr>
          <p:cNvSpPr/>
          <p:nvPr/>
        </p:nvSpPr>
        <p:spPr>
          <a:xfrm>
            <a:off x="7210387" y="2646201"/>
            <a:ext cx="1847349" cy="866140"/>
          </a:xfrm>
          <a:prstGeom prst="wedgeEllipseCallout">
            <a:avLst>
              <a:gd name="adj1" fmla="val -16134"/>
              <a:gd name="adj2" fmla="val 6602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singing.</a:t>
            </a:r>
          </a:p>
        </p:txBody>
      </p:sp>
    </p:spTree>
    <p:extLst>
      <p:ext uri="{BB962C8B-B14F-4D97-AF65-F5344CB8AC3E}">
        <p14:creationId xmlns:p14="http://schemas.microsoft.com/office/powerpoint/2010/main" val="1400870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9FF10BA0-D36B-9A4E-AD0F-F8FA9379E91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xmlns="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xmlns="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xmlns="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xmlns="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xmlns="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xmlns="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xmlns="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xmlns="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xmlns="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xmlns="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0751" y="2087487"/>
            <a:ext cx="2855502" cy="2347627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xmlns="" id="{51B2F3FD-1A5D-4EC1-A752-AEADD13B0C98}"/>
              </a:ext>
            </a:extLst>
          </p:cNvPr>
          <p:cNvSpPr/>
          <p:nvPr/>
        </p:nvSpPr>
        <p:spPr>
          <a:xfrm>
            <a:off x="7376367" y="2506538"/>
            <a:ext cx="2266136" cy="1085129"/>
          </a:xfrm>
          <a:prstGeom prst="wedgeEllipseCallout">
            <a:avLst>
              <a:gd name="adj1" fmla="val -33667"/>
              <a:gd name="adj2" fmla="val 72812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xmlns="" id="{510161AA-C054-4D3D-864E-01833B06D3DB}"/>
              </a:ext>
            </a:extLst>
          </p:cNvPr>
          <p:cNvSpPr/>
          <p:nvPr/>
        </p:nvSpPr>
        <p:spPr>
          <a:xfrm>
            <a:off x="3054501" y="3080775"/>
            <a:ext cx="1913318" cy="866140"/>
          </a:xfrm>
          <a:prstGeom prst="wedgeEllipseCallout">
            <a:avLst>
              <a:gd name="adj1" fmla="val 53539"/>
              <a:gd name="adj2" fmla="val 618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dancing.</a:t>
            </a:r>
          </a:p>
        </p:txBody>
      </p:sp>
    </p:spTree>
    <p:extLst>
      <p:ext uri="{BB962C8B-B14F-4D97-AF65-F5344CB8AC3E}">
        <p14:creationId xmlns:p14="http://schemas.microsoft.com/office/powerpoint/2010/main" val="759188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9221" y="341988"/>
            <a:ext cx="4689763" cy="6174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33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econdary">
  <a:themeElements>
    <a:clrScheme name="Custom 12">
      <a:dk1>
        <a:sysClr val="windowText" lastClr="000000"/>
      </a:dk1>
      <a:lt1>
        <a:sysClr val="window" lastClr="FFFFFF"/>
      </a:lt1>
      <a:dk2>
        <a:srgbClr val="445EA2"/>
      </a:dk2>
      <a:lt2>
        <a:srgbClr val="EBEBEB"/>
      </a:lt2>
      <a:accent1>
        <a:srgbClr val="4495A2"/>
      </a:accent1>
      <a:accent2>
        <a:srgbClr val="7CA655"/>
      </a:accent2>
      <a:accent3>
        <a:srgbClr val="DFB240"/>
      </a:accent3>
      <a:accent4>
        <a:srgbClr val="DF8C40"/>
      </a:accent4>
      <a:accent5>
        <a:srgbClr val="DF5D40"/>
      </a:accent5>
      <a:accent6>
        <a:srgbClr val="8760AD"/>
      </a:accent6>
      <a:hlink>
        <a:srgbClr val="DF5D40"/>
      </a:hlink>
      <a:folHlink>
        <a:srgbClr val="8760AD"/>
      </a:folHlink>
    </a:clrScheme>
    <a:fontScheme name="Elementary">
      <a:majorFont>
        <a:latin typeface="Kristen ITC"/>
        <a:ea typeface=""/>
        <a:cs typeface=""/>
      </a:majorFont>
      <a:minorFont>
        <a:latin typeface="Quir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piritWeekCalendar_Elementary_JB_v2" id="{EEC30A67-62CF-4CD0-BA31-C53701EAF32D}" vid="{F1B8EAC4-5A8F-4A98-A64C-D35376179D5F}"/>
    </a:ext>
  </a:extLst>
</a:theme>
</file>

<file path=ppt/theme/theme10.xml><?xml version="1.0" encoding="utf-8"?>
<a:theme xmlns:a="http://schemas.openxmlformats.org/drawingml/2006/main" name="Chủ đề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3.xml><?xml version="1.0" encoding="utf-8"?>
<a:theme xmlns:a="http://schemas.openxmlformats.org/drawingml/2006/main" name="Theme5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5" id="{1CCA966D-E434-4541-9F85-49615B1A4687}" vid="{00596507-BDB8-C943-A867-7E33A80F6E79}"/>
    </a:ext>
  </a:extLst>
</a:theme>
</file>

<file path=ppt/theme/theme4.xml><?xml version="1.0" encoding="utf-8"?>
<a:theme xmlns:a="http://schemas.openxmlformats.org/drawingml/2006/main" name="Over The Rainbow by Slidesgo">
  <a:themeElements>
    <a:clrScheme name="Simple Light">
      <a:dk1>
        <a:srgbClr val="A578DA"/>
      </a:dk1>
      <a:lt1>
        <a:srgbClr val="FFDEDE"/>
      </a:lt1>
      <a:dk2>
        <a:srgbClr val="FE6761"/>
      </a:dk2>
      <a:lt2>
        <a:srgbClr val="FEA667"/>
      </a:lt2>
      <a:accent1>
        <a:srgbClr val="FCC552"/>
      </a:accent1>
      <a:accent2>
        <a:srgbClr val="52CFDD"/>
      </a:accent2>
      <a:accent3>
        <a:srgbClr val="82B3E8"/>
      </a:accent3>
      <a:accent4>
        <a:srgbClr val="98D1A1"/>
      </a:accent4>
      <a:accent5>
        <a:srgbClr val="FFFFFF"/>
      </a:accent5>
      <a:accent6>
        <a:srgbClr val="FFFFFF"/>
      </a:accent6>
      <a:hlink>
        <a:srgbClr val="A578D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6.xml><?xml version="1.0" encoding="utf-8"?>
<a:theme xmlns:a="http://schemas.openxmlformats.org/drawingml/2006/main" name="1_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7.xml><?xml version="1.0" encoding="utf-8"?>
<a:theme xmlns:a="http://schemas.openxmlformats.org/drawingml/2006/main" name="1_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8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9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642</TotalTime>
  <Words>949</Words>
  <Application>Microsoft Office PowerPoint</Application>
  <PresentationFormat>Widescreen</PresentationFormat>
  <Paragraphs>144</Paragraphs>
  <Slides>27</Slides>
  <Notes>24</Notes>
  <HiddenSlides>0</HiddenSlides>
  <MMClips>2</MMClips>
  <ScaleCrop>false</ScaleCrop>
  <HeadingPairs>
    <vt:vector size="8" baseType="variant">
      <vt:variant>
        <vt:lpstr>Fonts Used</vt:lpstr>
      </vt:variant>
      <vt:variant>
        <vt:i4>21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27</vt:i4>
      </vt:variant>
    </vt:vector>
  </HeadingPairs>
  <TitlesOfParts>
    <vt:vector size="57" baseType="lpstr">
      <vt:lpstr>.VnAvantH</vt:lpstr>
      <vt:lpstr>Arial</vt:lpstr>
      <vt:lpstr>Barlow</vt:lpstr>
      <vt:lpstr>Calibri</vt:lpstr>
      <vt:lpstr>Calibri Light</vt:lpstr>
      <vt:lpstr>Comic Sans MS</vt:lpstr>
      <vt:lpstr>Fira Sans Extra Condensed Medium</vt:lpstr>
      <vt:lpstr>Fredoka One</vt:lpstr>
      <vt:lpstr>Hind</vt:lpstr>
      <vt:lpstr>Kristen ITC</vt:lpstr>
      <vt:lpstr>Montserrat</vt:lpstr>
      <vt:lpstr>MyriadPro-Bold</vt:lpstr>
      <vt:lpstr>MyriadPro-It</vt:lpstr>
      <vt:lpstr>MyriadPro-Regular</vt:lpstr>
      <vt:lpstr>PT Sans</vt:lpstr>
      <vt:lpstr>Quire Sans</vt:lpstr>
      <vt:lpstr>Snap ITC</vt:lpstr>
      <vt:lpstr>Sport Day</vt:lpstr>
      <vt:lpstr>Tempus Sans ITC</vt:lpstr>
      <vt:lpstr>Times New Roman</vt:lpstr>
      <vt:lpstr>Verdana</vt:lpstr>
      <vt:lpstr>Secondary</vt:lpstr>
      <vt:lpstr>Theme1</vt:lpstr>
      <vt:lpstr>Theme5</vt:lpstr>
      <vt:lpstr>Over The Rainbow by Slidesgo</vt:lpstr>
      <vt:lpstr>Theme4</vt:lpstr>
      <vt:lpstr>1_Theme1</vt:lpstr>
      <vt:lpstr>1_Theme4</vt:lpstr>
      <vt:lpstr>Office Theme</vt:lpstr>
      <vt:lpstr>3_Office Theme</vt:lpstr>
      <vt:lpstr>PowerPoint Presentation</vt:lpstr>
      <vt:lpstr>PowerPoint Presentation</vt:lpstr>
      <vt:lpstr>PowerPoint Presentation</vt:lpstr>
      <vt:lpstr>Content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tran ngan</dc:creator>
  <cp:lastModifiedBy>ADMIN</cp:lastModifiedBy>
  <cp:revision>30</cp:revision>
  <dcterms:created xsi:type="dcterms:W3CDTF">2022-01-14T19:59:28Z</dcterms:created>
  <dcterms:modified xsi:type="dcterms:W3CDTF">2023-11-15T14:15:42Z</dcterms:modified>
</cp:coreProperties>
</file>