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9" r:id="rId4"/>
    <p:sldId id="270" r:id="rId5"/>
    <p:sldId id="271" r:id="rId6"/>
    <p:sldId id="273" r:id="rId7"/>
    <p:sldId id="275" r:id="rId8"/>
    <p:sldId id="302" r:id="rId9"/>
    <p:sldId id="304" r:id="rId10"/>
    <p:sldId id="303" r:id="rId11"/>
    <p:sldId id="329" r:id="rId12"/>
    <p:sldId id="305" r:id="rId13"/>
    <p:sldId id="330" r:id="rId14"/>
    <p:sldId id="306" r:id="rId15"/>
    <p:sldId id="328" r:id="rId16"/>
    <p:sldId id="331" r:id="rId17"/>
    <p:sldId id="315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9B7"/>
    <a:srgbClr val="FF0066"/>
    <a:srgbClr val="6600CC"/>
    <a:srgbClr val="39B586"/>
    <a:srgbClr val="FFFFFF"/>
    <a:srgbClr val="4EC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8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441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61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080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68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039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37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394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39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329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66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5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10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2023/11/9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5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09/11/2023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307740" y="921592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6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983427" y="4815525"/>
            <a:ext cx="24000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2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22743" y="2372810"/>
            <a:ext cx="10197298" cy="211490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HOW MANY LESSONS 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DO YOU HAVE TODAY?</a:t>
            </a:r>
          </a:p>
        </p:txBody>
      </p:sp>
    </p:spTree>
    <p:extLst>
      <p:ext uri="{BB962C8B-B14F-4D97-AF65-F5344CB8AC3E}">
        <p14:creationId xmlns:p14="http://schemas.microsoft.com/office/powerpoint/2010/main" val="36143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everyday.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I have it </a:t>
            </a:r>
            <a:r>
              <a:rPr lang="en-US" sz="2800" dirty="0" smtClean="0">
                <a:solidFill>
                  <a:srgbClr val="C00000"/>
                </a:solidFill>
              </a:rPr>
              <a:t>every school day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once a week.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everyday.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4218968" y="1946634"/>
            <a:ext cx="3583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Maths?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135612" y="1946634"/>
            <a:ext cx="3749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English?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17" name="Rectangle 16"/>
          <p:cNvSpPr/>
          <p:nvPr/>
        </p:nvSpPr>
        <p:spPr>
          <a:xfrm>
            <a:off x="4116376" y="1946634"/>
            <a:ext cx="3788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Science?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17" name="Rectangle 16"/>
          <p:cNvSpPr/>
          <p:nvPr/>
        </p:nvSpPr>
        <p:spPr>
          <a:xfrm>
            <a:off x="4225380" y="1946634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Music?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2765509" y="2105239"/>
            <a:ext cx="7243515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389976" y="1946634"/>
            <a:ext cx="3241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Art?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e</a:t>
            </a:r>
            <a:r>
              <a:rPr lang="en-US" sz="2400" dirty="0" smtClean="0">
                <a:solidFill>
                  <a:srgbClr val="C00000"/>
                </a:solidFill>
              </a:rPr>
              <a:t>very </a:t>
            </a:r>
            <a:r>
              <a:rPr lang="en-US" sz="2400" dirty="0" err="1" smtClean="0">
                <a:solidFill>
                  <a:srgbClr val="C00000"/>
                </a:solidFill>
              </a:rPr>
              <a:t>schoolday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913276" y="1946634"/>
            <a:ext cx="4194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Vietnamese?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47538" y="401424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398503" y="1946634"/>
            <a:ext cx="3223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PE?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6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00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410" y="808615"/>
            <a:ext cx="9699477" cy="5700252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598252" y="436727"/>
            <a:ext cx="32576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 a or b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5875" y="436727"/>
            <a:ext cx="365792" cy="371888"/>
          </a:xfrm>
          <a:prstGeom prst="rect">
            <a:avLst/>
          </a:prstGeom>
        </p:spPr>
      </p:pic>
      <p:pic>
        <p:nvPicPr>
          <p:cNvPr id="7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471" y="1083741"/>
            <a:ext cx="365792" cy="371888"/>
          </a:xfrm>
          <a:prstGeom prst="rect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311" y="2546781"/>
            <a:ext cx="365792" cy="371888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311" y="3999661"/>
            <a:ext cx="365792" cy="371888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0151" y="5462701"/>
            <a:ext cx="365792" cy="371888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2314937" y="1632030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/>
          <p:cNvSpPr/>
          <p:nvPr/>
        </p:nvSpPr>
        <p:spPr>
          <a:xfrm>
            <a:off x="2314937" y="3040682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spham-0936082789"/>
          <p:cNvSpPr/>
          <p:nvPr/>
        </p:nvSpPr>
        <p:spPr>
          <a:xfrm>
            <a:off x="6817489" y="4522242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/>
          <p:cNvSpPr/>
          <p:nvPr/>
        </p:nvSpPr>
        <p:spPr>
          <a:xfrm>
            <a:off x="2314937" y="5895408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6 How many lessons do you have today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6 How many lessons do you have today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6 How many lessons do you have today- - Lesson 2 - 4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60" y="666574"/>
            <a:ext cx="8438847" cy="58679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949" y="349686"/>
            <a:ext cx="2400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1979271" y="1354238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________________________.</a:t>
            </a:r>
          </a:p>
        </p:txBody>
      </p:sp>
      <p:sp>
        <p:nvSpPr>
          <p:cNvPr id="5" name="Mspham-0936082789"/>
          <p:cNvSpPr/>
          <p:nvPr/>
        </p:nvSpPr>
        <p:spPr>
          <a:xfrm>
            <a:off x="1846053" y="2523900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favourite lesson is ____________.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1846052" y="3693562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______________________.</a:t>
            </a:r>
          </a:p>
        </p:txBody>
      </p:sp>
      <p:sp>
        <p:nvSpPr>
          <p:cNvPr id="7" name="Mspham-0936082789"/>
          <p:cNvSpPr/>
          <p:nvPr/>
        </p:nvSpPr>
        <p:spPr>
          <a:xfrm>
            <a:off x="1846052" y="4831677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_______________________.</a:t>
            </a:r>
          </a:p>
        </p:txBody>
      </p:sp>
      <p:sp>
        <p:nvSpPr>
          <p:cNvPr id="8" name="Mspham-0936082789"/>
          <p:cNvSpPr/>
          <p:nvPr/>
        </p:nvSpPr>
        <p:spPr>
          <a:xfrm>
            <a:off x="1846051" y="5931274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do/ No, I don’t. Beacause ____.</a:t>
            </a:r>
          </a:p>
        </p:txBody>
      </p:sp>
    </p:spTree>
    <p:extLst>
      <p:ext uri="{BB962C8B-B14F-4D97-AF65-F5344CB8AC3E}">
        <p14:creationId xmlns:p14="http://schemas.microsoft.com/office/powerpoint/2010/main" val="383205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2986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555373" y="377279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46" y="1215416"/>
            <a:ext cx="1067752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4399">
            <a:off x="752101" y="600840"/>
            <a:ext cx="10707477" cy="5667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30882" flipV="1">
            <a:off x="9487523" y="2549527"/>
            <a:ext cx="966957" cy="298945"/>
          </a:xfrm>
          <a:prstGeom prst="rect">
            <a:avLst/>
          </a:prstGeom>
        </p:spPr>
      </p:pic>
      <p:sp>
        <p:nvSpPr>
          <p:cNvPr id="6" name="Mspham-0936082789"/>
          <p:cNvSpPr/>
          <p:nvPr/>
        </p:nvSpPr>
        <p:spPr>
          <a:xfrm>
            <a:off x="4289798" y="2744720"/>
            <a:ext cx="5197726" cy="36576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099721" y="1389163"/>
            <a:ext cx="1527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27" name="Mspham-0936082789"/>
          <p:cNvSpPr/>
          <p:nvPr/>
        </p:nvSpPr>
        <p:spPr>
          <a:xfrm>
            <a:off x="4283535" y="3133436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rgbClr val="39B58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604" y="3140288"/>
            <a:ext cx="966957" cy="2989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347125" y="3045427"/>
            <a:ext cx="1527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30" name="Mspham-0936082789"/>
          <p:cNvSpPr/>
          <p:nvPr/>
        </p:nvSpPr>
        <p:spPr>
          <a:xfrm>
            <a:off x="4338437" y="5026167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24590">
            <a:off x="8066206" y="5769720"/>
            <a:ext cx="832564" cy="25739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505125" y="5909680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times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8" name="Rectangle 7"/>
          <p:cNvSpPr/>
          <p:nvPr/>
        </p:nvSpPr>
        <p:spPr>
          <a:xfrm>
            <a:off x="6785672" y="5078803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94495" y="3914491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760253" y="3891944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Mspham-0936082789"/>
          <p:cNvSpPr/>
          <p:nvPr/>
        </p:nvSpPr>
        <p:spPr>
          <a:xfrm>
            <a:off x="4323702" y="3868589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rgbClr val="66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110895">
            <a:off x="1976479" y="3947912"/>
            <a:ext cx="832564" cy="25739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88509" y="2805216"/>
            <a:ext cx="2598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times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40" name="Mspham-0936082789"/>
          <p:cNvSpPr/>
          <p:nvPr/>
        </p:nvSpPr>
        <p:spPr>
          <a:xfrm>
            <a:off x="4306260" y="2267342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76525">
            <a:off x="4903721" y="1506770"/>
            <a:ext cx="1179740" cy="36472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28114" y="848729"/>
            <a:ext cx="2121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725" y="400352"/>
            <a:ext cx="1104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(Adv)</a:t>
            </a:r>
          </a:p>
        </p:txBody>
      </p:sp>
      <p:sp>
        <p:nvSpPr>
          <p:cNvPr id="2" name="Mspham-0936082789"/>
          <p:cNvSpPr txBox="1"/>
          <p:nvPr/>
        </p:nvSpPr>
        <p:spPr>
          <a:xfrm>
            <a:off x="681243" y="388874"/>
            <a:ext cx="2554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37456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6" grpId="0"/>
      <p:bldP spid="27" grpId="0" animBg="1"/>
      <p:bldP spid="27" grpId="1" animBg="1"/>
      <p:bldP spid="29" grpId="0"/>
      <p:bldP spid="30" grpId="0" animBg="1"/>
      <p:bldP spid="30" grpId="1" animBg="1"/>
      <p:bldP spid="34" grpId="0"/>
      <p:bldP spid="37" grpId="0" animBg="1"/>
      <p:bldP spid="37" grpId="1" animBg="1"/>
      <p:bldP spid="39" grpId="0"/>
      <p:bldP spid="40" grpId="0" animBg="1"/>
      <p:bldP spid="40" grpId="1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defRPr>
            </a:lvl1pPr>
          </a:lstStyle>
          <a:p>
            <a:r>
              <a:rPr lang="en-US"/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5833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5U6.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6258" y="775807"/>
            <a:ext cx="8034542" cy="5494185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25947" y="375697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3800" y="5788488"/>
            <a:ext cx="591527" cy="5818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298" y="700756"/>
            <a:ext cx="9353275" cy="591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7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491403" y="759595"/>
            <a:ext cx="6344010" cy="646986"/>
          </a:xfrm>
          <a:prstGeom prst="wedgeRoundRectCallout">
            <a:avLst>
              <a:gd name="adj1" fmla="val 53632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have______?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067313" y="1470311"/>
            <a:ext cx="4138843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537177" y="2117297"/>
            <a:ext cx="3599558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1027" idx="0"/>
          </p:cNvCxnSpPr>
          <p:nvPr/>
        </p:nvCxnSpPr>
        <p:spPr>
          <a:xfrm>
            <a:off x="6136735" y="2117297"/>
            <a:ext cx="1771724" cy="1785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8446778" y="4319342"/>
            <a:ext cx="33793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day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363460" y="4396888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 week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6122490" y="5690075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times a week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3205276" y="5686514"/>
            <a:ext cx="2731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a week</a:t>
            </a:r>
          </a:p>
        </p:txBody>
      </p:sp>
      <p:cxnSp>
        <p:nvCxnSpPr>
          <p:cNvPr id="24" name="Straight Arrow Connector 23"/>
          <p:cNvCxnSpPr>
            <a:stCxn id="13" idx="2"/>
            <a:endCxn id="1026" idx="0"/>
          </p:cNvCxnSpPr>
          <p:nvPr/>
        </p:nvCxnSpPr>
        <p:spPr>
          <a:xfrm flipH="1">
            <a:off x="4609924" y="2117297"/>
            <a:ext cx="1526811" cy="1704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  <a:endCxn id="1028" idx="1"/>
          </p:cNvCxnSpPr>
          <p:nvPr/>
        </p:nvCxnSpPr>
        <p:spPr>
          <a:xfrm>
            <a:off x="6136735" y="2117297"/>
            <a:ext cx="3698678" cy="1162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46778" y="1492486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25" name="Picture 1" descr="https://s.sachmem.vn/public/images/TA5T1SHS/U6-L2-2-1-1d8efa8b5977c60dd8b7f5214215a6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18" y="2618824"/>
            <a:ext cx="1279059" cy="177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6-L2-2-2-dbbcac78ee048ca4a2500d50940559a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62" y="3821778"/>
            <a:ext cx="1273323" cy="180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6-L2-2-3-7c1d1a130e2c25f5ce90dd09e875e3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7" y="3902715"/>
            <a:ext cx="1273323" cy="178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6-L2-2-4-e5ebd1fdc9095947f9cccb51e397411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413" y="2382095"/>
            <a:ext cx="1273323" cy="17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82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26936" y="3540528"/>
            <a:ext cx="4423082" cy="1162101"/>
            <a:chOff x="396757" y="2838634"/>
            <a:chExt cx="4423082" cy="1162101"/>
          </a:xfrm>
        </p:grpSpPr>
        <p:sp>
          <p:nvSpPr>
            <p:cNvPr id="22" name="Rounded Rectangle 21"/>
            <p:cNvSpPr/>
            <p:nvPr/>
          </p:nvSpPr>
          <p:spPr>
            <a:xfrm>
              <a:off x="396757" y="2838634"/>
              <a:ext cx="4069780" cy="116210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often do you have _________?</a:t>
              </a:r>
            </a:p>
          </p:txBody>
        </p:sp>
        <p:pic>
          <p:nvPicPr>
            <p:cNvPr id="23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41837" y="2953737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671805" y="1260306"/>
            <a:ext cx="4632963" cy="1445760"/>
            <a:chOff x="671805" y="1260306"/>
            <a:chExt cx="4632963" cy="1445760"/>
          </a:xfrm>
        </p:grpSpPr>
        <p:sp>
          <p:nvSpPr>
            <p:cNvPr id="25" name="Rounded Rectangle 24"/>
            <p:cNvSpPr/>
            <p:nvPr/>
          </p:nvSpPr>
          <p:spPr>
            <a:xfrm>
              <a:off x="671805" y="1260306"/>
              <a:ext cx="4234242" cy="1154390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many lessons do you have today?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605046" y="1483797"/>
            <a:ext cx="3700937" cy="1267716"/>
            <a:chOff x="6526107" y="1270065"/>
            <a:chExt cx="3700937" cy="1267716"/>
          </a:xfrm>
        </p:grpSpPr>
        <p:sp>
          <p:nvSpPr>
            <p:cNvPr id="28" name="Rounded Rectangle 27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have______.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979894" y="3351741"/>
            <a:ext cx="3992905" cy="971241"/>
            <a:chOff x="7075869" y="2799420"/>
            <a:chExt cx="3992905" cy="971241"/>
          </a:xfrm>
        </p:grpSpPr>
        <p:sp>
          <p:nvSpPr>
            <p:cNvPr id="32" name="Rounded Rectangle 31"/>
            <p:cNvSpPr/>
            <p:nvPr/>
          </p:nvSpPr>
          <p:spPr>
            <a:xfrm>
              <a:off x="7628045" y="2799420"/>
              <a:ext cx="3440729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it ______.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/>
            <a:srcRect r="13957"/>
            <a:stretch/>
          </p:blipFill>
          <p:spPr>
            <a:xfrm flipV="1">
              <a:off x="7075869" y="2799420"/>
              <a:ext cx="566529" cy="6584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1" t="-5588" r="-7304" b="-1"/>
          <a:stretch/>
        </p:blipFill>
        <p:spPr>
          <a:xfrm>
            <a:off x="5043941" y="2751993"/>
            <a:ext cx="840547" cy="82711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09291" y="2913982"/>
            <a:ext cx="645517" cy="64551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775932" y="4856294"/>
            <a:ext cx="41216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học môn _______ 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xuyên như thế nào?)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2345565" y="4125132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môn học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/>
          <p:cNvSpPr/>
          <p:nvPr/>
        </p:nvSpPr>
        <p:spPr>
          <a:xfrm>
            <a:off x="9510700" y="3606528"/>
            <a:ext cx="946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adv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/>
          <p:cNvSpPr/>
          <p:nvPr/>
        </p:nvSpPr>
        <p:spPr>
          <a:xfrm>
            <a:off x="7592430" y="4447925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học nó ________)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9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twice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449800" y="1946634"/>
            <a:ext cx="3121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IT?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653</Words>
  <Application>Microsoft Office PowerPoint</Application>
  <PresentationFormat>Widescreen</PresentationFormat>
  <Paragraphs>149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宋体</vt:lpstr>
      <vt:lpstr>Arial</vt:lpstr>
      <vt:lpstr>Bahnschrift SemiBold Condensed</vt:lpstr>
      <vt:lpstr>Calibri</vt:lpstr>
      <vt:lpstr>Calibri Light</vt:lpstr>
      <vt:lpstr>Cooper Black</vt:lpstr>
      <vt:lpstr>Stencil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DELL</cp:lastModifiedBy>
  <cp:revision>62</cp:revision>
  <dcterms:created xsi:type="dcterms:W3CDTF">2021-05-23T02:42:57Z</dcterms:created>
  <dcterms:modified xsi:type="dcterms:W3CDTF">2023-11-09T01:30:03Z</dcterms:modified>
</cp:coreProperties>
</file>