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316" r:id="rId4"/>
    <p:sldId id="317" r:id="rId5"/>
    <p:sldId id="318" r:id="rId6"/>
    <p:sldId id="319" r:id="rId7"/>
    <p:sldId id="320" r:id="rId8"/>
    <p:sldId id="321" r:id="rId9"/>
    <p:sldId id="322" r:id="rId10"/>
    <p:sldId id="324" r:id="rId11"/>
    <p:sldId id="326" r:id="rId12"/>
    <p:sldId id="323" r:id="rId13"/>
    <p:sldId id="325" r:id="rId14"/>
    <p:sldId id="327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9B7"/>
    <a:srgbClr val="FF0066"/>
    <a:srgbClr val="6600CC"/>
    <a:srgbClr val="39B586"/>
    <a:srgbClr val="FFFFFF"/>
    <a:srgbClr val="4EC7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926" autoAdjust="0"/>
    <p:restoredTop sz="94660"/>
  </p:normalViewPr>
  <p:slideViewPr>
    <p:cSldViewPr snapToGrid="0">
      <p:cViewPr varScale="1">
        <p:scale>
          <a:sx n="74" d="100"/>
          <a:sy n="74" d="100"/>
        </p:scale>
        <p:origin x="17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017302-D811-460D-99F8-ACFA592CD617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CB81E4-05D7-47B3-B2AA-CC9E56DF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725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E8B58-8A7E-4DC8-A6D2-A77CB97F858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1955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E8B58-8A7E-4DC8-A6D2-A77CB97F858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8914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E8B58-8A7E-4DC8-A6D2-A77CB97F858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135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E8B58-8A7E-4DC8-A6D2-A77CB97F858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1326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E8B58-8A7E-4DC8-A6D2-A77CB97F858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919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E8B58-8A7E-4DC8-A6D2-A77CB97F858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2258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E8B58-8A7E-4DC8-A6D2-A77CB97F858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3603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E8B58-8A7E-4DC8-A6D2-A77CB97F858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1482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E8B58-8A7E-4DC8-A6D2-A77CB97F858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3512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E8B58-8A7E-4DC8-A6D2-A77CB97F858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9132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E8B58-8A7E-4DC8-A6D2-A77CB97F858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156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246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320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9547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51055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974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261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982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288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948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711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9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125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0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98073" y="-594"/>
            <a:ext cx="12388146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699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.wav"/><Relationship Id="rId11" Type="http://schemas.openxmlformats.org/officeDocument/2006/relationships/image" Target="../media/image11.png"/><Relationship Id="rId5" Type="http://schemas.openxmlformats.org/officeDocument/2006/relationships/audio" Target="../media/audio6.wav"/><Relationship Id="rId10" Type="http://schemas.openxmlformats.org/officeDocument/2006/relationships/image" Target="../media/image10.png"/><Relationship Id="rId4" Type="http://schemas.openxmlformats.org/officeDocument/2006/relationships/audio" Target="../media/audio5.wav"/><Relationship Id="rId9" Type="http://schemas.openxmlformats.org/officeDocument/2006/relationships/audio" Target="../media/audio10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audio" Target="../media/audio13.wa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spham-0936082789"/>
          <p:cNvSpPr txBox="1"/>
          <p:nvPr/>
        </p:nvSpPr>
        <p:spPr>
          <a:xfrm>
            <a:off x="1307740" y="921592"/>
            <a:ext cx="16273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ln w="0"/>
                <a:solidFill>
                  <a:srgbClr val="39B58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Unit 6</a:t>
            </a:r>
          </a:p>
        </p:txBody>
      </p:sp>
      <p:sp>
        <p:nvSpPr>
          <p:cNvPr id="8" name="Mspham-0936082789"/>
          <p:cNvSpPr txBox="1"/>
          <p:nvPr/>
        </p:nvSpPr>
        <p:spPr>
          <a:xfrm>
            <a:off x="4983427" y="4815525"/>
            <a:ext cx="239841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ln w="0"/>
                <a:solidFill>
                  <a:srgbClr val="39B58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Lesson 3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1122743" y="2372810"/>
            <a:ext cx="10197298" cy="2114906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sz="72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tencil" panose="040409050D0802020404" pitchFamily="82" charset="0"/>
              </a:rPr>
              <a:t>HOW MANY LESSONS </a:t>
            </a:r>
          </a:p>
          <a:p>
            <a:pPr algn="ctr"/>
            <a:r>
              <a:rPr lang="en-US" sz="72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tencil" panose="040409050D0802020404" pitchFamily="82" charset="0"/>
              </a:rPr>
              <a:t>DO YOU HAVE TODAY?</a:t>
            </a:r>
          </a:p>
        </p:txBody>
      </p:sp>
    </p:spTree>
    <p:extLst>
      <p:ext uri="{BB962C8B-B14F-4D97-AF65-F5344CB8AC3E}">
        <p14:creationId xmlns:p14="http://schemas.microsoft.com/office/powerpoint/2010/main" val="361434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2" name="ans"/>
          <p:cNvSpPr/>
          <p:nvPr/>
        </p:nvSpPr>
        <p:spPr>
          <a:xfrm>
            <a:off x="8625118" y="960872"/>
            <a:ext cx="1726094" cy="581048"/>
          </a:xfrm>
          <a:prstGeom prst="wedgeRoundRectCallout">
            <a:avLst>
              <a:gd name="adj1" fmla="val 69374"/>
              <a:gd name="adj2" fmla="val -8775"/>
              <a:gd name="adj3" fmla="val 16667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Answer</a:t>
            </a:r>
          </a:p>
        </p:txBody>
      </p:sp>
      <p:pic>
        <p:nvPicPr>
          <p:cNvPr id="37" name="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/>
        </p:blipFill>
        <p:spPr>
          <a:xfrm>
            <a:off x="8625118" y="2289915"/>
            <a:ext cx="2104215" cy="259197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878" y="2661842"/>
            <a:ext cx="1231802" cy="1256473"/>
          </a:xfrm>
          <a:prstGeom prst="rect">
            <a:avLst/>
          </a:prstGeom>
        </p:spPr>
      </p:pic>
      <p:sp>
        <p:nvSpPr>
          <p:cNvPr id="13" name="Horizontal Scroll 12"/>
          <p:cNvSpPr/>
          <p:nvPr/>
        </p:nvSpPr>
        <p:spPr>
          <a:xfrm>
            <a:off x="644976" y="1243532"/>
            <a:ext cx="7420858" cy="4776887"/>
          </a:xfrm>
          <a:prstGeom prst="horizontalScroll">
            <a:avLst>
              <a:gd name="adj" fmla="val 6392"/>
            </a:avLst>
          </a:prstGeom>
          <a:gradFill flip="none" rotWithShape="1">
            <a:gsLst>
              <a:gs pos="0">
                <a:srgbClr val="FFFABF"/>
              </a:gs>
              <a:gs pos="50000">
                <a:srgbClr val="FFFEEF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________________?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Science once a week.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Up Ribbon 13"/>
          <p:cNvSpPr/>
          <p:nvPr/>
        </p:nvSpPr>
        <p:spPr>
          <a:xfrm>
            <a:off x="3140416" y="942829"/>
            <a:ext cx="2723528" cy="527736"/>
          </a:xfrm>
          <a:prstGeom prst="ribbon2">
            <a:avLst>
              <a:gd name="adj1" fmla="val 11696"/>
              <a:gd name="adj2" fmla="val 71174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Question 7</a:t>
            </a:r>
            <a:endParaRPr lang="en-US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矩形 3"/>
          <p:cNvSpPr/>
          <p:nvPr/>
        </p:nvSpPr>
        <p:spPr>
          <a:xfrm>
            <a:off x="274320" y="219406"/>
            <a:ext cx="3336181" cy="741466"/>
          </a:xfrm>
          <a:prstGeom prst="rect">
            <a:avLst/>
          </a:prstGeom>
        </p:spPr>
        <p:txBody>
          <a:bodyPr wrap="none">
            <a:prstTxWarp prst="textCurveUp">
              <a:avLst>
                <a:gd name="adj" fmla="val 49690"/>
              </a:avLst>
            </a:prstTxWarp>
            <a:spAutoFit/>
          </a:bodyPr>
          <a:lstStyle/>
          <a:p>
            <a:pPr algn="ctr"/>
            <a:r>
              <a:rPr lang="en-US" altLang="zh-CN" sz="6000" b="1" kern="100" dirty="0">
                <a:ln w="22225">
                  <a:solidFill>
                    <a:srgbClr val="FF1D1D"/>
                  </a:solidFill>
                  <a:prstDash val="solid"/>
                </a:ln>
                <a:solidFill>
                  <a:srgbClr val="FFFF4B"/>
                </a:solidFill>
                <a:effectLst>
                  <a:glow rad="1016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Ring The Golden Bell</a:t>
            </a:r>
            <a:endParaRPr lang="zh-CN" altLang="en-US" sz="6000" b="1" kern="100" dirty="0">
              <a:ln w="22225">
                <a:solidFill>
                  <a:srgbClr val="FF1D1D"/>
                </a:solidFill>
                <a:prstDash val="solid"/>
              </a:ln>
              <a:solidFill>
                <a:srgbClr val="FFFF4B"/>
              </a:solidFill>
              <a:effectLst>
                <a:glow rad="101600">
                  <a:schemeClr val="bg1"/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ooper Black" panose="0208090404030B0204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 flipH="1">
            <a:off x="274320" y="4007854"/>
            <a:ext cx="1865947" cy="277025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66" r="68856" b="6667"/>
          <a:stretch/>
        </p:blipFill>
        <p:spPr>
          <a:xfrm>
            <a:off x="10714309" y="252936"/>
            <a:ext cx="1130219" cy="1981296"/>
          </a:xfrm>
          <a:prstGeom prst="rect">
            <a:avLst/>
          </a:prstGeom>
        </p:spPr>
      </p:pic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9468241" y="5796489"/>
            <a:ext cx="1181686" cy="765986"/>
          </a:xfrm>
          <a:prstGeom prst="rightArrow">
            <a:avLst>
              <a:gd name="adj1" fmla="val 57346"/>
              <a:gd name="adj2" fmla="val 44490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600" y="219406"/>
            <a:ext cx="1055804" cy="908892"/>
          </a:xfrm>
          <a:prstGeom prst="rect">
            <a:avLst/>
          </a:prstGeom>
        </p:spPr>
      </p:pic>
      <p:sp>
        <p:nvSpPr>
          <p:cNvPr id="21" name="bong 1">
            <a:extLst>
              <a:ext uri="{FF2B5EF4-FFF2-40B4-BE49-F238E27FC236}">
                <a16:creationId xmlns="" xmlns:a16="http://schemas.microsoft.com/office/drawing/2014/main" id="{A4062C48-6705-48EA-923E-67E48155D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2" name="bong 2">
            <a:extLst>
              <a:ext uri="{FF2B5EF4-FFF2-40B4-BE49-F238E27FC236}">
                <a16:creationId xmlns="" xmlns:a16="http://schemas.microsoft.com/office/drawing/2014/main" id="{03C00BD4-DEE7-4096-8071-7CD02743FD6A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3" name="bong 3">
            <a:extLst>
              <a:ext uri="{FF2B5EF4-FFF2-40B4-BE49-F238E27FC236}">
                <a16:creationId xmlns="" xmlns:a16="http://schemas.microsoft.com/office/drawing/2014/main" id="{5947274A-4B79-4ED1-A32F-4FA8696A8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4" name="bong 4">
            <a:extLst>
              <a:ext uri="{FF2B5EF4-FFF2-40B4-BE49-F238E27FC236}">
                <a16:creationId xmlns="" xmlns:a16="http://schemas.microsoft.com/office/drawing/2014/main" id="{A0BB9C66-64DF-4BCE-BFD9-824659CB58A6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5" name="bong 5">
            <a:extLst>
              <a:ext uri="{FF2B5EF4-FFF2-40B4-BE49-F238E27FC236}">
                <a16:creationId xmlns="" xmlns:a16="http://schemas.microsoft.com/office/drawing/2014/main" id="{EB705243-4906-461A-B415-B9740599574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27" name="bong 6">
            <a:extLst>
              <a:ext uri="{FF2B5EF4-FFF2-40B4-BE49-F238E27FC236}">
                <a16:creationId xmlns="" xmlns:a16="http://schemas.microsoft.com/office/drawing/2014/main" id="{B2854F7A-A328-4095-8917-BD5B8612BEC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28" name="bong 7">
            <a:extLst>
              <a:ext uri="{FF2B5EF4-FFF2-40B4-BE49-F238E27FC236}">
                <a16:creationId xmlns="" xmlns:a16="http://schemas.microsoft.com/office/drawing/2014/main" id="{B197D04E-2039-4C9D-9256-57C1A1A18825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29" name="bong 8">
            <a:extLst>
              <a:ext uri="{FF2B5EF4-FFF2-40B4-BE49-F238E27FC236}">
                <a16:creationId xmlns="" xmlns:a16="http://schemas.microsoft.com/office/drawing/2014/main" id="{EA5DC965-E5CB-4E58-BDE9-6F8C52280C2C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35" name="bong 9">
            <a:extLst>
              <a:ext uri="{FF2B5EF4-FFF2-40B4-BE49-F238E27FC236}">
                <a16:creationId xmlns="" xmlns:a16="http://schemas.microsoft.com/office/drawing/2014/main" id="{5B7F1AC3-E31A-4BB6-95C3-A989A32B0059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36" name="bong 10">
            <a:extLst>
              <a:ext uri="{FF2B5EF4-FFF2-40B4-BE49-F238E27FC236}">
                <a16:creationId xmlns="" xmlns:a16="http://schemas.microsoft.com/office/drawing/2014/main" id="{B487035C-B84F-4714-B48B-4602F7B2C2F3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33" name="Vertical Scroll 32"/>
          <p:cNvSpPr/>
          <p:nvPr/>
        </p:nvSpPr>
        <p:spPr>
          <a:xfrm>
            <a:off x="8436490" y="1676933"/>
            <a:ext cx="3245188" cy="3910083"/>
          </a:xfrm>
          <a:prstGeom prst="verticalScroll">
            <a:avLst>
              <a:gd name="adj" fmla="val 8871"/>
            </a:avLst>
          </a:prstGeom>
          <a:gradFill flip="none" rotWithShape="1">
            <a:gsLst>
              <a:gs pos="0">
                <a:srgbClr val="FFFAB9"/>
              </a:gs>
              <a:gs pos="50000">
                <a:srgbClr val="FFFDDD"/>
              </a:gs>
              <a:gs pos="100000">
                <a:srgbClr val="FFFEEE"/>
              </a:gs>
            </a:gsLst>
            <a:lin ang="1080000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often do you have </a:t>
            </a:r>
            <a:r>
              <a:rPr lang="en-US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Science?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92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2" grpId="0" animBg="1"/>
      <p:bldP spid="2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5" grpId="0" animBg="1"/>
      <p:bldP spid="35" grpId="1" animBg="1"/>
      <p:bldP spid="36" grpId="0" animBg="1"/>
      <p:bldP spid="36" grpId="1" animBg="1"/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2" name="ans"/>
          <p:cNvSpPr/>
          <p:nvPr/>
        </p:nvSpPr>
        <p:spPr>
          <a:xfrm>
            <a:off x="8625118" y="960872"/>
            <a:ext cx="1726094" cy="581048"/>
          </a:xfrm>
          <a:prstGeom prst="wedgeRoundRectCallout">
            <a:avLst>
              <a:gd name="adj1" fmla="val 69374"/>
              <a:gd name="adj2" fmla="val -8775"/>
              <a:gd name="adj3" fmla="val 16667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Answer</a:t>
            </a:r>
          </a:p>
        </p:txBody>
      </p:sp>
      <p:pic>
        <p:nvPicPr>
          <p:cNvPr id="37" name="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/>
        </p:blipFill>
        <p:spPr>
          <a:xfrm>
            <a:off x="8625118" y="2289915"/>
            <a:ext cx="2104215" cy="259197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878" y="2661842"/>
            <a:ext cx="1231802" cy="1256473"/>
          </a:xfrm>
          <a:prstGeom prst="rect">
            <a:avLst/>
          </a:prstGeom>
        </p:spPr>
      </p:pic>
      <p:sp>
        <p:nvSpPr>
          <p:cNvPr id="13" name="Horizontal Scroll 12"/>
          <p:cNvSpPr/>
          <p:nvPr/>
        </p:nvSpPr>
        <p:spPr>
          <a:xfrm>
            <a:off x="644976" y="1243532"/>
            <a:ext cx="7420858" cy="4776887"/>
          </a:xfrm>
          <a:prstGeom prst="horizontalScroll">
            <a:avLst>
              <a:gd name="adj" fmla="val 6392"/>
            </a:avLst>
          </a:prstGeom>
          <a:gradFill flip="none" rotWithShape="1">
            <a:gsLst>
              <a:gs pos="0">
                <a:srgbClr val="FFFABF"/>
              </a:gs>
              <a:gs pos="50000">
                <a:srgbClr val="FFFEEF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___________?</a:t>
            </a:r>
          </a:p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four: Maths, English, Art, IT.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Up Ribbon 13"/>
          <p:cNvSpPr/>
          <p:nvPr/>
        </p:nvSpPr>
        <p:spPr>
          <a:xfrm>
            <a:off x="3140416" y="942829"/>
            <a:ext cx="2723528" cy="527736"/>
          </a:xfrm>
          <a:prstGeom prst="ribbon2">
            <a:avLst>
              <a:gd name="adj1" fmla="val 11696"/>
              <a:gd name="adj2" fmla="val 71174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Question 8</a:t>
            </a:r>
            <a:endParaRPr lang="en-US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矩形 3"/>
          <p:cNvSpPr/>
          <p:nvPr/>
        </p:nvSpPr>
        <p:spPr>
          <a:xfrm>
            <a:off x="274320" y="219406"/>
            <a:ext cx="3336181" cy="741466"/>
          </a:xfrm>
          <a:prstGeom prst="rect">
            <a:avLst/>
          </a:prstGeom>
        </p:spPr>
        <p:txBody>
          <a:bodyPr wrap="none">
            <a:prstTxWarp prst="textCurveUp">
              <a:avLst>
                <a:gd name="adj" fmla="val 49690"/>
              </a:avLst>
            </a:prstTxWarp>
            <a:spAutoFit/>
          </a:bodyPr>
          <a:lstStyle/>
          <a:p>
            <a:pPr algn="ctr"/>
            <a:r>
              <a:rPr lang="en-US" altLang="zh-CN" sz="6000" b="1" kern="100" dirty="0">
                <a:ln w="22225">
                  <a:solidFill>
                    <a:srgbClr val="FF1D1D"/>
                  </a:solidFill>
                  <a:prstDash val="solid"/>
                </a:ln>
                <a:solidFill>
                  <a:srgbClr val="FFFF4B"/>
                </a:solidFill>
                <a:effectLst>
                  <a:glow rad="1016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Ring The Golden Bell</a:t>
            </a:r>
            <a:endParaRPr lang="zh-CN" altLang="en-US" sz="6000" b="1" kern="100" dirty="0">
              <a:ln w="22225">
                <a:solidFill>
                  <a:srgbClr val="FF1D1D"/>
                </a:solidFill>
                <a:prstDash val="solid"/>
              </a:ln>
              <a:solidFill>
                <a:srgbClr val="FFFF4B"/>
              </a:solidFill>
              <a:effectLst>
                <a:glow rad="101600">
                  <a:schemeClr val="bg1"/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ooper Black" panose="0208090404030B0204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 flipH="1">
            <a:off x="274320" y="4007854"/>
            <a:ext cx="1865947" cy="277025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66" r="68856" b="6667"/>
          <a:stretch/>
        </p:blipFill>
        <p:spPr>
          <a:xfrm>
            <a:off x="10714309" y="252936"/>
            <a:ext cx="1130219" cy="1981296"/>
          </a:xfrm>
          <a:prstGeom prst="rect">
            <a:avLst/>
          </a:prstGeom>
        </p:spPr>
      </p:pic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9468241" y="5796489"/>
            <a:ext cx="1181686" cy="765986"/>
          </a:xfrm>
          <a:prstGeom prst="rightArrow">
            <a:avLst>
              <a:gd name="adj1" fmla="val 57346"/>
              <a:gd name="adj2" fmla="val 44490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600" y="219406"/>
            <a:ext cx="1055804" cy="908892"/>
          </a:xfrm>
          <a:prstGeom prst="rect">
            <a:avLst/>
          </a:prstGeom>
        </p:spPr>
      </p:pic>
      <p:sp>
        <p:nvSpPr>
          <p:cNvPr id="21" name="bong 1">
            <a:extLst>
              <a:ext uri="{FF2B5EF4-FFF2-40B4-BE49-F238E27FC236}">
                <a16:creationId xmlns="" xmlns:a16="http://schemas.microsoft.com/office/drawing/2014/main" id="{A4062C48-6705-48EA-923E-67E48155D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2" name="bong 2">
            <a:extLst>
              <a:ext uri="{FF2B5EF4-FFF2-40B4-BE49-F238E27FC236}">
                <a16:creationId xmlns="" xmlns:a16="http://schemas.microsoft.com/office/drawing/2014/main" id="{03C00BD4-DEE7-4096-8071-7CD02743FD6A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3" name="bong 3">
            <a:extLst>
              <a:ext uri="{FF2B5EF4-FFF2-40B4-BE49-F238E27FC236}">
                <a16:creationId xmlns="" xmlns:a16="http://schemas.microsoft.com/office/drawing/2014/main" id="{5947274A-4B79-4ED1-A32F-4FA8696A8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4" name="bong 4">
            <a:extLst>
              <a:ext uri="{FF2B5EF4-FFF2-40B4-BE49-F238E27FC236}">
                <a16:creationId xmlns="" xmlns:a16="http://schemas.microsoft.com/office/drawing/2014/main" id="{A0BB9C66-64DF-4BCE-BFD9-824659CB58A6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5" name="bong 5">
            <a:extLst>
              <a:ext uri="{FF2B5EF4-FFF2-40B4-BE49-F238E27FC236}">
                <a16:creationId xmlns="" xmlns:a16="http://schemas.microsoft.com/office/drawing/2014/main" id="{EB705243-4906-461A-B415-B9740599574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27" name="bong 6">
            <a:extLst>
              <a:ext uri="{FF2B5EF4-FFF2-40B4-BE49-F238E27FC236}">
                <a16:creationId xmlns="" xmlns:a16="http://schemas.microsoft.com/office/drawing/2014/main" id="{B2854F7A-A328-4095-8917-BD5B8612BEC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28" name="bong 7">
            <a:extLst>
              <a:ext uri="{FF2B5EF4-FFF2-40B4-BE49-F238E27FC236}">
                <a16:creationId xmlns="" xmlns:a16="http://schemas.microsoft.com/office/drawing/2014/main" id="{B197D04E-2039-4C9D-9256-57C1A1A18825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29" name="bong 8">
            <a:extLst>
              <a:ext uri="{FF2B5EF4-FFF2-40B4-BE49-F238E27FC236}">
                <a16:creationId xmlns="" xmlns:a16="http://schemas.microsoft.com/office/drawing/2014/main" id="{EA5DC965-E5CB-4E58-BDE9-6F8C52280C2C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35" name="bong 9">
            <a:extLst>
              <a:ext uri="{FF2B5EF4-FFF2-40B4-BE49-F238E27FC236}">
                <a16:creationId xmlns="" xmlns:a16="http://schemas.microsoft.com/office/drawing/2014/main" id="{5B7F1AC3-E31A-4BB6-95C3-A989A32B0059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36" name="bong 10">
            <a:extLst>
              <a:ext uri="{FF2B5EF4-FFF2-40B4-BE49-F238E27FC236}">
                <a16:creationId xmlns="" xmlns:a16="http://schemas.microsoft.com/office/drawing/2014/main" id="{B487035C-B84F-4714-B48B-4602F7B2C2F3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33" name="Vertical Scroll 32"/>
          <p:cNvSpPr/>
          <p:nvPr/>
        </p:nvSpPr>
        <p:spPr>
          <a:xfrm>
            <a:off x="8436490" y="1676933"/>
            <a:ext cx="3245188" cy="3910083"/>
          </a:xfrm>
          <a:prstGeom prst="verticalScroll">
            <a:avLst>
              <a:gd name="adj" fmla="val 8871"/>
            </a:avLst>
          </a:prstGeom>
          <a:gradFill flip="none" rotWithShape="1">
            <a:gsLst>
              <a:gs pos="0">
                <a:srgbClr val="FFFAB9"/>
              </a:gs>
              <a:gs pos="50000">
                <a:srgbClr val="FFFDDD"/>
              </a:gs>
              <a:gs pos="100000">
                <a:srgbClr val="FFFEEE"/>
              </a:gs>
            </a:gsLst>
            <a:lin ang="1080000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often do you have 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Science?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915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2" grpId="0" animBg="1"/>
      <p:bldP spid="2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5" grpId="0" animBg="1"/>
      <p:bldP spid="35" grpId="1" animBg="1"/>
      <p:bldP spid="36" grpId="0" animBg="1"/>
      <p:bldP spid="36" grpId="1" animBg="1"/>
      <p:bldP spid="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2" name="ans"/>
          <p:cNvSpPr/>
          <p:nvPr/>
        </p:nvSpPr>
        <p:spPr>
          <a:xfrm>
            <a:off x="8625118" y="960872"/>
            <a:ext cx="1726094" cy="581048"/>
          </a:xfrm>
          <a:prstGeom prst="wedgeRoundRectCallout">
            <a:avLst>
              <a:gd name="adj1" fmla="val 69374"/>
              <a:gd name="adj2" fmla="val -8775"/>
              <a:gd name="adj3" fmla="val 16667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Answer</a:t>
            </a:r>
          </a:p>
        </p:txBody>
      </p:sp>
      <p:pic>
        <p:nvPicPr>
          <p:cNvPr id="37" name="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/>
        </p:blipFill>
        <p:spPr>
          <a:xfrm>
            <a:off x="8625118" y="2289915"/>
            <a:ext cx="2104215" cy="259197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878" y="2661842"/>
            <a:ext cx="1231802" cy="1256473"/>
          </a:xfrm>
          <a:prstGeom prst="rect">
            <a:avLst/>
          </a:prstGeom>
        </p:spPr>
      </p:pic>
      <p:sp>
        <p:nvSpPr>
          <p:cNvPr id="13" name="Horizontal Scroll 12"/>
          <p:cNvSpPr/>
          <p:nvPr/>
        </p:nvSpPr>
        <p:spPr>
          <a:xfrm>
            <a:off x="644976" y="1243532"/>
            <a:ext cx="7420858" cy="4776887"/>
          </a:xfrm>
          <a:prstGeom prst="horizontalScroll">
            <a:avLst>
              <a:gd name="adj" fmla="val 6392"/>
            </a:avLst>
          </a:prstGeom>
          <a:gradFill flip="none" rotWithShape="1">
            <a:gsLst>
              <a:gs pos="0">
                <a:srgbClr val="FFFABF"/>
              </a:gs>
              <a:gs pos="50000">
                <a:srgbClr val="FFFEEF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___________?</a:t>
            </a:r>
          </a:p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six books.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Up Ribbon 13"/>
          <p:cNvSpPr/>
          <p:nvPr/>
        </p:nvSpPr>
        <p:spPr>
          <a:xfrm>
            <a:off x="3140416" y="942829"/>
            <a:ext cx="2723528" cy="527736"/>
          </a:xfrm>
          <a:prstGeom prst="ribbon2">
            <a:avLst>
              <a:gd name="adj1" fmla="val 11696"/>
              <a:gd name="adj2" fmla="val 71174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Question 9</a:t>
            </a:r>
            <a:endParaRPr lang="en-US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矩形 3"/>
          <p:cNvSpPr/>
          <p:nvPr/>
        </p:nvSpPr>
        <p:spPr>
          <a:xfrm>
            <a:off x="274320" y="219406"/>
            <a:ext cx="3336181" cy="741466"/>
          </a:xfrm>
          <a:prstGeom prst="rect">
            <a:avLst/>
          </a:prstGeom>
        </p:spPr>
        <p:txBody>
          <a:bodyPr wrap="none">
            <a:prstTxWarp prst="textCurveUp">
              <a:avLst>
                <a:gd name="adj" fmla="val 49690"/>
              </a:avLst>
            </a:prstTxWarp>
            <a:spAutoFit/>
          </a:bodyPr>
          <a:lstStyle/>
          <a:p>
            <a:pPr algn="ctr"/>
            <a:r>
              <a:rPr lang="en-US" altLang="zh-CN" sz="6000" b="1" kern="100" dirty="0">
                <a:ln w="22225">
                  <a:solidFill>
                    <a:srgbClr val="FF1D1D"/>
                  </a:solidFill>
                  <a:prstDash val="solid"/>
                </a:ln>
                <a:solidFill>
                  <a:srgbClr val="FFFF4B"/>
                </a:solidFill>
                <a:effectLst>
                  <a:glow rad="1016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Ring The Golden Bell</a:t>
            </a:r>
            <a:endParaRPr lang="zh-CN" altLang="en-US" sz="6000" b="1" kern="100" dirty="0">
              <a:ln w="22225">
                <a:solidFill>
                  <a:srgbClr val="FF1D1D"/>
                </a:solidFill>
                <a:prstDash val="solid"/>
              </a:ln>
              <a:solidFill>
                <a:srgbClr val="FFFF4B"/>
              </a:solidFill>
              <a:effectLst>
                <a:glow rad="101600">
                  <a:schemeClr val="bg1"/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ooper Black" panose="0208090404030B0204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 flipH="1">
            <a:off x="274320" y="4007854"/>
            <a:ext cx="1865947" cy="277025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66" r="68856" b="6667"/>
          <a:stretch/>
        </p:blipFill>
        <p:spPr>
          <a:xfrm>
            <a:off x="10714309" y="252936"/>
            <a:ext cx="1130219" cy="1981296"/>
          </a:xfrm>
          <a:prstGeom prst="rect">
            <a:avLst/>
          </a:prstGeom>
        </p:spPr>
      </p:pic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9468241" y="5796489"/>
            <a:ext cx="1181686" cy="765986"/>
          </a:xfrm>
          <a:prstGeom prst="rightArrow">
            <a:avLst>
              <a:gd name="adj1" fmla="val 57346"/>
              <a:gd name="adj2" fmla="val 44490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600" y="219406"/>
            <a:ext cx="1055804" cy="908892"/>
          </a:xfrm>
          <a:prstGeom prst="rect">
            <a:avLst/>
          </a:prstGeom>
        </p:spPr>
      </p:pic>
      <p:sp>
        <p:nvSpPr>
          <p:cNvPr id="21" name="bong 1">
            <a:extLst>
              <a:ext uri="{FF2B5EF4-FFF2-40B4-BE49-F238E27FC236}">
                <a16:creationId xmlns="" xmlns:a16="http://schemas.microsoft.com/office/drawing/2014/main" id="{A4062C48-6705-48EA-923E-67E48155D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2" name="bong 2">
            <a:extLst>
              <a:ext uri="{FF2B5EF4-FFF2-40B4-BE49-F238E27FC236}">
                <a16:creationId xmlns="" xmlns:a16="http://schemas.microsoft.com/office/drawing/2014/main" id="{03C00BD4-DEE7-4096-8071-7CD02743FD6A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3" name="bong 3">
            <a:extLst>
              <a:ext uri="{FF2B5EF4-FFF2-40B4-BE49-F238E27FC236}">
                <a16:creationId xmlns="" xmlns:a16="http://schemas.microsoft.com/office/drawing/2014/main" id="{5947274A-4B79-4ED1-A32F-4FA8696A8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4" name="bong 4">
            <a:extLst>
              <a:ext uri="{FF2B5EF4-FFF2-40B4-BE49-F238E27FC236}">
                <a16:creationId xmlns="" xmlns:a16="http://schemas.microsoft.com/office/drawing/2014/main" id="{A0BB9C66-64DF-4BCE-BFD9-824659CB58A6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5" name="bong 5">
            <a:extLst>
              <a:ext uri="{FF2B5EF4-FFF2-40B4-BE49-F238E27FC236}">
                <a16:creationId xmlns="" xmlns:a16="http://schemas.microsoft.com/office/drawing/2014/main" id="{EB705243-4906-461A-B415-B9740599574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27" name="bong 6">
            <a:extLst>
              <a:ext uri="{FF2B5EF4-FFF2-40B4-BE49-F238E27FC236}">
                <a16:creationId xmlns="" xmlns:a16="http://schemas.microsoft.com/office/drawing/2014/main" id="{B2854F7A-A328-4095-8917-BD5B8612BEC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28" name="bong 7">
            <a:extLst>
              <a:ext uri="{FF2B5EF4-FFF2-40B4-BE49-F238E27FC236}">
                <a16:creationId xmlns="" xmlns:a16="http://schemas.microsoft.com/office/drawing/2014/main" id="{B197D04E-2039-4C9D-9256-57C1A1A18825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29" name="bong 8">
            <a:extLst>
              <a:ext uri="{FF2B5EF4-FFF2-40B4-BE49-F238E27FC236}">
                <a16:creationId xmlns="" xmlns:a16="http://schemas.microsoft.com/office/drawing/2014/main" id="{EA5DC965-E5CB-4E58-BDE9-6F8C52280C2C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35" name="bong 9">
            <a:extLst>
              <a:ext uri="{FF2B5EF4-FFF2-40B4-BE49-F238E27FC236}">
                <a16:creationId xmlns="" xmlns:a16="http://schemas.microsoft.com/office/drawing/2014/main" id="{5B7F1AC3-E31A-4BB6-95C3-A989A32B0059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36" name="bong 10">
            <a:extLst>
              <a:ext uri="{FF2B5EF4-FFF2-40B4-BE49-F238E27FC236}">
                <a16:creationId xmlns="" xmlns:a16="http://schemas.microsoft.com/office/drawing/2014/main" id="{B487035C-B84F-4714-B48B-4602F7B2C2F3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33" name="Vertical Scroll 32"/>
          <p:cNvSpPr/>
          <p:nvPr/>
        </p:nvSpPr>
        <p:spPr>
          <a:xfrm>
            <a:off x="8436490" y="1676933"/>
            <a:ext cx="3245188" cy="3910083"/>
          </a:xfrm>
          <a:prstGeom prst="verticalScroll">
            <a:avLst>
              <a:gd name="adj" fmla="val 8871"/>
            </a:avLst>
          </a:prstGeom>
          <a:gradFill flip="none" rotWithShape="1">
            <a:gsLst>
              <a:gs pos="0">
                <a:srgbClr val="FFFAB9"/>
              </a:gs>
              <a:gs pos="50000">
                <a:srgbClr val="FFFDDD"/>
              </a:gs>
              <a:gs pos="100000">
                <a:srgbClr val="FFFEEE"/>
              </a:gs>
            </a:gsLst>
            <a:lin ang="1080000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many books do you have today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777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2" grpId="0" animBg="1"/>
      <p:bldP spid="2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5" grpId="0" animBg="1"/>
      <p:bldP spid="35" grpId="1" animBg="1"/>
      <p:bldP spid="36" grpId="0" animBg="1"/>
      <p:bldP spid="36" grpId="1" animBg="1"/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2" name="ans"/>
          <p:cNvSpPr/>
          <p:nvPr/>
        </p:nvSpPr>
        <p:spPr>
          <a:xfrm>
            <a:off x="8625118" y="960872"/>
            <a:ext cx="1726094" cy="581048"/>
          </a:xfrm>
          <a:prstGeom prst="wedgeRoundRectCallout">
            <a:avLst>
              <a:gd name="adj1" fmla="val 69374"/>
              <a:gd name="adj2" fmla="val -8775"/>
              <a:gd name="adj3" fmla="val 16667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Answer</a:t>
            </a:r>
          </a:p>
        </p:txBody>
      </p:sp>
      <p:pic>
        <p:nvPicPr>
          <p:cNvPr id="37" name="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/>
        </p:blipFill>
        <p:spPr>
          <a:xfrm>
            <a:off x="8625118" y="2289915"/>
            <a:ext cx="2104215" cy="259197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878" y="2661842"/>
            <a:ext cx="1231802" cy="1256473"/>
          </a:xfrm>
          <a:prstGeom prst="rect">
            <a:avLst/>
          </a:prstGeom>
        </p:spPr>
      </p:pic>
      <p:sp>
        <p:nvSpPr>
          <p:cNvPr id="13" name="Horizontal Scroll 12"/>
          <p:cNvSpPr/>
          <p:nvPr/>
        </p:nvSpPr>
        <p:spPr>
          <a:xfrm>
            <a:off x="644976" y="1243532"/>
            <a:ext cx="7420858" cy="4776887"/>
          </a:xfrm>
          <a:prstGeom prst="horizontalScroll">
            <a:avLst>
              <a:gd name="adj" fmla="val 6392"/>
            </a:avLst>
          </a:prstGeom>
          <a:gradFill flip="none" rotWithShape="1">
            <a:gsLst>
              <a:gs pos="0">
                <a:srgbClr val="FFFABF"/>
              </a:gs>
              <a:gs pos="50000">
                <a:srgbClr val="FFFEEF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___________?</a:t>
            </a:r>
          </a:p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do morning exercises everyday.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Up Ribbon 13"/>
          <p:cNvSpPr/>
          <p:nvPr/>
        </p:nvSpPr>
        <p:spPr>
          <a:xfrm>
            <a:off x="3140416" y="942829"/>
            <a:ext cx="2723528" cy="527736"/>
          </a:xfrm>
          <a:prstGeom prst="ribbon2">
            <a:avLst>
              <a:gd name="adj1" fmla="val 11696"/>
              <a:gd name="adj2" fmla="val 71174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Question 10</a:t>
            </a:r>
            <a:endParaRPr lang="en-US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矩形 3"/>
          <p:cNvSpPr/>
          <p:nvPr/>
        </p:nvSpPr>
        <p:spPr>
          <a:xfrm>
            <a:off x="274320" y="219406"/>
            <a:ext cx="3336181" cy="741466"/>
          </a:xfrm>
          <a:prstGeom prst="rect">
            <a:avLst/>
          </a:prstGeom>
        </p:spPr>
        <p:txBody>
          <a:bodyPr wrap="none">
            <a:prstTxWarp prst="textCurveUp">
              <a:avLst>
                <a:gd name="adj" fmla="val 49690"/>
              </a:avLst>
            </a:prstTxWarp>
            <a:spAutoFit/>
          </a:bodyPr>
          <a:lstStyle/>
          <a:p>
            <a:pPr algn="ctr"/>
            <a:r>
              <a:rPr lang="en-US" altLang="zh-CN" sz="6000" b="1" kern="100" dirty="0">
                <a:ln w="22225">
                  <a:solidFill>
                    <a:srgbClr val="FF1D1D"/>
                  </a:solidFill>
                  <a:prstDash val="solid"/>
                </a:ln>
                <a:solidFill>
                  <a:srgbClr val="FFFF4B"/>
                </a:solidFill>
                <a:effectLst>
                  <a:glow rad="1016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Ring The Golden Bell</a:t>
            </a:r>
            <a:endParaRPr lang="zh-CN" altLang="en-US" sz="6000" b="1" kern="100" dirty="0">
              <a:ln w="22225">
                <a:solidFill>
                  <a:srgbClr val="FF1D1D"/>
                </a:solidFill>
                <a:prstDash val="solid"/>
              </a:ln>
              <a:solidFill>
                <a:srgbClr val="FFFF4B"/>
              </a:solidFill>
              <a:effectLst>
                <a:glow rad="101600">
                  <a:schemeClr val="bg1"/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ooper Black" panose="0208090404030B0204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 flipH="1">
            <a:off x="274320" y="4007854"/>
            <a:ext cx="1865947" cy="277025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66" r="68856" b="6667"/>
          <a:stretch/>
        </p:blipFill>
        <p:spPr>
          <a:xfrm>
            <a:off x="10714309" y="252936"/>
            <a:ext cx="1130219" cy="1981296"/>
          </a:xfrm>
          <a:prstGeom prst="rect">
            <a:avLst/>
          </a:prstGeom>
        </p:spPr>
      </p:pic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9468241" y="5796489"/>
            <a:ext cx="1181686" cy="765986"/>
          </a:xfrm>
          <a:prstGeom prst="rightArrow">
            <a:avLst>
              <a:gd name="adj1" fmla="val 57346"/>
              <a:gd name="adj2" fmla="val 44490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600" y="219406"/>
            <a:ext cx="1055804" cy="908892"/>
          </a:xfrm>
          <a:prstGeom prst="rect">
            <a:avLst/>
          </a:prstGeom>
        </p:spPr>
      </p:pic>
      <p:sp>
        <p:nvSpPr>
          <p:cNvPr id="21" name="bong 1">
            <a:extLst>
              <a:ext uri="{FF2B5EF4-FFF2-40B4-BE49-F238E27FC236}">
                <a16:creationId xmlns="" xmlns:a16="http://schemas.microsoft.com/office/drawing/2014/main" id="{A4062C48-6705-48EA-923E-67E48155D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2" name="bong 2">
            <a:extLst>
              <a:ext uri="{FF2B5EF4-FFF2-40B4-BE49-F238E27FC236}">
                <a16:creationId xmlns="" xmlns:a16="http://schemas.microsoft.com/office/drawing/2014/main" id="{03C00BD4-DEE7-4096-8071-7CD02743FD6A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3" name="bong 3">
            <a:extLst>
              <a:ext uri="{FF2B5EF4-FFF2-40B4-BE49-F238E27FC236}">
                <a16:creationId xmlns="" xmlns:a16="http://schemas.microsoft.com/office/drawing/2014/main" id="{5947274A-4B79-4ED1-A32F-4FA8696A8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4" name="bong 4">
            <a:extLst>
              <a:ext uri="{FF2B5EF4-FFF2-40B4-BE49-F238E27FC236}">
                <a16:creationId xmlns="" xmlns:a16="http://schemas.microsoft.com/office/drawing/2014/main" id="{A0BB9C66-64DF-4BCE-BFD9-824659CB58A6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5" name="bong 5">
            <a:extLst>
              <a:ext uri="{FF2B5EF4-FFF2-40B4-BE49-F238E27FC236}">
                <a16:creationId xmlns="" xmlns:a16="http://schemas.microsoft.com/office/drawing/2014/main" id="{EB705243-4906-461A-B415-B9740599574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27" name="bong 6">
            <a:extLst>
              <a:ext uri="{FF2B5EF4-FFF2-40B4-BE49-F238E27FC236}">
                <a16:creationId xmlns="" xmlns:a16="http://schemas.microsoft.com/office/drawing/2014/main" id="{B2854F7A-A328-4095-8917-BD5B8612BEC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28" name="bong 7">
            <a:extLst>
              <a:ext uri="{FF2B5EF4-FFF2-40B4-BE49-F238E27FC236}">
                <a16:creationId xmlns="" xmlns:a16="http://schemas.microsoft.com/office/drawing/2014/main" id="{B197D04E-2039-4C9D-9256-57C1A1A18825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29" name="bong 8">
            <a:extLst>
              <a:ext uri="{FF2B5EF4-FFF2-40B4-BE49-F238E27FC236}">
                <a16:creationId xmlns="" xmlns:a16="http://schemas.microsoft.com/office/drawing/2014/main" id="{EA5DC965-E5CB-4E58-BDE9-6F8C52280C2C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35" name="bong 9">
            <a:extLst>
              <a:ext uri="{FF2B5EF4-FFF2-40B4-BE49-F238E27FC236}">
                <a16:creationId xmlns="" xmlns:a16="http://schemas.microsoft.com/office/drawing/2014/main" id="{5B7F1AC3-E31A-4BB6-95C3-A989A32B0059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36" name="bong 10">
            <a:extLst>
              <a:ext uri="{FF2B5EF4-FFF2-40B4-BE49-F238E27FC236}">
                <a16:creationId xmlns="" xmlns:a16="http://schemas.microsoft.com/office/drawing/2014/main" id="{B487035C-B84F-4714-B48B-4602F7B2C2F3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33" name="Vertical Scroll 32"/>
          <p:cNvSpPr/>
          <p:nvPr/>
        </p:nvSpPr>
        <p:spPr>
          <a:xfrm>
            <a:off x="8436490" y="1676933"/>
            <a:ext cx="3245188" cy="3910083"/>
          </a:xfrm>
          <a:prstGeom prst="verticalScroll">
            <a:avLst>
              <a:gd name="adj" fmla="val 8871"/>
            </a:avLst>
          </a:prstGeom>
          <a:gradFill flip="none" rotWithShape="1">
            <a:gsLst>
              <a:gs pos="0">
                <a:srgbClr val="FFFAB9"/>
              </a:gs>
              <a:gs pos="50000">
                <a:srgbClr val="FFFDDD"/>
              </a:gs>
              <a:gs pos="100000">
                <a:srgbClr val="FFFEEE"/>
              </a:gs>
            </a:gsLst>
            <a:lin ang="1080000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often do you do morning </a:t>
            </a:r>
            <a:r>
              <a:rPr lang="en-US" sz="36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exercises? 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908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2" grpId="0" animBg="1"/>
      <p:bldP spid="2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5" grpId="0" animBg="1"/>
      <p:bldP spid="35" grpId="1" animBg="1"/>
      <p:bldP spid="36" grpId="0" animBg="1"/>
      <p:bldP spid="36" grpId="1" animBg="1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1064" y="-9442"/>
            <a:ext cx="12294128" cy="68768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673" y="1731716"/>
            <a:ext cx="3616036" cy="31128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76685" y="3364340"/>
            <a:ext cx="2405242" cy="3148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66" r="68856" b="6667"/>
          <a:stretch/>
        </p:blipFill>
        <p:spPr>
          <a:xfrm>
            <a:off x="1454726" y="3406368"/>
            <a:ext cx="1747971" cy="306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57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nd Bell Sound Effect_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216352" y="260491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defRPr>
            </a:lvl1pPr>
          </a:lstStyle>
          <a:p>
            <a:r>
              <a:rPr lang="en-US"/>
              <a:t>PRONUNCIATION</a:t>
            </a:r>
          </a:p>
        </p:txBody>
      </p:sp>
    </p:spTree>
    <p:extLst>
      <p:ext uri="{BB962C8B-B14F-4D97-AF65-F5344CB8AC3E}">
        <p14:creationId xmlns:p14="http://schemas.microsoft.com/office/powerpoint/2010/main" val="69779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2.22222E-6 L 0 -0.07222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7897" y="846034"/>
            <a:ext cx="10714961" cy="5503492"/>
          </a:xfrm>
          <a:prstGeom prst="rect">
            <a:avLst/>
          </a:prstGeom>
        </p:spPr>
      </p:pic>
      <p:sp>
        <p:nvSpPr>
          <p:cNvPr id="4" name="Mspham-0936082789"/>
          <p:cNvSpPr/>
          <p:nvPr/>
        </p:nvSpPr>
        <p:spPr>
          <a:xfrm>
            <a:off x="884809" y="355359"/>
            <a:ext cx="26613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sphamsoun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2408" y="1425990"/>
            <a:ext cx="371888" cy="365792"/>
          </a:xfrm>
          <a:prstGeom prst="rect">
            <a:avLst/>
          </a:prstGeom>
        </p:spPr>
      </p:pic>
      <p:pic>
        <p:nvPicPr>
          <p:cNvPr id="15" name="Msphamsoun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2408" y="2666410"/>
            <a:ext cx="371888" cy="365792"/>
          </a:xfrm>
          <a:prstGeom prst="rect">
            <a:avLst/>
          </a:prstGeom>
        </p:spPr>
      </p:pic>
      <p:pic>
        <p:nvPicPr>
          <p:cNvPr id="17" name="Msphamsoun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2408" y="3987488"/>
            <a:ext cx="371888" cy="365792"/>
          </a:xfrm>
          <a:prstGeom prst="rect">
            <a:avLst/>
          </a:prstGeom>
        </p:spPr>
      </p:pic>
      <p:pic>
        <p:nvPicPr>
          <p:cNvPr id="18" name="Msphamsoun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2408" y="5313628"/>
            <a:ext cx="371888" cy="365792"/>
          </a:xfrm>
          <a:prstGeom prst="rect">
            <a:avLst/>
          </a:prstGeom>
        </p:spPr>
      </p:pic>
      <p:pic>
        <p:nvPicPr>
          <p:cNvPr id="19" name="Msphamsoun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50970" y="1425990"/>
            <a:ext cx="371888" cy="365792"/>
          </a:xfrm>
          <a:prstGeom prst="rect">
            <a:avLst/>
          </a:prstGeom>
        </p:spPr>
      </p:pic>
      <p:pic>
        <p:nvPicPr>
          <p:cNvPr id="20" name="Msphamsoun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50970" y="2666410"/>
            <a:ext cx="371888" cy="365792"/>
          </a:xfrm>
          <a:prstGeom prst="rect">
            <a:avLst/>
          </a:prstGeom>
        </p:spPr>
      </p:pic>
      <p:pic>
        <p:nvPicPr>
          <p:cNvPr id="21" name="Msphamsoun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50970" y="3987488"/>
            <a:ext cx="371888" cy="365792"/>
          </a:xfrm>
          <a:prstGeom prst="rect">
            <a:avLst/>
          </a:prstGeom>
        </p:spPr>
      </p:pic>
      <p:pic>
        <p:nvPicPr>
          <p:cNvPr id="22" name="Msphamsoun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50970" y="5313628"/>
            <a:ext cx="371888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590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6 How many lessons do you have today- - Lesson 3 - 1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6 33- 1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6 How many lessons do you have today- - Lesson 3 - 1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6 How many lessons do you have today- - Lesson 3 - 1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6 How many lessons do you have today- - Lesson 3 - 1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5 Tập 1 - Unit 6 How many lessons do you have today- - Lesson 3 - 1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5 Tập 1 - Unit 6 How many lessons do you have today- - Lesson 3 - 1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5 Tập 1 - Unit 6 How many lessons do you have today- - Lesson 3 - 1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9518" y="988711"/>
            <a:ext cx="9541271" cy="5384285"/>
          </a:xfrm>
          <a:prstGeom prst="rect">
            <a:avLst/>
          </a:prstGeom>
        </p:spPr>
      </p:pic>
      <p:sp>
        <p:nvSpPr>
          <p:cNvPr id="2" name="Mspham-0936082789"/>
          <p:cNvSpPr/>
          <p:nvPr/>
        </p:nvSpPr>
        <p:spPr>
          <a:xfrm>
            <a:off x="697340" y="382009"/>
            <a:ext cx="71176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Listen and circle a or b. Then say the sentences aloud.</a:t>
            </a:r>
          </a:p>
        </p:txBody>
      </p:sp>
      <p:sp>
        <p:nvSpPr>
          <p:cNvPr id="6" name="Mspham-0936082789"/>
          <p:cNvSpPr/>
          <p:nvPr/>
        </p:nvSpPr>
        <p:spPr>
          <a:xfrm>
            <a:off x="2280213" y="1570698"/>
            <a:ext cx="578734" cy="613459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spham-0936082789"/>
          <p:cNvSpPr/>
          <p:nvPr/>
        </p:nvSpPr>
        <p:spPr>
          <a:xfrm>
            <a:off x="7236260" y="2948085"/>
            <a:ext cx="578734" cy="613459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spham-0936082789"/>
          <p:cNvSpPr/>
          <p:nvPr/>
        </p:nvSpPr>
        <p:spPr>
          <a:xfrm>
            <a:off x="7236260" y="4353810"/>
            <a:ext cx="578734" cy="613459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spham-0936082789"/>
          <p:cNvSpPr/>
          <p:nvPr/>
        </p:nvSpPr>
        <p:spPr>
          <a:xfrm>
            <a:off x="2280213" y="5759537"/>
            <a:ext cx="578734" cy="613459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Msphamsoun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9876" y="1105392"/>
            <a:ext cx="371888" cy="365792"/>
          </a:xfrm>
          <a:prstGeom prst="rect">
            <a:avLst/>
          </a:prstGeom>
        </p:spPr>
      </p:pic>
      <p:pic>
        <p:nvPicPr>
          <p:cNvPr id="13" name="Msphamsoun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9876" y="3871741"/>
            <a:ext cx="371888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1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6 How many lessons do you have today- - Lesson 3 - 2 Listen and circle a or b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6 How many lessons do you have today- - Lesson 3 - 2 Listen and circle a or b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defRPr>
            </a:lvl1pPr>
          </a:lstStyle>
          <a:p>
            <a:r>
              <a:rPr lang="en-US"/>
              <a:t>PRACTISE</a:t>
            </a:r>
          </a:p>
        </p:txBody>
      </p:sp>
    </p:spTree>
    <p:extLst>
      <p:ext uri="{BB962C8B-B14F-4D97-AF65-F5344CB8AC3E}">
        <p14:creationId xmlns:p14="http://schemas.microsoft.com/office/powerpoint/2010/main" val="399516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ếng Anh 5 - Unit 6 - Lesson 3 - Chant -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751" y="886262"/>
            <a:ext cx="9505221" cy="53466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751" y="581679"/>
            <a:ext cx="9505221" cy="5955854"/>
          </a:xfrm>
          <a:prstGeom prst="rect">
            <a:avLst/>
          </a:prstGeom>
        </p:spPr>
      </p:pic>
      <p:sp>
        <p:nvSpPr>
          <p:cNvPr id="14" name="Mspham-0936082789"/>
          <p:cNvSpPr/>
          <p:nvPr/>
        </p:nvSpPr>
        <p:spPr>
          <a:xfrm>
            <a:off x="850085" y="378509"/>
            <a:ext cx="18118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Let’s chant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Mspham0936082789">
            <a:extLst>
              <a:ext uri="{FF2B5EF4-FFF2-40B4-BE49-F238E27FC236}">
                <a16:creationId xmlns="" xmlns:a16="http://schemas.microsoft.com/office/drawing/2014/main" id="{661C0696-B1C3-4A54-A84F-91A3FD1854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24972" y="5560047"/>
            <a:ext cx="452423" cy="457200"/>
          </a:xfrm>
          <a:prstGeom prst="rect">
            <a:avLst/>
          </a:prstGeom>
        </p:spPr>
      </p:pic>
      <p:pic>
        <p:nvPicPr>
          <p:cNvPr id="8" name="Mspham0936082789">
            <a:extLst>
              <a:ext uri="{FF2B5EF4-FFF2-40B4-BE49-F238E27FC236}">
                <a16:creationId xmlns="" xmlns:a16="http://schemas.microsoft.com/office/drawing/2014/main" id="{80D92A95-C88F-4C5B-9D4B-14FC4514FA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8755" y="4909822"/>
            <a:ext cx="548640" cy="548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7903415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6 How many lessons do you have today- - Lesson 3 - 3 Let’s chan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20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129860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730" y="745274"/>
            <a:ext cx="10843464" cy="5784436"/>
          </a:xfrm>
          <a:prstGeom prst="roundRect">
            <a:avLst>
              <a:gd name="adj" fmla="val 8501"/>
            </a:avLst>
          </a:prstGeom>
        </p:spPr>
      </p:pic>
      <p:sp>
        <p:nvSpPr>
          <p:cNvPr id="3" name="Mspham-0936082789"/>
          <p:cNvSpPr/>
          <p:nvPr/>
        </p:nvSpPr>
        <p:spPr>
          <a:xfrm>
            <a:off x="621603" y="345164"/>
            <a:ext cx="28200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Read and complete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9491240" y="3333509"/>
            <a:ext cx="219919" cy="3125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072131" y="4120587"/>
            <a:ext cx="219919" cy="3125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504972" y="5278055"/>
            <a:ext cx="219919" cy="3125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346769" y="4456253"/>
            <a:ext cx="219919" cy="3125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9261954" y="5635175"/>
            <a:ext cx="219919" cy="3125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0084180" y="6041984"/>
            <a:ext cx="219919" cy="3125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8183301" y="3229337"/>
            <a:ext cx="1527858" cy="416688"/>
          </a:xfrm>
          <a:prstGeom prst="roundRect">
            <a:avLst>
              <a:gd name="adj" fmla="val 50000"/>
            </a:avLst>
          </a:prstGeom>
          <a:solidFill>
            <a:srgbClr val="FEF9B7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__________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5253941" y="3637492"/>
            <a:ext cx="6325124" cy="795611"/>
            <a:chOff x="5253941" y="3637492"/>
            <a:chExt cx="6325124" cy="795611"/>
          </a:xfrm>
        </p:grpSpPr>
        <p:sp>
          <p:nvSpPr>
            <p:cNvPr id="12" name="Rounded Rectangle 11"/>
            <p:cNvSpPr/>
            <p:nvPr/>
          </p:nvSpPr>
          <p:spPr>
            <a:xfrm>
              <a:off x="10051207" y="3637492"/>
              <a:ext cx="1527858" cy="416688"/>
            </a:xfrm>
            <a:prstGeom prst="roundRect">
              <a:avLst>
                <a:gd name="adj" fmla="val 50000"/>
              </a:avLst>
            </a:prstGeom>
            <a:solidFill>
              <a:srgbClr val="FEF9B7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/>
                <a:t>__________</a:t>
              </a: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5253941" y="4016415"/>
              <a:ext cx="1980234" cy="416688"/>
            </a:xfrm>
            <a:prstGeom prst="roundRect">
              <a:avLst>
                <a:gd name="adj" fmla="val 50000"/>
              </a:avLst>
            </a:prstGeom>
            <a:solidFill>
              <a:srgbClr val="FEF9B7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/>
                <a:t>______________</a:t>
              </a:r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6429736" y="4421528"/>
            <a:ext cx="1050141" cy="416688"/>
          </a:xfrm>
          <a:prstGeom prst="roundRect">
            <a:avLst>
              <a:gd name="adj" fmla="val 50000"/>
            </a:avLst>
          </a:prstGeom>
          <a:solidFill>
            <a:srgbClr val="FEF9B7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______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5253941" y="4821637"/>
            <a:ext cx="6325124" cy="768934"/>
            <a:chOff x="5253941" y="4821637"/>
            <a:chExt cx="6325124" cy="768934"/>
          </a:xfrm>
        </p:grpSpPr>
        <p:sp>
          <p:nvSpPr>
            <p:cNvPr id="15" name="Rounded Rectangle 14"/>
            <p:cNvSpPr/>
            <p:nvPr/>
          </p:nvSpPr>
          <p:spPr>
            <a:xfrm>
              <a:off x="6687012" y="4821637"/>
              <a:ext cx="4892053" cy="416688"/>
            </a:xfrm>
            <a:prstGeom prst="roundRect">
              <a:avLst>
                <a:gd name="adj" fmla="val 50000"/>
              </a:avLst>
            </a:prstGeom>
            <a:solidFill>
              <a:srgbClr val="FEF9B7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/>
                <a:t>________________________________________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5253941" y="5173883"/>
              <a:ext cx="1312942" cy="416688"/>
            </a:xfrm>
            <a:prstGeom prst="roundRect">
              <a:avLst>
                <a:gd name="adj" fmla="val 50000"/>
              </a:avLst>
            </a:prstGeom>
            <a:solidFill>
              <a:srgbClr val="FEF9B7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/>
                <a:t>________</a:t>
              </a:r>
            </a:p>
          </p:txBody>
        </p:sp>
      </p:grpSp>
      <p:sp>
        <p:nvSpPr>
          <p:cNvPr id="17" name="Rounded Rectangle 16"/>
          <p:cNvSpPr/>
          <p:nvPr/>
        </p:nvSpPr>
        <p:spPr>
          <a:xfrm>
            <a:off x="7280475" y="5573210"/>
            <a:ext cx="2108852" cy="416688"/>
          </a:xfrm>
          <a:prstGeom prst="roundRect">
            <a:avLst>
              <a:gd name="adj" fmla="val 50000"/>
            </a:avLst>
          </a:prstGeom>
          <a:solidFill>
            <a:srgbClr val="FEF9B7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______________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465288" y="5967942"/>
            <a:ext cx="2738078" cy="416688"/>
          </a:xfrm>
          <a:prstGeom prst="roundRect">
            <a:avLst>
              <a:gd name="adj" fmla="val 50000"/>
            </a:avLst>
          </a:prstGeom>
          <a:solidFill>
            <a:srgbClr val="FEF9B7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1835488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7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96203" y="390467"/>
            <a:ext cx="50211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Write about your school and lessons.</a:t>
            </a:r>
          </a:p>
        </p:txBody>
      </p:sp>
      <p:sp>
        <p:nvSpPr>
          <p:cNvPr id="2" name="Rectangle 1"/>
          <p:cNvSpPr/>
          <p:nvPr/>
        </p:nvSpPr>
        <p:spPr>
          <a:xfrm>
            <a:off x="937188" y="1117910"/>
            <a:ext cx="105483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school started in_________________.</a:t>
            </a:r>
          </a:p>
          <a:p>
            <a:pPr algn="just"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go to school _________________.</a:t>
            </a:r>
          </a:p>
          <a:p>
            <a:pPr algn="just"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have_______ lessons a day. I have _______________</a:t>
            </a:r>
          </a:p>
          <a:p>
            <a:pPr algn="just"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</a:t>
            </a:r>
          </a:p>
          <a:p>
            <a:pPr algn="just"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Wednesday. I have Music_____________________.</a:t>
            </a:r>
          </a:p>
          <a:p>
            <a:pPr algn="just"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English _____________________.</a:t>
            </a:r>
          </a:p>
        </p:txBody>
      </p:sp>
    </p:spTree>
    <p:extLst>
      <p:ext uri="{BB962C8B-B14F-4D97-AF65-F5344CB8AC3E}">
        <p14:creationId xmlns:p14="http://schemas.microsoft.com/office/powerpoint/2010/main" val="42568167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/>
          <p:nvPr/>
        </p:nvSpPr>
        <p:spPr>
          <a:xfrm>
            <a:off x="825269" y="367359"/>
            <a:ext cx="13372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6. Project</a:t>
            </a:r>
          </a:p>
        </p:txBody>
      </p:sp>
      <p:sp>
        <p:nvSpPr>
          <p:cNvPr id="3" name="Rectangle 2"/>
          <p:cNvSpPr/>
          <p:nvPr/>
        </p:nvSpPr>
        <p:spPr>
          <a:xfrm>
            <a:off x="1641657" y="567414"/>
            <a:ext cx="93407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 a letter to a pen friend to talk </a:t>
            </a:r>
          </a:p>
          <a:p>
            <a:pPr algn="ctr"/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your timetable.</a:t>
            </a:r>
            <a:endParaRPr lang="en-US" sz="32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67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6200" y="-52120"/>
            <a:ext cx="12344400" cy="6962241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 rot="20674136">
            <a:off x="4586993" y="1640094"/>
            <a:ext cx="6512718" cy="1667590"/>
          </a:xfrm>
          <a:prstGeom prst="rect">
            <a:avLst/>
          </a:prstGeom>
        </p:spPr>
        <p:txBody>
          <a:bodyPr wrap="none">
            <a:prstTxWarp prst="textCurveUp">
              <a:avLst/>
            </a:prstTxWarp>
            <a:spAutoFit/>
          </a:bodyPr>
          <a:lstStyle/>
          <a:p>
            <a:r>
              <a:rPr lang="en-US" altLang="zh-CN" sz="8000" b="1" kern="100" dirty="0">
                <a:ln w="1905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76200">
                    <a:srgbClr val="FF1D1D">
                      <a:alpha val="71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RING THE GOLDEN BELL</a:t>
            </a:r>
            <a:endParaRPr lang="zh-CN" altLang="en-US" sz="8000" b="1" kern="100" dirty="0">
              <a:ln w="1905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glow rad="76200">
                  <a:srgbClr val="FF1D1D">
                    <a:alpha val="71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7" y="343854"/>
            <a:ext cx="4634480" cy="39896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58" t="212" r="-1519" b="55521"/>
          <a:stretch/>
        </p:blipFill>
        <p:spPr>
          <a:xfrm flipH="1">
            <a:off x="244443" y="3497866"/>
            <a:ext cx="1955417" cy="31435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83266" y="3223026"/>
            <a:ext cx="2481095" cy="324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563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nd Bell Sound Effect_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2" name="ans"/>
          <p:cNvSpPr/>
          <p:nvPr/>
        </p:nvSpPr>
        <p:spPr>
          <a:xfrm>
            <a:off x="8625118" y="960872"/>
            <a:ext cx="1726094" cy="581048"/>
          </a:xfrm>
          <a:prstGeom prst="wedgeRoundRectCallout">
            <a:avLst>
              <a:gd name="adj1" fmla="val 69374"/>
              <a:gd name="adj2" fmla="val -8775"/>
              <a:gd name="adj3" fmla="val 16667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Answer</a:t>
            </a:r>
          </a:p>
        </p:txBody>
      </p:sp>
      <p:pic>
        <p:nvPicPr>
          <p:cNvPr id="37" name="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/>
        </p:blipFill>
        <p:spPr>
          <a:xfrm>
            <a:off x="8625118" y="2289915"/>
            <a:ext cx="2104215" cy="259197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878" y="2661842"/>
            <a:ext cx="1231802" cy="1256473"/>
          </a:xfrm>
          <a:prstGeom prst="rect">
            <a:avLst/>
          </a:prstGeom>
        </p:spPr>
      </p:pic>
      <p:sp>
        <p:nvSpPr>
          <p:cNvPr id="13" name="Horizontal Scroll 12"/>
          <p:cNvSpPr/>
          <p:nvPr/>
        </p:nvSpPr>
        <p:spPr>
          <a:xfrm>
            <a:off x="644976" y="1243532"/>
            <a:ext cx="7420858" cy="4776887"/>
          </a:xfrm>
          <a:prstGeom prst="horizontalScroll">
            <a:avLst>
              <a:gd name="adj" fmla="val 6392"/>
            </a:avLst>
          </a:prstGeom>
          <a:gradFill flip="none" rotWithShape="1">
            <a:gsLst>
              <a:gs pos="0">
                <a:srgbClr val="FFFABF"/>
              </a:gs>
              <a:gs pos="50000">
                <a:srgbClr val="FFFEEF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___________?</a:t>
            </a:r>
          </a:p>
          <a:p>
            <a:pPr algn="ctr">
              <a:lnSpc>
                <a:spcPct val="150000"/>
              </a:lnSpc>
            </a:pPr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four: Maths, English, Art, IT.</a:t>
            </a:r>
            <a:endParaRPr lang="en-US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Up Ribbon 13"/>
          <p:cNvSpPr/>
          <p:nvPr/>
        </p:nvSpPr>
        <p:spPr>
          <a:xfrm>
            <a:off x="3140416" y="942829"/>
            <a:ext cx="2723528" cy="527736"/>
          </a:xfrm>
          <a:prstGeom prst="ribbon2">
            <a:avLst>
              <a:gd name="adj1" fmla="val 11696"/>
              <a:gd name="adj2" fmla="val 71174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Question 1</a:t>
            </a:r>
          </a:p>
        </p:txBody>
      </p:sp>
      <p:sp>
        <p:nvSpPr>
          <p:cNvPr id="26" name="矩形 3"/>
          <p:cNvSpPr/>
          <p:nvPr/>
        </p:nvSpPr>
        <p:spPr>
          <a:xfrm>
            <a:off x="274320" y="219406"/>
            <a:ext cx="3336181" cy="741466"/>
          </a:xfrm>
          <a:prstGeom prst="rect">
            <a:avLst/>
          </a:prstGeom>
        </p:spPr>
        <p:txBody>
          <a:bodyPr wrap="none">
            <a:prstTxWarp prst="textCurveUp">
              <a:avLst>
                <a:gd name="adj" fmla="val 49690"/>
              </a:avLst>
            </a:prstTxWarp>
            <a:spAutoFit/>
          </a:bodyPr>
          <a:lstStyle/>
          <a:p>
            <a:pPr algn="ctr"/>
            <a:r>
              <a:rPr lang="en-US" altLang="zh-CN" sz="6000" b="1" kern="100" dirty="0">
                <a:ln w="22225">
                  <a:solidFill>
                    <a:srgbClr val="FF1D1D"/>
                  </a:solidFill>
                  <a:prstDash val="solid"/>
                </a:ln>
                <a:solidFill>
                  <a:srgbClr val="FFFF4B"/>
                </a:solidFill>
                <a:effectLst>
                  <a:glow rad="1016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Ring The Golden Bell</a:t>
            </a:r>
            <a:endParaRPr lang="zh-CN" altLang="en-US" sz="6000" b="1" kern="100" dirty="0">
              <a:ln w="22225">
                <a:solidFill>
                  <a:srgbClr val="FF1D1D"/>
                </a:solidFill>
                <a:prstDash val="solid"/>
              </a:ln>
              <a:solidFill>
                <a:srgbClr val="FFFF4B"/>
              </a:solidFill>
              <a:effectLst>
                <a:glow rad="101600">
                  <a:schemeClr val="bg1"/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ooper Black" panose="0208090404030B0204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 flipH="1">
            <a:off x="274320" y="4007854"/>
            <a:ext cx="1865947" cy="277025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66" r="68856" b="6667"/>
          <a:stretch/>
        </p:blipFill>
        <p:spPr>
          <a:xfrm>
            <a:off x="10714309" y="252936"/>
            <a:ext cx="1130219" cy="1981296"/>
          </a:xfrm>
          <a:prstGeom prst="rect">
            <a:avLst/>
          </a:prstGeom>
        </p:spPr>
      </p:pic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9468241" y="5796489"/>
            <a:ext cx="1181686" cy="765986"/>
          </a:xfrm>
          <a:prstGeom prst="rightArrow">
            <a:avLst>
              <a:gd name="adj1" fmla="val 57346"/>
              <a:gd name="adj2" fmla="val 44490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600" y="219406"/>
            <a:ext cx="1055804" cy="908892"/>
          </a:xfrm>
          <a:prstGeom prst="rect">
            <a:avLst/>
          </a:prstGeom>
        </p:spPr>
      </p:pic>
      <p:sp>
        <p:nvSpPr>
          <p:cNvPr id="21" name="bong 1">
            <a:extLst>
              <a:ext uri="{FF2B5EF4-FFF2-40B4-BE49-F238E27FC236}">
                <a16:creationId xmlns="" xmlns:a16="http://schemas.microsoft.com/office/drawing/2014/main" id="{A4062C48-6705-48EA-923E-67E48155D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2" name="bong 2">
            <a:extLst>
              <a:ext uri="{FF2B5EF4-FFF2-40B4-BE49-F238E27FC236}">
                <a16:creationId xmlns="" xmlns:a16="http://schemas.microsoft.com/office/drawing/2014/main" id="{03C00BD4-DEE7-4096-8071-7CD02743FD6A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3" name="bong 3">
            <a:extLst>
              <a:ext uri="{FF2B5EF4-FFF2-40B4-BE49-F238E27FC236}">
                <a16:creationId xmlns="" xmlns:a16="http://schemas.microsoft.com/office/drawing/2014/main" id="{5947274A-4B79-4ED1-A32F-4FA8696A8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4" name="bong 4">
            <a:extLst>
              <a:ext uri="{FF2B5EF4-FFF2-40B4-BE49-F238E27FC236}">
                <a16:creationId xmlns="" xmlns:a16="http://schemas.microsoft.com/office/drawing/2014/main" id="{A0BB9C66-64DF-4BCE-BFD9-824659CB58A6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5" name="bong 5">
            <a:extLst>
              <a:ext uri="{FF2B5EF4-FFF2-40B4-BE49-F238E27FC236}">
                <a16:creationId xmlns="" xmlns:a16="http://schemas.microsoft.com/office/drawing/2014/main" id="{EB705243-4906-461A-B415-B9740599574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27" name="bong 6">
            <a:extLst>
              <a:ext uri="{FF2B5EF4-FFF2-40B4-BE49-F238E27FC236}">
                <a16:creationId xmlns="" xmlns:a16="http://schemas.microsoft.com/office/drawing/2014/main" id="{B2854F7A-A328-4095-8917-BD5B8612BEC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28" name="bong 7">
            <a:extLst>
              <a:ext uri="{FF2B5EF4-FFF2-40B4-BE49-F238E27FC236}">
                <a16:creationId xmlns="" xmlns:a16="http://schemas.microsoft.com/office/drawing/2014/main" id="{B197D04E-2039-4C9D-9256-57C1A1A18825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29" name="bong 8">
            <a:extLst>
              <a:ext uri="{FF2B5EF4-FFF2-40B4-BE49-F238E27FC236}">
                <a16:creationId xmlns="" xmlns:a16="http://schemas.microsoft.com/office/drawing/2014/main" id="{EA5DC965-E5CB-4E58-BDE9-6F8C52280C2C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35" name="bong 9">
            <a:extLst>
              <a:ext uri="{FF2B5EF4-FFF2-40B4-BE49-F238E27FC236}">
                <a16:creationId xmlns="" xmlns:a16="http://schemas.microsoft.com/office/drawing/2014/main" id="{5B7F1AC3-E31A-4BB6-95C3-A989A32B0059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36" name="bong 10">
            <a:extLst>
              <a:ext uri="{FF2B5EF4-FFF2-40B4-BE49-F238E27FC236}">
                <a16:creationId xmlns="" xmlns:a16="http://schemas.microsoft.com/office/drawing/2014/main" id="{B487035C-B84F-4714-B48B-4602F7B2C2F3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33" name="Vertical Scroll 32"/>
          <p:cNvSpPr/>
          <p:nvPr/>
        </p:nvSpPr>
        <p:spPr>
          <a:xfrm>
            <a:off x="8436490" y="1676933"/>
            <a:ext cx="3245188" cy="3910083"/>
          </a:xfrm>
          <a:prstGeom prst="verticalScroll">
            <a:avLst>
              <a:gd name="adj" fmla="val 8871"/>
            </a:avLst>
          </a:prstGeom>
          <a:gradFill flip="none" rotWithShape="1">
            <a:gsLst>
              <a:gs pos="0">
                <a:srgbClr val="FFFAB9"/>
              </a:gs>
              <a:gs pos="50000">
                <a:srgbClr val="FFFDDD"/>
              </a:gs>
              <a:gs pos="100000">
                <a:srgbClr val="FFFEEE"/>
              </a:gs>
            </a:gsLst>
            <a:lin ang="1080000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many lessons do you have 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today?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88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2" grpId="0" animBg="1"/>
      <p:bldP spid="2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5" grpId="0" animBg="1"/>
      <p:bldP spid="35" grpId="1" animBg="1"/>
      <p:bldP spid="36" grpId="0" animBg="1"/>
      <p:bldP spid="36" grpId="1" animBg="1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2" name="ans"/>
          <p:cNvSpPr/>
          <p:nvPr/>
        </p:nvSpPr>
        <p:spPr>
          <a:xfrm>
            <a:off x="8625118" y="960872"/>
            <a:ext cx="1726094" cy="581048"/>
          </a:xfrm>
          <a:prstGeom prst="wedgeRoundRectCallout">
            <a:avLst>
              <a:gd name="adj1" fmla="val 69374"/>
              <a:gd name="adj2" fmla="val -8775"/>
              <a:gd name="adj3" fmla="val 16667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Answer</a:t>
            </a:r>
          </a:p>
        </p:txBody>
      </p:sp>
      <p:pic>
        <p:nvPicPr>
          <p:cNvPr id="37" name="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/>
        </p:blipFill>
        <p:spPr>
          <a:xfrm>
            <a:off x="8625118" y="2289915"/>
            <a:ext cx="2104215" cy="259197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878" y="2661842"/>
            <a:ext cx="1231802" cy="1256473"/>
          </a:xfrm>
          <a:prstGeom prst="rect">
            <a:avLst/>
          </a:prstGeom>
        </p:spPr>
      </p:pic>
      <p:sp>
        <p:nvSpPr>
          <p:cNvPr id="13" name="Horizontal Scroll 12"/>
          <p:cNvSpPr/>
          <p:nvPr/>
        </p:nvSpPr>
        <p:spPr>
          <a:xfrm>
            <a:off x="644976" y="1243532"/>
            <a:ext cx="7420858" cy="4776887"/>
          </a:xfrm>
          <a:prstGeom prst="horizontalScroll">
            <a:avLst>
              <a:gd name="adj" fmla="val 6392"/>
            </a:avLst>
          </a:prstGeom>
          <a:gradFill flip="none" rotWithShape="1">
            <a:gsLst>
              <a:gs pos="0">
                <a:srgbClr val="FFFABF"/>
              </a:gs>
              <a:gs pos="50000">
                <a:srgbClr val="FFFEEF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________________?</a:t>
            </a:r>
          </a:p>
          <a:p>
            <a:pPr algn="ctr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Maths everyday.</a:t>
            </a:r>
            <a:endParaRPr lang="en-US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Up Ribbon 13"/>
          <p:cNvSpPr/>
          <p:nvPr/>
        </p:nvSpPr>
        <p:spPr>
          <a:xfrm>
            <a:off x="3140416" y="942829"/>
            <a:ext cx="2723528" cy="527736"/>
          </a:xfrm>
          <a:prstGeom prst="ribbon2">
            <a:avLst>
              <a:gd name="adj1" fmla="val 11696"/>
              <a:gd name="adj2" fmla="val 71174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Question 2</a:t>
            </a:r>
            <a:endParaRPr lang="en-US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矩形 3"/>
          <p:cNvSpPr/>
          <p:nvPr/>
        </p:nvSpPr>
        <p:spPr>
          <a:xfrm>
            <a:off x="274320" y="219406"/>
            <a:ext cx="3336181" cy="741466"/>
          </a:xfrm>
          <a:prstGeom prst="rect">
            <a:avLst/>
          </a:prstGeom>
        </p:spPr>
        <p:txBody>
          <a:bodyPr wrap="none">
            <a:prstTxWarp prst="textCurveUp">
              <a:avLst>
                <a:gd name="adj" fmla="val 49690"/>
              </a:avLst>
            </a:prstTxWarp>
            <a:spAutoFit/>
          </a:bodyPr>
          <a:lstStyle/>
          <a:p>
            <a:pPr algn="ctr"/>
            <a:r>
              <a:rPr lang="en-US" altLang="zh-CN" sz="6000" b="1" kern="100" dirty="0">
                <a:ln w="22225">
                  <a:solidFill>
                    <a:srgbClr val="FF1D1D"/>
                  </a:solidFill>
                  <a:prstDash val="solid"/>
                </a:ln>
                <a:solidFill>
                  <a:srgbClr val="FFFF4B"/>
                </a:solidFill>
                <a:effectLst>
                  <a:glow rad="1016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Ring The Golden Bell</a:t>
            </a:r>
            <a:endParaRPr lang="zh-CN" altLang="en-US" sz="6000" b="1" kern="100" dirty="0">
              <a:ln w="22225">
                <a:solidFill>
                  <a:srgbClr val="FF1D1D"/>
                </a:solidFill>
                <a:prstDash val="solid"/>
              </a:ln>
              <a:solidFill>
                <a:srgbClr val="FFFF4B"/>
              </a:solidFill>
              <a:effectLst>
                <a:glow rad="101600">
                  <a:schemeClr val="bg1"/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ooper Black" panose="0208090404030B0204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 flipH="1">
            <a:off x="274320" y="4007854"/>
            <a:ext cx="1865947" cy="277025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66" r="68856" b="6667"/>
          <a:stretch/>
        </p:blipFill>
        <p:spPr>
          <a:xfrm>
            <a:off x="10714309" y="252936"/>
            <a:ext cx="1130219" cy="1981296"/>
          </a:xfrm>
          <a:prstGeom prst="rect">
            <a:avLst/>
          </a:prstGeom>
        </p:spPr>
      </p:pic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9468241" y="5796489"/>
            <a:ext cx="1181686" cy="765986"/>
          </a:xfrm>
          <a:prstGeom prst="rightArrow">
            <a:avLst>
              <a:gd name="adj1" fmla="val 57346"/>
              <a:gd name="adj2" fmla="val 44490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600" y="219406"/>
            <a:ext cx="1055804" cy="908892"/>
          </a:xfrm>
          <a:prstGeom prst="rect">
            <a:avLst/>
          </a:prstGeom>
        </p:spPr>
      </p:pic>
      <p:sp>
        <p:nvSpPr>
          <p:cNvPr id="21" name="bong 1">
            <a:extLst>
              <a:ext uri="{FF2B5EF4-FFF2-40B4-BE49-F238E27FC236}">
                <a16:creationId xmlns="" xmlns:a16="http://schemas.microsoft.com/office/drawing/2014/main" id="{A4062C48-6705-48EA-923E-67E48155D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2" name="bong 2">
            <a:extLst>
              <a:ext uri="{FF2B5EF4-FFF2-40B4-BE49-F238E27FC236}">
                <a16:creationId xmlns="" xmlns:a16="http://schemas.microsoft.com/office/drawing/2014/main" id="{03C00BD4-DEE7-4096-8071-7CD02743FD6A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3" name="bong 3">
            <a:extLst>
              <a:ext uri="{FF2B5EF4-FFF2-40B4-BE49-F238E27FC236}">
                <a16:creationId xmlns="" xmlns:a16="http://schemas.microsoft.com/office/drawing/2014/main" id="{5947274A-4B79-4ED1-A32F-4FA8696A8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4" name="bong 4">
            <a:extLst>
              <a:ext uri="{FF2B5EF4-FFF2-40B4-BE49-F238E27FC236}">
                <a16:creationId xmlns="" xmlns:a16="http://schemas.microsoft.com/office/drawing/2014/main" id="{A0BB9C66-64DF-4BCE-BFD9-824659CB58A6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5" name="bong 5">
            <a:extLst>
              <a:ext uri="{FF2B5EF4-FFF2-40B4-BE49-F238E27FC236}">
                <a16:creationId xmlns="" xmlns:a16="http://schemas.microsoft.com/office/drawing/2014/main" id="{EB705243-4906-461A-B415-B9740599574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27" name="bong 6">
            <a:extLst>
              <a:ext uri="{FF2B5EF4-FFF2-40B4-BE49-F238E27FC236}">
                <a16:creationId xmlns="" xmlns:a16="http://schemas.microsoft.com/office/drawing/2014/main" id="{B2854F7A-A328-4095-8917-BD5B8612BEC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28" name="bong 7">
            <a:extLst>
              <a:ext uri="{FF2B5EF4-FFF2-40B4-BE49-F238E27FC236}">
                <a16:creationId xmlns="" xmlns:a16="http://schemas.microsoft.com/office/drawing/2014/main" id="{B197D04E-2039-4C9D-9256-57C1A1A18825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29" name="bong 8">
            <a:extLst>
              <a:ext uri="{FF2B5EF4-FFF2-40B4-BE49-F238E27FC236}">
                <a16:creationId xmlns="" xmlns:a16="http://schemas.microsoft.com/office/drawing/2014/main" id="{EA5DC965-E5CB-4E58-BDE9-6F8C52280C2C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35" name="bong 9">
            <a:extLst>
              <a:ext uri="{FF2B5EF4-FFF2-40B4-BE49-F238E27FC236}">
                <a16:creationId xmlns="" xmlns:a16="http://schemas.microsoft.com/office/drawing/2014/main" id="{5B7F1AC3-E31A-4BB6-95C3-A989A32B0059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36" name="bong 10">
            <a:extLst>
              <a:ext uri="{FF2B5EF4-FFF2-40B4-BE49-F238E27FC236}">
                <a16:creationId xmlns="" xmlns:a16="http://schemas.microsoft.com/office/drawing/2014/main" id="{B487035C-B84F-4714-B48B-4602F7B2C2F3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33" name="Vertical Scroll 32"/>
          <p:cNvSpPr/>
          <p:nvPr/>
        </p:nvSpPr>
        <p:spPr>
          <a:xfrm>
            <a:off x="8436490" y="1676933"/>
            <a:ext cx="3245188" cy="3910083"/>
          </a:xfrm>
          <a:prstGeom prst="verticalScroll">
            <a:avLst>
              <a:gd name="adj" fmla="val 8871"/>
            </a:avLst>
          </a:prstGeom>
          <a:gradFill flip="none" rotWithShape="1">
            <a:gsLst>
              <a:gs pos="0">
                <a:srgbClr val="FFFAB9"/>
              </a:gs>
              <a:gs pos="50000">
                <a:srgbClr val="FFFDDD"/>
              </a:gs>
              <a:gs pos="100000">
                <a:srgbClr val="FFFEEE"/>
              </a:gs>
            </a:gsLst>
            <a:lin ang="1080000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often do you have Maths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31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2" grpId="0" animBg="1"/>
      <p:bldP spid="2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5" grpId="0" animBg="1"/>
      <p:bldP spid="35" grpId="1" animBg="1"/>
      <p:bldP spid="36" grpId="0" animBg="1"/>
      <p:bldP spid="36" grpId="1" animBg="1"/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2" name="ans"/>
          <p:cNvSpPr/>
          <p:nvPr/>
        </p:nvSpPr>
        <p:spPr>
          <a:xfrm>
            <a:off x="8625118" y="960872"/>
            <a:ext cx="1726094" cy="581048"/>
          </a:xfrm>
          <a:prstGeom prst="wedgeRoundRectCallout">
            <a:avLst>
              <a:gd name="adj1" fmla="val 69374"/>
              <a:gd name="adj2" fmla="val -8775"/>
              <a:gd name="adj3" fmla="val 16667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Answer</a:t>
            </a:r>
          </a:p>
        </p:txBody>
      </p:sp>
      <p:pic>
        <p:nvPicPr>
          <p:cNvPr id="37" name="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/>
        </p:blipFill>
        <p:spPr>
          <a:xfrm>
            <a:off x="8625118" y="2289915"/>
            <a:ext cx="2104215" cy="259197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878" y="2661842"/>
            <a:ext cx="1231802" cy="1256473"/>
          </a:xfrm>
          <a:prstGeom prst="rect">
            <a:avLst/>
          </a:prstGeom>
        </p:spPr>
      </p:pic>
      <p:sp>
        <p:nvSpPr>
          <p:cNvPr id="13" name="Horizontal Scroll 12"/>
          <p:cNvSpPr/>
          <p:nvPr/>
        </p:nvSpPr>
        <p:spPr>
          <a:xfrm>
            <a:off x="644976" y="1243532"/>
            <a:ext cx="7420858" cy="4776887"/>
          </a:xfrm>
          <a:prstGeom prst="horizontalScroll">
            <a:avLst>
              <a:gd name="adj" fmla="val 6392"/>
            </a:avLst>
          </a:prstGeom>
          <a:gradFill flip="none" rotWithShape="1">
            <a:gsLst>
              <a:gs pos="0">
                <a:srgbClr val="FFFABF"/>
              </a:gs>
              <a:gs pos="50000">
                <a:srgbClr val="FFFEEF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________________?</a:t>
            </a:r>
          </a:p>
          <a:p>
            <a:pPr algn="ctr"/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English </a:t>
            </a:r>
            <a:r>
              <a:rPr lang="en-US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 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times a week.</a:t>
            </a:r>
          </a:p>
        </p:txBody>
      </p:sp>
      <p:sp>
        <p:nvSpPr>
          <p:cNvPr id="14" name="Up Ribbon 13"/>
          <p:cNvSpPr/>
          <p:nvPr/>
        </p:nvSpPr>
        <p:spPr>
          <a:xfrm>
            <a:off x="3140416" y="942829"/>
            <a:ext cx="2723528" cy="527736"/>
          </a:xfrm>
          <a:prstGeom prst="ribbon2">
            <a:avLst>
              <a:gd name="adj1" fmla="val 11696"/>
              <a:gd name="adj2" fmla="val 71174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Question 3</a:t>
            </a:r>
            <a:endParaRPr lang="en-US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矩形 3"/>
          <p:cNvSpPr/>
          <p:nvPr/>
        </p:nvSpPr>
        <p:spPr>
          <a:xfrm>
            <a:off x="274320" y="219406"/>
            <a:ext cx="3336181" cy="741466"/>
          </a:xfrm>
          <a:prstGeom prst="rect">
            <a:avLst/>
          </a:prstGeom>
        </p:spPr>
        <p:txBody>
          <a:bodyPr wrap="none">
            <a:prstTxWarp prst="textCurveUp">
              <a:avLst>
                <a:gd name="adj" fmla="val 49690"/>
              </a:avLst>
            </a:prstTxWarp>
            <a:spAutoFit/>
          </a:bodyPr>
          <a:lstStyle/>
          <a:p>
            <a:pPr algn="ctr"/>
            <a:r>
              <a:rPr lang="en-US" altLang="zh-CN" sz="6000" b="1" kern="100" dirty="0">
                <a:ln w="22225">
                  <a:solidFill>
                    <a:srgbClr val="FF1D1D"/>
                  </a:solidFill>
                  <a:prstDash val="solid"/>
                </a:ln>
                <a:solidFill>
                  <a:srgbClr val="FFFF4B"/>
                </a:solidFill>
                <a:effectLst>
                  <a:glow rad="1016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Ring The Golden Bell</a:t>
            </a:r>
            <a:endParaRPr lang="zh-CN" altLang="en-US" sz="6000" b="1" kern="100" dirty="0">
              <a:ln w="22225">
                <a:solidFill>
                  <a:srgbClr val="FF1D1D"/>
                </a:solidFill>
                <a:prstDash val="solid"/>
              </a:ln>
              <a:solidFill>
                <a:srgbClr val="FFFF4B"/>
              </a:solidFill>
              <a:effectLst>
                <a:glow rad="101600">
                  <a:schemeClr val="bg1"/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ooper Black" panose="0208090404030B0204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 flipH="1">
            <a:off x="274320" y="4007854"/>
            <a:ext cx="1865947" cy="277025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66" r="68856" b="6667"/>
          <a:stretch/>
        </p:blipFill>
        <p:spPr>
          <a:xfrm>
            <a:off x="10714309" y="252936"/>
            <a:ext cx="1130219" cy="1981296"/>
          </a:xfrm>
          <a:prstGeom prst="rect">
            <a:avLst/>
          </a:prstGeom>
        </p:spPr>
      </p:pic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9468241" y="5796489"/>
            <a:ext cx="1181686" cy="765986"/>
          </a:xfrm>
          <a:prstGeom prst="rightArrow">
            <a:avLst>
              <a:gd name="adj1" fmla="val 57346"/>
              <a:gd name="adj2" fmla="val 44490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600" y="219406"/>
            <a:ext cx="1055804" cy="908892"/>
          </a:xfrm>
          <a:prstGeom prst="rect">
            <a:avLst/>
          </a:prstGeom>
        </p:spPr>
      </p:pic>
      <p:sp>
        <p:nvSpPr>
          <p:cNvPr id="21" name="bong 1">
            <a:extLst>
              <a:ext uri="{FF2B5EF4-FFF2-40B4-BE49-F238E27FC236}">
                <a16:creationId xmlns="" xmlns:a16="http://schemas.microsoft.com/office/drawing/2014/main" id="{A4062C48-6705-48EA-923E-67E48155D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2" name="bong 2">
            <a:extLst>
              <a:ext uri="{FF2B5EF4-FFF2-40B4-BE49-F238E27FC236}">
                <a16:creationId xmlns="" xmlns:a16="http://schemas.microsoft.com/office/drawing/2014/main" id="{03C00BD4-DEE7-4096-8071-7CD02743FD6A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3" name="bong 3">
            <a:extLst>
              <a:ext uri="{FF2B5EF4-FFF2-40B4-BE49-F238E27FC236}">
                <a16:creationId xmlns="" xmlns:a16="http://schemas.microsoft.com/office/drawing/2014/main" id="{5947274A-4B79-4ED1-A32F-4FA8696A8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4" name="bong 4">
            <a:extLst>
              <a:ext uri="{FF2B5EF4-FFF2-40B4-BE49-F238E27FC236}">
                <a16:creationId xmlns="" xmlns:a16="http://schemas.microsoft.com/office/drawing/2014/main" id="{A0BB9C66-64DF-4BCE-BFD9-824659CB58A6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5" name="bong 5">
            <a:extLst>
              <a:ext uri="{FF2B5EF4-FFF2-40B4-BE49-F238E27FC236}">
                <a16:creationId xmlns="" xmlns:a16="http://schemas.microsoft.com/office/drawing/2014/main" id="{EB705243-4906-461A-B415-B9740599574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27" name="bong 6">
            <a:extLst>
              <a:ext uri="{FF2B5EF4-FFF2-40B4-BE49-F238E27FC236}">
                <a16:creationId xmlns="" xmlns:a16="http://schemas.microsoft.com/office/drawing/2014/main" id="{B2854F7A-A328-4095-8917-BD5B8612BEC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28" name="bong 7">
            <a:extLst>
              <a:ext uri="{FF2B5EF4-FFF2-40B4-BE49-F238E27FC236}">
                <a16:creationId xmlns="" xmlns:a16="http://schemas.microsoft.com/office/drawing/2014/main" id="{B197D04E-2039-4C9D-9256-57C1A1A18825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29" name="bong 8">
            <a:extLst>
              <a:ext uri="{FF2B5EF4-FFF2-40B4-BE49-F238E27FC236}">
                <a16:creationId xmlns="" xmlns:a16="http://schemas.microsoft.com/office/drawing/2014/main" id="{EA5DC965-E5CB-4E58-BDE9-6F8C52280C2C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35" name="bong 9">
            <a:extLst>
              <a:ext uri="{FF2B5EF4-FFF2-40B4-BE49-F238E27FC236}">
                <a16:creationId xmlns="" xmlns:a16="http://schemas.microsoft.com/office/drawing/2014/main" id="{5B7F1AC3-E31A-4BB6-95C3-A989A32B0059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36" name="bong 10">
            <a:extLst>
              <a:ext uri="{FF2B5EF4-FFF2-40B4-BE49-F238E27FC236}">
                <a16:creationId xmlns="" xmlns:a16="http://schemas.microsoft.com/office/drawing/2014/main" id="{B487035C-B84F-4714-B48B-4602F7B2C2F3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33" name="Vertical Scroll 32"/>
          <p:cNvSpPr/>
          <p:nvPr/>
        </p:nvSpPr>
        <p:spPr>
          <a:xfrm>
            <a:off x="8436490" y="1676933"/>
            <a:ext cx="3245188" cy="3910083"/>
          </a:xfrm>
          <a:prstGeom prst="verticalScroll">
            <a:avLst>
              <a:gd name="adj" fmla="val 8871"/>
            </a:avLst>
          </a:prstGeom>
          <a:gradFill flip="none" rotWithShape="1">
            <a:gsLst>
              <a:gs pos="0">
                <a:srgbClr val="FFFAB9"/>
              </a:gs>
              <a:gs pos="50000">
                <a:srgbClr val="FFFDDD"/>
              </a:gs>
              <a:gs pos="100000">
                <a:srgbClr val="FFFEEE"/>
              </a:gs>
            </a:gsLst>
            <a:lin ang="1080000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often do you have 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English?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50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2" grpId="0" animBg="1"/>
      <p:bldP spid="2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5" grpId="0" animBg="1"/>
      <p:bldP spid="35" grpId="1" animBg="1"/>
      <p:bldP spid="36" grpId="0" animBg="1"/>
      <p:bldP spid="36" grpId="1" animBg="1"/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2" name="ans"/>
          <p:cNvSpPr/>
          <p:nvPr/>
        </p:nvSpPr>
        <p:spPr>
          <a:xfrm>
            <a:off x="8625118" y="960872"/>
            <a:ext cx="1726094" cy="581048"/>
          </a:xfrm>
          <a:prstGeom prst="wedgeRoundRectCallout">
            <a:avLst>
              <a:gd name="adj1" fmla="val 69374"/>
              <a:gd name="adj2" fmla="val -8775"/>
              <a:gd name="adj3" fmla="val 16667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Answer</a:t>
            </a:r>
          </a:p>
        </p:txBody>
      </p:sp>
      <p:pic>
        <p:nvPicPr>
          <p:cNvPr id="37" name="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/>
        </p:blipFill>
        <p:spPr>
          <a:xfrm>
            <a:off x="8625118" y="2289915"/>
            <a:ext cx="2104215" cy="259197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878" y="2661842"/>
            <a:ext cx="1231802" cy="1256473"/>
          </a:xfrm>
          <a:prstGeom prst="rect">
            <a:avLst/>
          </a:prstGeom>
        </p:spPr>
      </p:pic>
      <p:sp>
        <p:nvSpPr>
          <p:cNvPr id="13" name="Horizontal Scroll 12"/>
          <p:cNvSpPr/>
          <p:nvPr/>
        </p:nvSpPr>
        <p:spPr>
          <a:xfrm>
            <a:off x="644976" y="1243532"/>
            <a:ext cx="7420858" cy="4776887"/>
          </a:xfrm>
          <a:prstGeom prst="horizontalScroll">
            <a:avLst>
              <a:gd name="adj" fmla="val 6392"/>
            </a:avLst>
          </a:prstGeom>
          <a:gradFill flip="none" rotWithShape="1">
            <a:gsLst>
              <a:gs pos="0">
                <a:srgbClr val="FFFABF"/>
              </a:gs>
              <a:gs pos="50000">
                <a:srgbClr val="FFFEEF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________________?</a:t>
            </a:r>
          </a:p>
          <a:p>
            <a:pPr algn="ctr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Art twice a week.</a:t>
            </a:r>
            <a:endParaRPr lang="en-US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Up Ribbon 13"/>
          <p:cNvSpPr/>
          <p:nvPr/>
        </p:nvSpPr>
        <p:spPr>
          <a:xfrm>
            <a:off x="3140416" y="942829"/>
            <a:ext cx="2723528" cy="527736"/>
          </a:xfrm>
          <a:prstGeom prst="ribbon2">
            <a:avLst>
              <a:gd name="adj1" fmla="val 11696"/>
              <a:gd name="adj2" fmla="val 71174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Question 4</a:t>
            </a:r>
            <a:endParaRPr lang="en-US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矩形 3"/>
          <p:cNvSpPr/>
          <p:nvPr/>
        </p:nvSpPr>
        <p:spPr>
          <a:xfrm>
            <a:off x="274320" y="219406"/>
            <a:ext cx="3336181" cy="741466"/>
          </a:xfrm>
          <a:prstGeom prst="rect">
            <a:avLst/>
          </a:prstGeom>
        </p:spPr>
        <p:txBody>
          <a:bodyPr wrap="none">
            <a:prstTxWarp prst="textCurveUp">
              <a:avLst>
                <a:gd name="adj" fmla="val 49690"/>
              </a:avLst>
            </a:prstTxWarp>
            <a:spAutoFit/>
          </a:bodyPr>
          <a:lstStyle/>
          <a:p>
            <a:pPr algn="ctr"/>
            <a:r>
              <a:rPr lang="en-US" altLang="zh-CN" sz="6000" b="1" kern="100" dirty="0">
                <a:ln w="22225">
                  <a:solidFill>
                    <a:srgbClr val="FF1D1D"/>
                  </a:solidFill>
                  <a:prstDash val="solid"/>
                </a:ln>
                <a:solidFill>
                  <a:srgbClr val="FFFF4B"/>
                </a:solidFill>
                <a:effectLst>
                  <a:glow rad="1016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Ring The Golden Bell</a:t>
            </a:r>
            <a:endParaRPr lang="zh-CN" altLang="en-US" sz="6000" b="1" kern="100" dirty="0">
              <a:ln w="22225">
                <a:solidFill>
                  <a:srgbClr val="FF1D1D"/>
                </a:solidFill>
                <a:prstDash val="solid"/>
              </a:ln>
              <a:solidFill>
                <a:srgbClr val="FFFF4B"/>
              </a:solidFill>
              <a:effectLst>
                <a:glow rad="101600">
                  <a:schemeClr val="bg1"/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ooper Black" panose="0208090404030B0204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 flipH="1">
            <a:off x="274320" y="4007854"/>
            <a:ext cx="1865947" cy="277025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66" r="68856" b="6667"/>
          <a:stretch/>
        </p:blipFill>
        <p:spPr>
          <a:xfrm>
            <a:off x="10714309" y="252936"/>
            <a:ext cx="1130219" cy="1981296"/>
          </a:xfrm>
          <a:prstGeom prst="rect">
            <a:avLst/>
          </a:prstGeom>
        </p:spPr>
      </p:pic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9468241" y="5796489"/>
            <a:ext cx="1181686" cy="765986"/>
          </a:xfrm>
          <a:prstGeom prst="rightArrow">
            <a:avLst>
              <a:gd name="adj1" fmla="val 57346"/>
              <a:gd name="adj2" fmla="val 44490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600" y="219406"/>
            <a:ext cx="1055804" cy="908892"/>
          </a:xfrm>
          <a:prstGeom prst="rect">
            <a:avLst/>
          </a:prstGeom>
        </p:spPr>
      </p:pic>
      <p:sp>
        <p:nvSpPr>
          <p:cNvPr id="21" name="bong 1">
            <a:extLst>
              <a:ext uri="{FF2B5EF4-FFF2-40B4-BE49-F238E27FC236}">
                <a16:creationId xmlns="" xmlns:a16="http://schemas.microsoft.com/office/drawing/2014/main" id="{A4062C48-6705-48EA-923E-67E48155D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2" name="bong 2">
            <a:extLst>
              <a:ext uri="{FF2B5EF4-FFF2-40B4-BE49-F238E27FC236}">
                <a16:creationId xmlns="" xmlns:a16="http://schemas.microsoft.com/office/drawing/2014/main" id="{03C00BD4-DEE7-4096-8071-7CD02743FD6A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3" name="bong 3">
            <a:extLst>
              <a:ext uri="{FF2B5EF4-FFF2-40B4-BE49-F238E27FC236}">
                <a16:creationId xmlns="" xmlns:a16="http://schemas.microsoft.com/office/drawing/2014/main" id="{5947274A-4B79-4ED1-A32F-4FA8696A8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4" name="bong 4">
            <a:extLst>
              <a:ext uri="{FF2B5EF4-FFF2-40B4-BE49-F238E27FC236}">
                <a16:creationId xmlns="" xmlns:a16="http://schemas.microsoft.com/office/drawing/2014/main" id="{A0BB9C66-64DF-4BCE-BFD9-824659CB58A6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5" name="bong 5">
            <a:extLst>
              <a:ext uri="{FF2B5EF4-FFF2-40B4-BE49-F238E27FC236}">
                <a16:creationId xmlns="" xmlns:a16="http://schemas.microsoft.com/office/drawing/2014/main" id="{EB705243-4906-461A-B415-B9740599574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27" name="bong 6">
            <a:extLst>
              <a:ext uri="{FF2B5EF4-FFF2-40B4-BE49-F238E27FC236}">
                <a16:creationId xmlns="" xmlns:a16="http://schemas.microsoft.com/office/drawing/2014/main" id="{B2854F7A-A328-4095-8917-BD5B8612BEC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28" name="bong 7">
            <a:extLst>
              <a:ext uri="{FF2B5EF4-FFF2-40B4-BE49-F238E27FC236}">
                <a16:creationId xmlns="" xmlns:a16="http://schemas.microsoft.com/office/drawing/2014/main" id="{B197D04E-2039-4C9D-9256-57C1A1A18825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29" name="bong 8">
            <a:extLst>
              <a:ext uri="{FF2B5EF4-FFF2-40B4-BE49-F238E27FC236}">
                <a16:creationId xmlns="" xmlns:a16="http://schemas.microsoft.com/office/drawing/2014/main" id="{EA5DC965-E5CB-4E58-BDE9-6F8C52280C2C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35" name="bong 9">
            <a:extLst>
              <a:ext uri="{FF2B5EF4-FFF2-40B4-BE49-F238E27FC236}">
                <a16:creationId xmlns="" xmlns:a16="http://schemas.microsoft.com/office/drawing/2014/main" id="{5B7F1AC3-E31A-4BB6-95C3-A989A32B0059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36" name="bong 10">
            <a:extLst>
              <a:ext uri="{FF2B5EF4-FFF2-40B4-BE49-F238E27FC236}">
                <a16:creationId xmlns="" xmlns:a16="http://schemas.microsoft.com/office/drawing/2014/main" id="{B487035C-B84F-4714-B48B-4602F7B2C2F3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33" name="Vertical Scroll 32"/>
          <p:cNvSpPr/>
          <p:nvPr/>
        </p:nvSpPr>
        <p:spPr>
          <a:xfrm>
            <a:off x="8436490" y="1676933"/>
            <a:ext cx="3245188" cy="3910083"/>
          </a:xfrm>
          <a:prstGeom prst="verticalScroll">
            <a:avLst>
              <a:gd name="adj" fmla="val 8871"/>
            </a:avLst>
          </a:prstGeom>
          <a:gradFill flip="none" rotWithShape="1">
            <a:gsLst>
              <a:gs pos="0">
                <a:srgbClr val="FFFAB9"/>
              </a:gs>
              <a:gs pos="50000">
                <a:srgbClr val="FFFDDD"/>
              </a:gs>
              <a:gs pos="100000">
                <a:srgbClr val="FFFEEE"/>
              </a:gs>
            </a:gsLst>
            <a:lin ang="1080000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often do you have 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Art?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99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2" grpId="0" animBg="1"/>
      <p:bldP spid="2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5" grpId="0" animBg="1"/>
      <p:bldP spid="35" grpId="1" animBg="1"/>
      <p:bldP spid="36" grpId="0" animBg="1"/>
      <p:bldP spid="36" grpId="1" animBg="1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2" name="ans"/>
          <p:cNvSpPr/>
          <p:nvPr/>
        </p:nvSpPr>
        <p:spPr>
          <a:xfrm>
            <a:off x="8625118" y="960872"/>
            <a:ext cx="1726094" cy="581048"/>
          </a:xfrm>
          <a:prstGeom prst="wedgeRoundRectCallout">
            <a:avLst>
              <a:gd name="adj1" fmla="val 69374"/>
              <a:gd name="adj2" fmla="val -8775"/>
              <a:gd name="adj3" fmla="val 16667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Answer</a:t>
            </a:r>
          </a:p>
        </p:txBody>
      </p:sp>
      <p:pic>
        <p:nvPicPr>
          <p:cNvPr id="37" name="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/>
        </p:blipFill>
        <p:spPr>
          <a:xfrm>
            <a:off x="8625118" y="2289915"/>
            <a:ext cx="2104215" cy="259197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878" y="2661842"/>
            <a:ext cx="1231802" cy="1256473"/>
          </a:xfrm>
          <a:prstGeom prst="rect">
            <a:avLst/>
          </a:prstGeom>
        </p:spPr>
      </p:pic>
      <p:sp>
        <p:nvSpPr>
          <p:cNvPr id="13" name="Horizontal Scroll 12"/>
          <p:cNvSpPr/>
          <p:nvPr/>
        </p:nvSpPr>
        <p:spPr>
          <a:xfrm>
            <a:off x="644976" y="1243532"/>
            <a:ext cx="7420858" cy="4776887"/>
          </a:xfrm>
          <a:prstGeom prst="horizontalScroll">
            <a:avLst>
              <a:gd name="adj" fmla="val 6392"/>
            </a:avLst>
          </a:prstGeom>
          <a:gradFill flip="none" rotWithShape="1">
            <a:gsLst>
              <a:gs pos="0">
                <a:srgbClr val="FFFABF"/>
              </a:gs>
              <a:gs pos="50000">
                <a:srgbClr val="FFFEEF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___________?</a:t>
            </a:r>
          </a:p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three: Vietnamese, Music, PE, Maths.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Up Ribbon 13"/>
          <p:cNvSpPr/>
          <p:nvPr/>
        </p:nvSpPr>
        <p:spPr>
          <a:xfrm>
            <a:off x="3140416" y="942829"/>
            <a:ext cx="2723528" cy="527736"/>
          </a:xfrm>
          <a:prstGeom prst="ribbon2">
            <a:avLst>
              <a:gd name="adj1" fmla="val 11696"/>
              <a:gd name="adj2" fmla="val 71174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Question 5</a:t>
            </a:r>
            <a:endParaRPr lang="en-US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矩形 3"/>
          <p:cNvSpPr/>
          <p:nvPr/>
        </p:nvSpPr>
        <p:spPr>
          <a:xfrm>
            <a:off x="274320" y="219406"/>
            <a:ext cx="3336181" cy="741466"/>
          </a:xfrm>
          <a:prstGeom prst="rect">
            <a:avLst/>
          </a:prstGeom>
        </p:spPr>
        <p:txBody>
          <a:bodyPr wrap="none">
            <a:prstTxWarp prst="textCurveUp">
              <a:avLst>
                <a:gd name="adj" fmla="val 49690"/>
              </a:avLst>
            </a:prstTxWarp>
            <a:spAutoFit/>
          </a:bodyPr>
          <a:lstStyle/>
          <a:p>
            <a:pPr algn="ctr"/>
            <a:r>
              <a:rPr lang="en-US" altLang="zh-CN" sz="6000" b="1" kern="100" dirty="0">
                <a:ln w="22225">
                  <a:solidFill>
                    <a:srgbClr val="FF1D1D"/>
                  </a:solidFill>
                  <a:prstDash val="solid"/>
                </a:ln>
                <a:solidFill>
                  <a:srgbClr val="FFFF4B"/>
                </a:solidFill>
                <a:effectLst>
                  <a:glow rad="1016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Ring The Golden Bell</a:t>
            </a:r>
            <a:endParaRPr lang="zh-CN" altLang="en-US" sz="6000" b="1" kern="100" dirty="0">
              <a:ln w="22225">
                <a:solidFill>
                  <a:srgbClr val="FF1D1D"/>
                </a:solidFill>
                <a:prstDash val="solid"/>
              </a:ln>
              <a:solidFill>
                <a:srgbClr val="FFFF4B"/>
              </a:solidFill>
              <a:effectLst>
                <a:glow rad="101600">
                  <a:schemeClr val="bg1"/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ooper Black" panose="0208090404030B0204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 flipH="1">
            <a:off x="274320" y="4007854"/>
            <a:ext cx="1865947" cy="277025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66" r="68856" b="6667"/>
          <a:stretch/>
        </p:blipFill>
        <p:spPr>
          <a:xfrm>
            <a:off x="10714309" y="252936"/>
            <a:ext cx="1130219" cy="1981296"/>
          </a:xfrm>
          <a:prstGeom prst="rect">
            <a:avLst/>
          </a:prstGeom>
        </p:spPr>
      </p:pic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9468241" y="5796489"/>
            <a:ext cx="1181686" cy="765986"/>
          </a:xfrm>
          <a:prstGeom prst="rightArrow">
            <a:avLst>
              <a:gd name="adj1" fmla="val 57346"/>
              <a:gd name="adj2" fmla="val 44490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600" y="219406"/>
            <a:ext cx="1055804" cy="908892"/>
          </a:xfrm>
          <a:prstGeom prst="rect">
            <a:avLst/>
          </a:prstGeom>
        </p:spPr>
      </p:pic>
      <p:sp>
        <p:nvSpPr>
          <p:cNvPr id="21" name="bong 1">
            <a:extLst>
              <a:ext uri="{FF2B5EF4-FFF2-40B4-BE49-F238E27FC236}">
                <a16:creationId xmlns="" xmlns:a16="http://schemas.microsoft.com/office/drawing/2014/main" id="{A4062C48-6705-48EA-923E-67E48155D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2" name="bong 2">
            <a:extLst>
              <a:ext uri="{FF2B5EF4-FFF2-40B4-BE49-F238E27FC236}">
                <a16:creationId xmlns="" xmlns:a16="http://schemas.microsoft.com/office/drawing/2014/main" id="{03C00BD4-DEE7-4096-8071-7CD02743FD6A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3" name="bong 3">
            <a:extLst>
              <a:ext uri="{FF2B5EF4-FFF2-40B4-BE49-F238E27FC236}">
                <a16:creationId xmlns="" xmlns:a16="http://schemas.microsoft.com/office/drawing/2014/main" id="{5947274A-4B79-4ED1-A32F-4FA8696A8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4" name="bong 4">
            <a:extLst>
              <a:ext uri="{FF2B5EF4-FFF2-40B4-BE49-F238E27FC236}">
                <a16:creationId xmlns="" xmlns:a16="http://schemas.microsoft.com/office/drawing/2014/main" id="{A0BB9C66-64DF-4BCE-BFD9-824659CB58A6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5" name="bong 5">
            <a:extLst>
              <a:ext uri="{FF2B5EF4-FFF2-40B4-BE49-F238E27FC236}">
                <a16:creationId xmlns="" xmlns:a16="http://schemas.microsoft.com/office/drawing/2014/main" id="{EB705243-4906-461A-B415-B9740599574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27" name="bong 6">
            <a:extLst>
              <a:ext uri="{FF2B5EF4-FFF2-40B4-BE49-F238E27FC236}">
                <a16:creationId xmlns="" xmlns:a16="http://schemas.microsoft.com/office/drawing/2014/main" id="{B2854F7A-A328-4095-8917-BD5B8612BEC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28" name="bong 7">
            <a:extLst>
              <a:ext uri="{FF2B5EF4-FFF2-40B4-BE49-F238E27FC236}">
                <a16:creationId xmlns="" xmlns:a16="http://schemas.microsoft.com/office/drawing/2014/main" id="{B197D04E-2039-4C9D-9256-57C1A1A18825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29" name="bong 8">
            <a:extLst>
              <a:ext uri="{FF2B5EF4-FFF2-40B4-BE49-F238E27FC236}">
                <a16:creationId xmlns="" xmlns:a16="http://schemas.microsoft.com/office/drawing/2014/main" id="{EA5DC965-E5CB-4E58-BDE9-6F8C52280C2C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35" name="bong 9">
            <a:extLst>
              <a:ext uri="{FF2B5EF4-FFF2-40B4-BE49-F238E27FC236}">
                <a16:creationId xmlns="" xmlns:a16="http://schemas.microsoft.com/office/drawing/2014/main" id="{5B7F1AC3-E31A-4BB6-95C3-A989A32B0059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36" name="bong 10">
            <a:extLst>
              <a:ext uri="{FF2B5EF4-FFF2-40B4-BE49-F238E27FC236}">
                <a16:creationId xmlns="" xmlns:a16="http://schemas.microsoft.com/office/drawing/2014/main" id="{B487035C-B84F-4714-B48B-4602F7B2C2F3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33" name="Vertical Scroll 32"/>
          <p:cNvSpPr/>
          <p:nvPr/>
        </p:nvSpPr>
        <p:spPr>
          <a:xfrm>
            <a:off x="8436490" y="1676933"/>
            <a:ext cx="3245188" cy="3910083"/>
          </a:xfrm>
          <a:prstGeom prst="verticalScroll">
            <a:avLst>
              <a:gd name="adj" fmla="val 8871"/>
            </a:avLst>
          </a:prstGeom>
          <a:gradFill flip="none" rotWithShape="1">
            <a:gsLst>
              <a:gs pos="0">
                <a:srgbClr val="FFFAB9"/>
              </a:gs>
              <a:gs pos="50000">
                <a:srgbClr val="FFFDDD"/>
              </a:gs>
              <a:gs pos="100000">
                <a:srgbClr val="FFFEEE"/>
              </a:gs>
            </a:gsLst>
            <a:lin ang="1080000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many lessons do you have 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today?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15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2" grpId="0" animBg="1"/>
      <p:bldP spid="2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5" grpId="0" animBg="1"/>
      <p:bldP spid="35" grpId="1" animBg="1"/>
      <p:bldP spid="36" grpId="0" animBg="1"/>
      <p:bldP spid="36" grpId="1" animBg="1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2" name="ans"/>
          <p:cNvSpPr/>
          <p:nvPr/>
        </p:nvSpPr>
        <p:spPr>
          <a:xfrm>
            <a:off x="8625118" y="960872"/>
            <a:ext cx="1726094" cy="581048"/>
          </a:xfrm>
          <a:prstGeom prst="wedgeRoundRectCallout">
            <a:avLst>
              <a:gd name="adj1" fmla="val 69374"/>
              <a:gd name="adj2" fmla="val -8775"/>
              <a:gd name="adj3" fmla="val 16667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Answer</a:t>
            </a:r>
          </a:p>
        </p:txBody>
      </p:sp>
      <p:pic>
        <p:nvPicPr>
          <p:cNvPr id="37" name="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/>
        </p:blipFill>
        <p:spPr>
          <a:xfrm>
            <a:off x="8625118" y="2289915"/>
            <a:ext cx="2104215" cy="259197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878" y="2661842"/>
            <a:ext cx="1231802" cy="1256473"/>
          </a:xfrm>
          <a:prstGeom prst="rect">
            <a:avLst/>
          </a:prstGeom>
        </p:spPr>
      </p:pic>
      <p:sp>
        <p:nvSpPr>
          <p:cNvPr id="13" name="Horizontal Scroll 12"/>
          <p:cNvSpPr/>
          <p:nvPr/>
        </p:nvSpPr>
        <p:spPr>
          <a:xfrm>
            <a:off x="644976" y="1243532"/>
            <a:ext cx="7420858" cy="4776887"/>
          </a:xfrm>
          <a:prstGeom prst="horizontalScroll">
            <a:avLst>
              <a:gd name="adj" fmla="val 6392"/>
            </a:avLst>
          </a:prstGeom>
          <a:gradFill flip="none" rotWithShape="1">
            <a:gsLst>
              <a:gs pos="0">
                <a:srgbClr val="FFFABF"/>
              </a:gs>
              <a:gs pos="50000">
                <a:srgbClr val="FFFEEF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___________?</a:t>
            </a:r>
          </a:p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five: Music, Science, Maths, English, Art.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Up Ribbon 13"/>
          <p:cNvSpPr/>
          <p:nvPr/>
        </p:nvSpPr>
        <p:spPr>
          <a:xfrm>
            <a:off x="3140416" y="942829"/>
            <a:ext cx="2723528" cy="527736"/>
          </a:xfrm>
          <a:prstGeom prst="ribbon2">
            <a:avLst>
              <a:gd name="adj1" fmla="val 11696"/>
              <a:gd name="adj2" fmla="val 71174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Question 6</a:t>
            </a:r>
            <a:endParaRPr lang="en-US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矩形 3"/>
          <p:cNvSpPr/>
          <p:nvPr/>
        </p:nvSpPr>
        <p:spPr>
          <a:xfrm>
            <a:off x="274320" y="219406"/>
            <a:ext cx="3336181" cy="741466"/>
          </a:xfrm>
          <a:prstGeom prst="rect">
            <a:avLst/>
          </a:prstGeom>
        </p:spPr>
        <p:txBody>
          <a:bodyPr wrap="none">
            <a:prstTxWarp prst="textCurveUp">
              <a:avLst>
                <a:gd name="adj" fmla="val 49690"/>
              </a:avLst>
            </a:prstTxWarp>
            <a:spAutoFit/>
          </a:bodyPr>
          <a:lstStyle/>
          <a:p>
            <a:pPr algn="ctr"/>
            <a:r>
              <a:rPr lang="en-US" altLang="zh-CN" sz="6000" b="1" kern="100" dirty="0">
                <a:ln w="22225">
                  <a:solidFill>
                    <a:srgbClr val="FF1D1D"/>
                  </a:solidFill>
                  <a:prstDash val="solid"/>
                </a:ln>
                <a:solidFill>
                  <a:srgbClr val="FFFF4B"/>
                </a:solidFill>
                <a:effectLst>
                  <a:glow rad="1016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Ring The Golden Bell</a:t>
            </a:r>
            <a:endParaRPr lang="zh-CN" altLang="en-US" sz="6000" b="1" kern="100" dirty="0">
              <a:ln w="22225">
                <a:solidFill>
                  <a:srgbClr val="FF1D1D"/>
                </a:solidFill>
                <a:prstDash val="solid"/>
              </a:ln>
              <a:solidFill>
                <a:srgbClr val="FFFF4B"/>
              </a:solidFill>
              <a:effectLst>
                <a:glow rad="101600">
                  <a:schemeClr val="bg1"/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ooper Black" panose="0208090404030B0204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 flipH="1">
            <a:off x="274320" y="4007854"/>
            <a:ext cx="1865947" cy="277025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66" r="68856" b="6667"/>
          <a:stretch/>
        </p:blipFill>
        <p:spPr>
          <a:xfrm>
            <a:off x="10714309" y="252936"/>
            <a:ext cx="1130219" cy="1981296"/>
          </a:xfrm>
          <a:prstGeom prst="rect">
            <a:avLst/>
          </a:prstGeom>
        </p:spPr>
      </p:pic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9468241" y="5796489"/>
            <a:ext cx="1181686" cy="765986"/>
          </a:xfrm>
          <a:prstGeom prst="rightArrow">
            <a:avLst>
              <a:gd name="adj1" fmla="val 57346"/>
              <a:gd name="adj2" fmla="val 44490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600" y="219406"/>
            <a:ext cx="1055804" cy="908892"/>
          </a:xfrm>
          <a:prstGeom prst="rect">
            <a:avLst/>
          </a:prstGeom>
        </p:spPr>
      </p:pic>
      <p:sp>
        <p:nvSpPr>
          <p:cNvPr id="21" name="bong 1">
            <a:extLst>
              <a:ext uri="{FF2B5EF4-FFF2-40B4-BE49-F238E27FC236}">
                <a16:creationId xmlns="" xmlns:a16="http://schemas.microsoft.com/office/drawing/2014/main" id="{A4062C48-6705-48EA-923E-67E48155D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2" name="bong 2">
            <a:extLst>
              <a:ext uri="{FF2B5EF4-FFF2-40B4-BE49-F238E27FC236}">
                <a16:creationId xmlns="" xmlns:a16="http://schemas.microsoft.com/office/drawing/2014/main" id="{03C00BD4-DEE7-4096-8071-7CD02743FD6A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3" name="bong 3">
            <a:extLst>
              <a:ext uri="{FF2B5EF4-FFF2-40B4-BE49-F238E27FC236}">
                <a16:creationId xmlns="" xmlns:a16="http://schemas.microsoft.com/office/drawing/2014/main" id="{5947274A-4B79-4ED1-A32F-4FA8696A8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4" name="bong 4">
            <a:extLst>
              <a:ext uri="{FF2B5EF4-FFF2-40B4-BE49-F238E27FC236}">
                <a16:creationId xmlns="" xmlns:a16="http://schemas.microsoft.com/office/drawing/2014/main" id="{A0BB9C66-64DF-4BCE-BFD9-824659CB58A6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5" name="bong 5">
            <a:extLst>
              <a:ext uri="{FF2B5EF4-FFF2-40B4-BE49-F238E27FC236}">
                <a16:creationId xmlns="" xmlns:a16="http://schemas.microsoft.com/office/drawing/2014/main" id="{EB705243-4906-461A-B415-B9740599574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27" name="bong 6">
            <a:extLst>
              <a:ext uri="{FF2B5EF4-FFF2-40B4-BE49-F238E27FC236}">
                <a16:creationId xmlns="" xmlns:a16="http://schemas.microsoft.com/office/drawing/2014/main" id="{B2854F7A-A328-4095-8917-BD5B8612BEC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28" name="bong 7">
            <a:extLst>
              <a:ext uri="{FF2B5EF4-FFF2-40B4-BE49-F238E27FC236}">
                <a16:creationId xmlns="" xmlns:a16="http://schemas.microsoft.com/office/drawing/2014/main" id="{B197D04E-2039-4C9D-9256-57C1A1A18825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29" name="bong 8">
            <a:extLst>
              <a:ext uri="{FF2B5EF4-FFF2-40B4-BE49-F238E27FC236}">
                <a16:creationId xmlns="" xmlns:a16="http://schemas.microsoft.com/office/drawing/2014/main" id="{EA5DC965-E5CB-4E58-BDE9-6F8C52280C2C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35" name="bong 9">
            <a:extLst>
              <a:ext uri="{FF2B5EF4-FFF2-40B4-BE49-F238E27FC236}">
                <a16:creationId xmlns="" xmlns:a16="http://schemas.microsoft.com/office/drawing/2014/main" id="{5B7F1AC3-E31A-4BB6-95C3-A989A32B0059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36" name="bong 10">
            <a:extLst>
              <a:ext uri="{FF2B5EF4-FFF2-40B4-BE49-F238E27FC236}">
                <a16:creationId xmlns="" xmlns:a16="http://schemas.microsoft.com/office/drawing/2014/main" id="{B487035C-B84F-4714-B48B-4602F7B2C2F3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33" name="Vertical Scroll 32"/>
          <p:cNvSpPr/>
          <p:nvPr/>
        </p:nvSpPr>
        <p:spPr>
          <a:xfrm>
            <a:off x="8436490" y="1676933"/>
            <a:ext cx="3245188" cy="3910083"/>
          </a:xfrm>
          <a:prstGeom prst="verticalScroll">
            <a:avLst>
              <a:gd name="adj" fmla="val 8871"/>
            </a:avLst>
          </a:prstGeom>
          <a:gradFill flip="none" rotWithShape="1">
            <a:gsLst>
              <a:gs pos="0">
                <a:srgbClr val="FFFAB9"/>
              </a:gs>
              <a:gs pos="50000">
                <a:srgbClr val="FFFDDD"/>
              </a:gs>
              <a:gs pos="100000">
                <a:srgbClr val="FFFEEE"/>
              </a:gs>
            </a:gsLst>
            <a:lin ang="1080000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many lessons do you have 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today?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66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2" grpId="0" animBg="1"/>
      <p:bldP spid="2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5" grpId="0" animBg="1"/>
      <p:bldP spid="35" grpId="1" animBg="1"/>
      <p:bldP spid="36" grpId="0" animBg="1"/>
      <p:bldP spid="36" grpId="1" animBg="1"/>
      <p:bldP spid="3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492</TotalTime>
  <Words>625</Words>
  <Application>Microsoft Office PowerPoint</Application>
  <PresentationFormat>Widescreen</PresentationFormat>
  <Paragraphs>222</Paragraphs>
  <Slides>22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Arial Unicode MS</vt:lpstr>
      <vt:lpstr>Arial</vt:lpstr>
      <vt:lpstr>Arial Black</vt:lpstr>
      <vt:lpstr>Bahnschrift SemiBold Condensed</vt:lpstr>
      <vt:lpstr>Calibri</vt:lpstr>
      <vt:lpstr>Calibri Light</vt:lpstr>
      <vt:lpstr>Cooper Black</vt:lpstr>
      <vt:lpstr>Stencil</vt:lpstr>
      <vt:lpstr>华文琥珀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DELL</cp:lastModifiedBy>
  <cp:revision>59</cp:revision>
  <dcterms:created xsi:type="dcterms:W3CDTF">2021-05-23T02:42:57Z</dcterms:created>
  <dcterms:modified xsi:type="dcterms:W3CDTF">2023-11-10T00:28:56Z</dcterms:modified>
</cp:coreProperties>
</file>