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78" r:id="rId4"/>
    <p:sldId id="303" r:id="rId5"/>
    <p:sldId id="298" r:id="rId6"/>
    <p:sldId id="299" r:id="rId7"/>
    <p:sldId id="300" r:id="rId8"/>
    <p:sldId id="301" r:id="rId9"/>
    <p:sldId id="302" r:id="rId10"/>
    <p:sldId id="260" r:id="rId11"/>
    <p:sldId id="279" r:id="rId12"/>
    <p:sldId id="280" r:id="rId13"/>
    <p:sldId id="281" r:id="rId14"/>
    <p:sldId id="282" r:id="rId15"/>
    <p:sldId id="283" r:id="rId16"/>
    <p:sldId id="304" r:id="rId17"/>
    <p:sldId id="284" r:id="rId18"/>
    <p:sldId id="285" r:id="rId19"/>
    <p:sldId id="286" r:id="rId20"/>
    <p:sldId id="287" r:id="rId21"/>
    <p:sldId id="291" r:id="rId22"/>
    <p:sldId id="288" r:id="rId23"/>
    <p:sldId id="289" r:id="rId24"/>
    <p:sldId id="290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5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816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1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22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68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78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6797408" y="4757378"/>
            <a:ext cx="4428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</a:t>
            </a:r>
            <a:r>
              <a:rPr lang="en-US" sz="4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(1,2,3)</a:t>
            </a:r>
            <a:endParaRPr lang="en-US" sz="4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958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36468" y="340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342" y="740551"/>
            <a:ext cx="8979983" cy="5777332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8199" y="5192743"/>
            <a:ext cx="604375" cy="614447"/>
          </a:xfrm>
          <a:prstGeom prst="ellipse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7430" y="899862"/>
            <a:ext cx="269824" cy="274320"/>
          </a:xfrm>
          <a:prstGeom prst="ellipse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5451" y="2821259"/>
            <a:ext cx="269824" cy="274320"/>
          </a:xfrm>
          <a:prstGeom prst="ellipse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0423" y="899862"/>
            <a:ext cx="269824" cy="274320"/>
          </a:xfrm>
          <a:prstGeom prst="ellipse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226" y="2821259"/>
            <a:ext cx="269824" cy="274320"/>
          </a:xfrm>
          <a:prstGeom prst="ellipse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02" y="3629217"/>
            <a:ext cx="269824" cy="274320"/>
          </a:xfrm>
          <a:prstGeom prst="ellipse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0664" y="6117774"/>
            <a:ext cx="269824" cy="274320"/>
          </a:xfrm>
          <a:prstGeom prst="ellipse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656" y="3577686"/>
            <a:ext cx="269824" cy="274320"/>
          </a:xfrm>
          <a:prstGeom prst="ellipse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1764" y="6072586"/>
            <a:ext cx="269824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9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7 How do you learn English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7 How do you learn English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7 How do you learn English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7 How do you learn English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41" y="906726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3223501" y="1562933"/>
            <a:ext cx="6207294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822016" y="2209919"/>
            <a:ext cx="2505132" cy="8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3074" idx="3"/>
          </p:cNvCxnSpPr>
          <p:nvPr/>
        </p:nvCxnSpPr>
        <p:spPr>
          <a:xfrm flipH="1">
            <a:off x="6094050" y="2209919"/>
            <a:ext cx="233098" cy="154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27148" y="2209919"/>
            <a:ext cx="2020444" cy="92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8366084" y="4687050"/>
            <a:ext cx="296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61758" y="461068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4619574" y="564115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</a:p>
        </p:txBody>
      </p:sp>
      <p:pic>
        <p:nvPicPr>
          <p:cNvPr id="3073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4" y="262989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4" y="364138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41" y="2626824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97428" y="940699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884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42792" y="728822"/>
            <a:ext cx="9006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vì sao bạn thích học Tiếng Anh: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8" y="2510668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2228079" y="3380159"/>
            <a:ext cx="6603090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751244" y="340500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lí do thích học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679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(Tại sao bạn thích học Tiếng Anh)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2480" y="4083856"/>
            <a:ext cx="586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(Bởi vì tớ muốn ______________)</a:t>
            </a:r>
          </a:p>
        </p:txBody>
      </p:sp>
    </p:spTree>
    <p:extLst>
      <p:ext uri="{BB962C8B-B14F-4D97-AF65-F5344CB8AC3E}">
        <p14:creationId xmlns:p14="http://schemas.microsoft.com/office/powerpoint/2010/main" val="262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60935" y="1808410"/>
            <a:ext cx="3123901" cy="1191816"/>
          </a:xfrm>
          <a:prstGeom prst="wedgeRoundRectCallout">
            <a:avLst>
              <a:gd name="adj1" fmla="val 57523"/>
              <a:gd name="adj2" fmla="val 7255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711060" y="370473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60935" y="4038053"/>
            <a:ext cx="3053351" cy="1055608"/>
          </a:xfrm>
          <a:prstGeom prst="wedgeRoundRectCallout">
            <a:avLst>
              <a:gd name="adj1" fmla="val 65374"/>
              <a:gd name="adj2" fmla="val -3642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776802" y="3753906"/>
            <a:ext cx="3490638" cy="105560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313937" y="192062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0262" y="3107066"/>
            <a:ext cx="930987" cy="93098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95" y="3288413"/>
            <a:ext cx="930986" cy="93098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0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 TV.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723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4994" y="216717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737" y="5296256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5381" y="214039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7908" y="529625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6306" y="2600998"/>
            <a:ext cx="10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/frentʃ/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9599" y="531052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6539" y="2627772"/>
            <a:ext cx="18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/ˈlæŋɡwɪdʒ/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8507" y="262777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/ˈfɔːrən/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4742" y="575685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/lɜːrn/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9670" y="574258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/tɔːk/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4439" y="5756856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/ˈfeɪvərɪt/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1337" y="2970158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Tiếng Pháp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5582" y="299693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66763" y="29969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Nước ngoài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20120" y="61260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2434" y="6111745"/>
            <a:ext cx="1726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Nói chuyện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44401" y="612601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Yêu thích</a:t>
            </a:r>
          </a:p>
        </p:txBody>
      </p:sp>
      <p:pic>
        <p:nvPicPr>
          <p:cNvPr id="27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7" y="3731275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45" y="3802347"/>
            <a:ext cx="1975442" cy="150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21" r="21652"/>
          <a:stretch/>
        </p:blipFill>
        <p:spPr>
          <a:xfrm>
            <a:off x="1365696" y="809740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49" y="101941"/>
            <a:ext cx="1989996" cy="2192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89122" y="617082"/>
            <a:ext cx="2533376" cy="1590422"/>
            <a:chOff x="4717227" y="580148"/>
            <a:chExt cx="2533376" cy="1590422"/>
          </a:xfrm>
        </p:grpSpPr>
        <p:sp>
          <p:nvSpPr>
            <p:cNvPr id="44" name="TextBox 43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582" y="3644020"/>
            <a:ext cx="2086041" cy="17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163" y="4216478"/>
            <a:ext cx="1975442" cy="150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44" y="1157702"/>
            <a:ext cx="1989996" cy="219291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437873" y="4089910"/>
            <a:ext cx="2533376" cy="1590422"/>
            <a:chOff x="4717227" y="580148"/>
            <a:chExt cx="2533376" cy="1590422"/>
          </a:xfrm>
        </p:grpSpPr>
        <p:sp>
          <p:nvSpPr>
            <p:cNvPr id="30" name="TextBox 29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34" y="1618773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language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801" y="1461636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32" y="1498376"/>
            <a:ext cx="1975442" cy="1504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392836" y="4298043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39" name="Group 38"/>
          <p:cNvGrpSpPr/>
          <p:nvPr/>
        </p:nvGrpSpPr>
        <p:grpSpPr>
          <a:xfrm>
            <a:off x="5475240" y="4122502"/>
            <a:ext cx="2533376" cy="1590422"/>
            <a:chOff x="4717227" y="580148"/>
            <a:chExt cx="2533376" cy="1590422"/>
          </a:xfrm>
        </p:grpSpPr>
        <p:sp>
          <p:nvSpPr>
            <p:cNvPr id="41" name="TextBox 40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French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940" y="1588359"/>
            <a:ext cx="1975442" cy="1504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74110" y="4071423"/>
            <a:ext cx="2533376" cy="1590422"/>
            <a:chOff x="4589122" y="617082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675748" y="617082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89122" y="1317333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341" y="397763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foreign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67" y="4133566"/>
            <a:ext cx="1975442" cy="15048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22" y="1221954"/>
            <a:ext cx="1989996" cy="219291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679040" y="1534859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456" y="406018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favourite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74" y="4208484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40" y="4165305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448398" y="1618458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70" y="1213490"/>
            <a:ext cx="1989996" cy="219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talk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29" y="1648130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04" y="4106652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267446" y="4200711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55" name="Group 54"/>
          <p:cNvGrpSpPr/>
          <p:nvPr/>
        </p:nvGrpSpPr>
        <p:grpSpPr>
          <a:xfrm>
            <a:off x="5446316" y="1525248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learn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457</Words>
  <Application>Microsoft Office PowerPoint</Application>
  <PresentationFormat>Widescreen</PresentationFormat>
  <Paragraphs>135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宋体</vt:lpstr>
      <vt:lpstr>Arial</vt:lpstr>
      <vt:lpstr>Arial Black</vt:lpstr>
      <vt:lpstr>Calibri</vt:lpstr>
      <vt:lpstr>Calibri Light</vt:lpstr>
      <vt:lpstr>Cambria</vt:lpstr>
      <vt:lpstr>Century Gothic</vt:lpstr>
      <vt:lpstr>Comic Sans MS</vt:lpstr>
      <vt:lpstr>Cooper Black</vt:lpstr>
      <vt:lpstr>Elephant</vt:lpstr>
      <vt:lpstr>Goudy Stout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20</cp:revision>
  <dcterms:created xsi:type="dcterms:W3CDTF">2021-05-28T11:10:47Z</dcterms:created>
  <dcterms:modified xsi:type="dcterms:W3CDTF">2023-11-15T14:07:30Z</dcterms:modified>
</cp:coreProperties>
</file>