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83" r:id="rId3"/>
    <p:sldId id="304" r:id="rId4"/>
    <p:sldId id="284" r:id="rId5"/>
    <p:sldId id="285" r:id="rId6"/>
    <p:sldId id="286" r:id="rId7"/>
    <p:sldId id="287" r:id="rId8"/>
    <p:sldId id="291" r:id="rId9"/>
    <p:sldId id="288" r:id="rId10"/>
    <p:sldId id="289" r:id="rId11"/>
    <p:sldId id="290" r:id="rId12"/>
    <p:sldId id="293" r:id="rId13"/>
    <p:sldId id="294" r:id="rId14"/>
    <p:sldId id="295" r:id="rId15"/>
    <p:sldId id="305" r:id="rId16"/>
    <p:sldId id="2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8A81-4C3F-4B0B-BC84-6E1B0CDB7D24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0200-3816-4683-89B7-F511DF538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0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6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59498" y="1223740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6755861" y="4757378"/>
            <a:ext cx="454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</a:t>
            </a:r>
            <a:r>
              <a:rPr lang="en-US" sz="4000" b="1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 (4,5,6</a:t>
            </a:r>
            <a:r>
              <a:rPr lang="en-US" sz="40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-US" sz="40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Mspham-0936082789"/>
          <p:cNvSpPr txBox="1"/>
          <p:nvPr/>
        </p:nvSpPr>
        <p:spPr>
          <a:xfrm>
            <a:off x="1071880" y="2395025"/>
            <a:ext cx="10048241" cy="1818269"/>
          </a:xfrm>
          <a:prstGeom prst="rect">
            <a:avLst/>
          </a:prstGeom>
          <a:noFill/>
        </p:spPr>
        <p:txBody>
          <a:bodyPr wrap="none" rtlCol="0">
            <a:prstTxWarp prst="textInflat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How do you </a:t>
            </a:r>
          </a:p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lern English</a:t>
            </a:r>
          </a:p>
        </p:txBody>
      </p:sp>
    </p:spTree>
    <p:extLst>
      <p:ext uri="{BB962C8B-B14F-4D97-AF65-F5344CB8AC3E}">
        <p14:creationId xmlns:p14="http://schemas.microsoft.com/office/powerpoint/2010/main" val="22153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829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sing English song.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6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671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65" y="1384418"/>
            <a:ext cx="11465696" cy="4321901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637373" y="336637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9668" y="328501"/>
            <a:ext cx="443127" cy="450512"/>
          </a:xfrm>
          <a:prstGeom prst="rect">
            <a:avLst/>
          </a:prstGeom>
        </p:spPr>
      </p:pic>
      <p:sp>
        <p:nvSpPr>
          <p:cNvPr id="4" name="Msphamsound-0936082789"/>
          <p:cNvSpPr/>
          <p:nvPr/>
        </p:nvSpPr>
        <p:spPr>
          <a:xfrm>
            <a:off x="7442123" y="6148568"/>
            <a:ext cx="548640" cy="548640"/>
          </a:xfrm>
          <a:prstGeom prst="star12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Msphamsound-0936082789"/>
          <p:cNvSpPr/>
          <p:nvPr/>
        </p:nvSpPr>
        <p:spPr>
          <a:xfrm>
            <a:off x="8138280" y="6148568"/>
            <a:ext cx="548640" cy="548640"/>
          </a:xfrm>
          <a:prstGeom prst="star1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sound-0936082789"/>
          <p:cNvSpPr/>
          <p:nvPr/>
        </p:nvSpPr>
        <p:spPr>
          <a:xfrm>
            <a:off x="8834437" y="6148568"/>
            <a:ext cx="548640" cy="548640"/>
          </a:xfrm>
          <a:prstGeom prst="star12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Msphamsound-0936082789"/>
          <p:cNvSpPr/>
          <p:nvPr/>
        </p:nvSpPr>
        <p:spPr>
          <a:xfrm>
            <a:off x="9530594" y="6148568"/>
            <a:ext cx="548640" cy="548640"/>
          </a:xfrm>
          <a:prstGeom prst="star12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2980" y="5082364"/>
            <a:ext cx="47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6441" y="5094300"/>
            <a:ext cx="47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96250" y="5082365"/>
            <a:ext cx="47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9711" y="5094300"/>
            <a:ext cx="47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548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7 How do you learn English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7 How do you learn English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9266" y="30450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86"/>
          <a:stretch/>
        </p:blipFill>
        <p:spPr>
          <a:xfrm>
            <a:off x="1101996" y="704614"/>
            <a:ext cx="9870804" cy="5872519"/>
          </a:xfrm>
          <a:prstGeom prst="roundRect">
            <a:avLst>
              <a:gd name="adj" fmla="val 10327"/>
            </a:avLst>
          </a:prstGeom>
        </p:spPr>
      </p:pic>
    </p:spTree>
    <p:extLst>
      <p:ext uri="{BB962C8B-B14F-4D97-AF65-F5344CB8AC3E}">
        <p14:creationId xmlns:p14="http://schemas.microsoft.com/office/powerpoint/2010/main" val="11746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9266" y="30450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86"/>
          <a:stretch/>
        </p:blipFill>
        <p:spPr>
          <a:xfrm>
            <a:off x="1101996" y="704614"/>
            <a:ext cx="9870804" cy="5872519"/>
          </a:xfrm>
          <a:prstGeom prst="roundRect">
            <a:avLst>
              <a:gd name="adj" fmla="val 10327"/>
            </a:avLst>
          </a:prstGeom>
        </p:spPr>
      </p:pic>
      <p:sp>
        <p:nvSpPr>
          <p:cNvPr id="2" name="TextBox 1"/>
          <p:cNvSpPr txBox="1"/>
          <p:nvPr/>
        </p:nvSpPr>
        <p:spPr>
          <a:xfrm>
            <a:off x="1575412" y="1487277"/>
            <a:ext cx="603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speak English every day.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6429" y="2531550"/>
            <a:ext cx="603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read English comic book.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6429" y="3607254"/>
            <a:ext cx="603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write emails to my friends.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5412" y="468295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write new words in my notebook and read them aloud.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5412" y="5727231"/>
            <a:ext cx="774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I want to watch English cartoon on TV.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88173" y="30301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11"/>
          <a:stretch/>
        </p:blipFill>
        <p:spPr>
          <a:xfrm>
            <a:off x="823277" y="944880"/>
            <a:ext cx="10431928" cy="53543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468" y="4423962"/>
            <a:ext cx="5644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______ do you learn English?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Because I want to be an English teacher.</a:t>
            </a:r>
          </a:p>
        </p:txBody>
      </p:sp>
    </p:spTree>
    <p:extLst>
      <p:ext uri="{BB962C8B-B14F-4D97-AF65-F5344CB8AC3E}">
        <p14:creationId xmlns:p14="http://schemas.microsoft.com/office/powerpoint/2010/main" val="3229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8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468" y="4423962"/>
            <a:ext cx="3023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9774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557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 TV.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28618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you learn English?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 do you like to learn English?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sing English song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8472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9241" y="4238988"/>
            <a:ext cx="543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How _____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17823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428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309</Words>
  <Application>Microsoft Office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Comic Sans MS</vt:lpstr>
      <vt:lpstr>Cooper Black</vt:lpstr>
      <vt:lpstr>Goudy Stout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20</cp:revision>
  <dcterms:created xsi:type="dcterms:W3CDTF">2021-05-28T11:10:47Z</dcterms:created>
  <dcterms:modified xsi:type="dcterms:W3CDTF">2023-11-15T14:06:22Z</dcterms:modified>
</cp:coreProperties>
</file>