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81" r:id="rId5"/>
    <p:sldId id="282" r:id="rId6"/>
    <p:sldId id="260" r:id="rId7"/>
    <p:sldId id="261" r:id="rId8"/>
    <p:sldId id="262" r:id="rId9"/>
    <p:sldId id="288" r:id="rId10"/>
    <p:sldId id="263" r:id="rId11"/>
    <p:sldId id="264" r:id="rId12"/>
    <p:sldId id="265" r:id="rId13"/>
    <p:sldId id="283" r:id="rId14"/>
    <p:sldId id="284" r:id="rId15"/>
    <p:sldId id="291" r:id="rId16"/>
    <p:sldId id="267" r:id="rId17"/>
    <p:sldId id="285" r:id="rId18"/>
    <p:sldId id="268" r:id="rId19"/>
    <p:sldId id="290" r:id="rId20"/>
    <p:sldId id="293" r:id="rId21"/>
    <p:sldId id="269" r:id="rId22"/>
    <p:sldId id="270" r:id="rId23"/>
    <p:sldId id="271" r:id="rId24"/>
    <p:sldId id="272" r:id="rId25"/>
    <p:sldId id="295" r:id="rId26"/>
    <p:sldId id="273" r:id="rId27"/>
    <p:sldId id="274" r:id="rId28"/>
    <p:sldId id="275" r:id="rId29"/>
    <p:sldId id="276" r:id="rId30"/>
    <p:sldId id="298" r:id="rId31"/>
    <p:sldId id="277" r:id="rId32"/>
    <p:sldId id="300" r:id="rId33"/>
    <p:sldId id="301" r:id="rId34"/>
    <p:sldId id="279" r:id="rId35"/>
    <p:sldId id="287" r:id="rId36"/>
    <p:sldId id="30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FEEAF3E-E10D-4169-A282-54D149728BA5}" type="slidenum">
              <a:rPr lang="en-US" altLang="en-US" smtClean="0">
                <a:latin typeface="Calibri" pitchFamily="34" charset="0"/>
              </a:rPr>
              <a:pPr/>
              <a:t>36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8.gif"/><Relationship Id="rId3" Type="http://schemas.openxmlformats.org/officeDocument/2006/relationships/audio" Target="../media/audio1.wav"/><Relationship Id="rId7" Type="http://schemas.openxmlformats.org/officeDocument/2006/relationships/image" Target="../media/image62.gif"/><Relationship Id="rId12" Type="http://schemas.openxmlformats.org/officeDocument/2006/relationships/image" Target="../media/image6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11" Type="http://schemas.openxmlformats.org/officeDocument/2006/relationships/image" Target="../media/image66.gif"/><Relationship Id="rId5" Type="http://schemas.openxmlformats.org/officeDocument/2006/relationships/image" Target="../media/image60.png"/><Relationship Id="rId10" Type="http://schemas.openxmlformats.org/officeDocument/2006/relationships/image" Target="../media/image65.gif"/><Relationship Id="rId4" Type="http://schemas.openxmlformats.org/officeDocument/2006/relationships/audio" Target="../media/audio2.wav"/><Relationship Id="rId9" Type="http://schemas.openxmlformats.org/officeDocument/2006/relationships/image" Target="../media/image6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3024095"/>
            <a:ext cx="9124845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41385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746833"/>
            <a:ext cx="6096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19400" y="2590800"/>
            <a:ext cx="3861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viên:PHẠM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THỊ ANH</a:t>
            </a:r>
          </a:p>
          <a:p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LỚP         : 1E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TRAN LAN PHUONG\Picture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52400"/>
            <a:ext cx="4419600" cy="393700"/>
          </a:xfrm>
          <a:prstGeom prst="rect">
            <a:avLst/>
          </a:prstGeom>
          <a:noFill/>
        </p:spPr>
      </p:pic>
      <p:pic>
        <p:nvPicPr>
          <p:cNvPr id="7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2286000" cy="8382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284" y="1066197"/>
            <a:ext cx="3238500" cy="217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678551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8862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51054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810000"/>
            <a:ext cx="42671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791200" y="46482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90800" y="2895600"/>
            <a:ext cx="6858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62600" y="5105400"/>
            <a:ext cx="6096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1900" y="2946112"/>
            <a:ext cx="1600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9 - 3 =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5715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8 - 3 = 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60833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1066197"/>
            <a:ext cx="533400" cy="48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798901"/>
            <a:ext cx="26765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2362200" cy="1238250"/>
          </a:xfrm>
          <a:prstGeom prst="rect">
            <a:avLst/>
          </a:prstGeom>
          <a:noFill/>
        </p:spPr>
      </p:pic>
      <p:pic>
        <p:nvPicPr>
          <p:cNvPr id="8195" name="Picture 3" descr="C:\Users\TRAN LAN PHUONG\Pictures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00200"/>
            <a:ext cx="8153399" cy="4724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5105400"/>
            <a:ext cx="60960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38600" y="46482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6800" y="4648200"/>
            <a:ext cx="50292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4267200" cy="44196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914400"/>
            <a:ext cx="3590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0"/>
            <a:ext cx="3810001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7010400" y="2438400"/>
            <a:ext cx="9906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00800" y="3962400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24800" y="3962400"/>
            <a:ext cx="9906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229600" cy="4648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7338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3800" y="25146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0" y="25146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0" y="3581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0" y="41910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000" y="35814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0" y="41910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239000" cy="3857625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791200" y="3962400"/>
            <a:ext cx="6858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81800" y="39624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43800" y="3962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9791"/>
            <a:ext cx="3022600" cy="1679991"/>
          </a:xfrm>
          <a:prstGeom prst="rect">
            <a:avLst/>
          </a:prstGeom>
        </p:spPr>
      </p:pic>
      <p:pic>
        <p:nvPicPr>
          <p:cNvPr id="4098" name="Picture 2" descr="C:\Users\TRAN LAN PHUONG\Pictures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1"/>
            <a:ext cx="8229600" cy="339248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467600" y="26670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0" y="32766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67600" y="38100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67600" y="4343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1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382000" cy="6019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05000"/>
            <a:ext cx="2651202" cy="1718259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57400"/>
            <a:ext cx="2651202" cy="171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648200"/>
            <a:ext cx="2651202" cy="1718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62400"/>
            <a:ext cx="2743200" cy="202305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09948 0.15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0694E-6 L -0.575 0.166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28282 0.538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4948 0.472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AN LAN PHUONG\Pictures\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04800"/>
            <a:ext cx="7239000" cy="35814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581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43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92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5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628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143000"/>
            <a:ext cx="2438400" cy="1524000"/>
          </a:xfrm>
          <a:prstGeom prst="rect">
            <a:avLst/>
          </a:prstGeom>
          <a:noFill/>
        </p:spPr>
      </p:pic>
      <p:pic>
        <p:nvPicPr>
          <p:cNvPr id="4100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00400"/>
            <a:ext cx="2057400" cy="685800"/>
          </a:xfrm>
          <a:prstGeom prst="rect">
            <a:avLst/>
          </a:prstGeom>
          <a:noFill/>
        </p:spPr>
      </p:pic>
      <p:pic>
        <p:nvPicPr>
          <p:cNvPr id="4101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5257800"/>
            <a:ext cx="1657350" cy="625475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648200" y="1828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724400" y="3733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00500" y="2705100"/>
            <a:ext cx="3581400" cy="2133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4290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045200" cy="6565900"/>
          </a:xfrm>
          <a:prstGeom prst="rect">
            <a:avLst/>
          </a:prstGeom>
          <a:noFill/>
        </p:spPr>
      </p:pic>
      <p:pic>
        <p:nvPicPr>
          <p:cNvPr id="7171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066800"/>
            <a:ext cx="2312963" cy="1371600"/>
          </a:xfrm>
          <a:prstGeom prst="rect">
            <a:avLst/>
          </a:prstGeom>
          <a:noFill/>
        </p:spPr>
      </p:pic>
      <p:pic>
        <p:nvPicPr>
          <p:cNvPr id="7172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429000"/>
            <a:ext cx="1905000" cy="609600"/>
          </a:xfrm>
          <a:prstGeom prst="rect">
            <a:avLst/>
          </a:prstGeom>
          <a:noFill/>
        </p:spPr>
      </p:pic>
      <p:pic>
        <p:nvPicPr>
          <p:cNvPr id="7173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5562600"/>
            <a:ext cx="1676400" cy="549275"/>
          </a:xfrm>
          <a:prstGeom prst="rect">
            <a:avLst/>
          </a:prstGeom>
          <a:noFill/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048000" y="1828800"/>
            <a:ext cx="2673928" cy="2423848"/>
            <a:chOff x="3721916" y="2197852"/>
            <a:chExt cx="3021785" cy="4555081"/>
          </a:xfrm>
        </p:grpSpPr>
        <p:sp>
          <p:nvSpPr>
            <p:cNvPr id="8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900055" y="2761992"/>
              <a:ext cx="2757456" cy="399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685800"/>
          </a:xfrm>
          <a:prstGeom prst="rect">
            <a:avLst/>
          </a:prstGeom>
          <a:noFill/>
        </p:spPr>
      </p:pic>
      <p:pic>
        <p:nvPicPr>
          <p:cNvPr id="8194" name="Picture 2" descr="C:\Users\TRAN LAN PHUONG\Pictures\19.jpg"/>
          <p:cNvPicPr>
            <a:picLocks noChangeAspect="1" noChangeArrowheads="1"/>
          </p:cNvPicPr>
          <p:nvPr/>
        </p:nvPicPr>
        <p:blipFill>
          <a:blip r:embed="rId4" cstate="print"/>
          <a:srcRect b="25000"/>
          <a:stretch>
            <a:fillRect/>
          </a:stretch>
        </p:blipFill>
        <p:spPr bwMode="auto">
          <a:xfrm>
            <a:off x="3048000" y="0"/>
            <a:ext cx="36576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196" name="Picture 4" descr="C:\Users\TRAN LAN PHUONG\Pictures\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838200"/>
            <a:ext cx="4495800" cy="6019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t="7792" r="16129" b="3896"/>
          <a:stretch>
            <a:fillRect/>
          </a:stretch>
        </p:blipFill>
        <p:spPr bwMode="auto">
          <a:xfrm>
            <a:off x="5867400" y="1143000"/>
            <a:ext cx="2514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7543800" y="12192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0" y="29718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0" y="45720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43800" y="6324600"/>
            <a:ext cx="609600" cy="381000"/>
          </a:xfrm>
          <a:prstGeom prst="roundRect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2362200" cy="123825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057400"/>
            <a:ext cx="7467599" cy="2666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038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038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0"/>
            <a:ext cx="8001000" cy="4289425"/>
          </a:xfrm>
          <a:prstGeom prst="rect">
            <a:avLst/>
          </a:prstGeom>
          <a:noFill/>
        </p:spPr>
      </p:pic>
      <p:cxnSp>
        <p:nvCxnSpPr>
          <p:cNvPr id="3" name="Curved Connector 2"/>
          <p:cNvCxnSpPr/>
          <p:nvPr/>
        </p:nvCxnSpPr>
        <p:spPr>
          <a:xfrm rot="16200000" flipH="1">
            <a:off x="2286000" y="2819400"/>
            <a:ext cx="914400" cy="9144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flipV="1">
            <a:off x="23622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flipV="1">
            <a:off x="58674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943600" y="2895600"/>
            <a:ext cx="1066800" cy="7620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381999" cy="6096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495800" y="5105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3022600" cy="1679991"/>
          </a:xfrm>
          <a:prstGeom prst="rect">
            <a:avLst/>
          </a:prstGeom>
        </p:spPr>
      </p:pic>
      <p:pic>
        <p:nvPicPr>
          <p:cNvPr id="1026" name="Picture 2" descr="C:\Users\TRAN LAN PHUONG\Pictures\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0200"/>
            <a:ext cx="8077200" cy="14478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7848600" cy="27432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38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0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8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0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5029200"/>
            <a:ext cx="838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0" y="5105400"/>
            <a:ext cx="7620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62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81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6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8382000" cy="5943600"/>
          </a:xfrm>
          <a:prstGeom prst="rect">
            <a:avLst/>
          </a:prstGeom>
          <a:noFill/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600200"/>
            <a:ext cx="13716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133600"/>
            <a:ext cx="1295400" cy="1184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81400"/>
            <a:ext cx="13716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004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5782 0.10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5782 0.183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1615 0.33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1615 0.383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77.jpg"/>
          <p:cNvPicPr>
            <a:picLocks noChangeAspect="1" noChangeArrowheads="1"/>
          </p:cNvPicPr>
          <p:nvPr/>
        </p:nvPicPr>
        <p:blipFill>
          <a:blip r:embed="rId3" cstate="print"/>
          <a:srcRect r="11504"/>
          <a:stretch>
            <a:fillRect/>
          </a:stretch>
        </p:blipFill>
        <p:spPr bwMode="auto">
          <a:xfrm>
            <a:off x="203200" y="0"/>
            <a:ext cx="8940800" cy="6553200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228600" y="2514600"/>
            <a:ext cx="2895600" cy="838200"/>
          </a:xfrm>
          <a:prstGeom prst="wedgeRoundRectCallout">
            <a:avLst>
              <a:gd name="adj1" fmla="val 63048"/>
              <a:gd name="adj2" fmla="val 104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6968" y="5978013"/>
            <a:ext cx="6096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3800" y="60198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AN LAN PHUONG\Pictures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77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8862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006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057400" cy="1066800"/>
          </a:xfrm>
          <a:prstGeom prst="rect">
            <a:avLst/>
          </a:prstGeom>
          <a:noFill/>
        </p:spPr>
      </p:pic>
      <p:pic>
        <p:nvPicPr>
          <p:cNvPr id="1029" name="Picture 5" descr="C:\Users\TRAN LAN PHUONG\Pictures\Saved Pictures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95400"/>
            <a:ext cx="7010400" cy="3505200"/>
          </a:xfrm>
          <a:prstGeom prst="rect">
            <a:avLst/>
          </a:prstGeom>
          <a:noFill/>
        </p:spPr>
      </p:pic>
      <p:pic>
        <p:nvPicPr>
          <p:cNvPr id="1030" name="Picture 6" descr="C:\Users\TRAN LAN PHUONG\Pictures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24400"/>
            <a:ext cx="3783013" cy="1493837"/>
          </a:xfrm>
          <a:prstGeom prst="rect">
            <a:avLst/>
          </a:prstGeom>
          <a:noFill/>
        </p:spPr>
      </p:pic>
      <p:pic>
        <p:nvPicPr>
          <p:cNvPr id="1031" name="Picture 7" descr="C:\Users\TRAN LAN PHUONG\Pictures\bài 11-68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4876800"/>
            <a:ext cx="41910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2133600" cy="990601"/>
          </a:xfrm>
          <a:prstGeom prst="rect">
            <a:avLst/>
          </a:prstGeom>
        </p:spPr>
      </p:pic>
      <p:pic>
        <p:nvPicPr>
          <p:cNvPr id="5122" name="Picture 2" descr="C:\Users\TRAN LAN PHUONG\Pictures\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8382000" cy="5532437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971800" y="20574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95600" y="36576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RAN LAN PHUONG\Pictures\28.jpg"/>
          <p:cNvPicPr>
            <a:picLocks noChangeAspect="1" noChangeArrowheads="1"/>
          </p:cNvPicPr>
          <p:nvPr/>
        </p:nvPicPr>
        <p:blipFill>
          <a:blip r:embed="rId2"/>
          <a:srcRect t="8889" b="24444"/>
          <a:stretch>
            <a:fillRect/>
          </a:stretch>
        </p:blipFill>
        <p:spPr bwMode="auto">
          <a:xfrm>
            <a:off x="228600" y="1828800"/>
            <a:ext cx="8229600" cy="2286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=""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  <p:pic>
        <p:nvPicPr>
          <p:cNvPr id="4" name="Picture 2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8889" b="46666"/>
          <a:stretch>
            <a:fillRect/>
          </a:stretch>
        </p:blipFill>
        <p:spPr bwMode="auto">
          <a:xfrm>
            <a:off x="0" y="1905000"/>
            <a:ext cx="8229600" cy="1524000"/>
          </a:xfrm>
          <a:prstGeom prst="rect">
            <a:avLst/>
          </a:prstGeom>
          <a:noFill/>
        </p:spPr>
      </p:pic>
      <p:sp>
        <p:nvSpPr>
          <p:cNvPr id="5" name="Left Brace 4"/>
          <p:cNvSpPr/>
          <p:nvPr/>
        </p:nvSpPr>
        <p:spPr>
          <a:xfrm rot="16200000">
            <a:off x="2819400" y="3124200"/>
            <a:ext cx="457200" cy="762000"/>
          </a:xfrm>
          <a:prstGeom prst="leftBrace">
            <a:avLst>
              <a:gd name="adj1" fmla="val 8333"/>
              <a:gd name="adj2" fmla="val 52637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3657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895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55556" b="24444"/>
          <a:stretch>
            <a:fillRect/>
          </a:stretch>
        </p:blipFill>
        <p:spPr bwMode="auto">
          <a:xfrm>
            <a:off x="0" y="4267200"/>
            <a:ext cx="8229600" cy="685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343400" y="4343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4267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7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858963" cy="98425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1430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066800" y="1600200"/>
            <a:ext cx="7467600" cy="24384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mạnh khỏe.</a:t>
            </a:r>
          </a:p>
          <a:p>
            <a:pPr algn="ctr"/>
            <a:r>
              <a:rPr lang="vi-VN" sz="27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700" b="1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555" name="Picture 2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5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5525"/>
            <a:ext cx="1066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duc222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762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4" name="AutoShape 10"/>
          <p:cNvSpPr>
            <a:spLocks noChangeArrowheads="1"/>
          </p:cNvSpPr>
          <p:nvPr/>
        </p:nvSpPr>
        <p:spPr bwMode="auto">
          <a:xfrm>
            <a:off x="0" y="4800600"/>
            <a:ext cx="838200" cy="914400"/>
          </a:xfrm>
          <a:prstGeom prst="star4">
            <a:avLst>
              <a:gd name="adj" fmla="val 12431"/>
            </a:avLst>
          </a:prstGeom>
          <a:solidFill>
            <a:srgbClr val="FF33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5" name="AutoShape 11"/>
          <p:cNvSpPr>
            <a:spLocks noChangeArrowheads="1"/>
          </p:cNvSpPr>
          <p:nvPr/>
        </p:nvSpPr>
        <p:spPr bwMode="auto">
          <a:xfrm>
            <a:off x="5410201" y="762002"/>
            <a:ext cx="575072" cy="485775"/>
          </a:xfrm>
          <a:prstGeom prst="star4">
            <a:avLst>
              <a:gd name="adj" fmla="val 12500"/>
            </a:avLst>
          </a:prstGeom>
          <a:solidFill>
            <a:srgbClr val="CC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6" name="AutoShape 12"/>
          <p:cNvSpPr>
            <a:spLocks noChangeArrowheads="1"/>
          </p:cNvSpPr>
          <p:nvPr/>
        </p:nvSpPr>
        <p:spPr bwMode="auto">
          <a:xfrm>
            <a:off x="7162800" y="304800"/>
            <a:ext cx="575072" cy="685800"/>
          </a:xfrm>
          <a:prstGeom prst="star4">
            <a:avLst>
              <a:gd name="adj" fmla="val 12431"/>
            </a:avLst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7" name="AutoShape 13"/>
          <p:cNvSpPr>
            <a:spLocks noChangeArrowheads="1"/>
          </p:cNvSpPr>
          <p:nvPr/>
        </p:nvSpPr>
        <p:spPr bwMode="auto">
          <a:xfrm>
            <a:off x="0" y="1600200"/>
            <a:ext cx="837010" cy="838200"/>
          </a:xfrm>
          <a:prstGeom prst="star4">
            <a:avLst>
              <a:gd name="adj" fmla="val 12431"/>
            </a:avLst>
          </a:prstGeom>
          <a:solidFill>
            <a:srgbClr val="CC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8" name="AutoShape 14"/>
          <p:cNvSpPr>
            <a:spLocks noChangeArrowheads="1"/>
          </p:cNvSpPr>
          <p:nvPr/>
        </p:nvSpPr>
        <p:spPr bwMode="auto">
          <a:xfrm>
            <a:off x="1981200" y="762000"/>
            <a:ext cx="838200" cy="762000"/>
          </a:xfrm>
          <a:prstGeom prst="star4">
            <a:avLst>
              <a:gd name="adj" fmla="val 12384"/>
            </a:avLst>
          </a:prstGeom>
          <a:solidFill>
            <a:srgbClr val="FFFF6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r>
              <a:rPr lang="en-US" altLang="vi-VN" sz="1500">
                <a:latin typeface="VNI-Tubes" pitchFamily="2" charset="0"/>
              </a:rPr>
              <a:t>a</a:t>
            </a:r>
          </a:p>
        </p:txBody>
      </p:sp>
      <p:sp>
        <p:nvSpPr>
          <p:cNvPr id="210959" name="AutoShape 15"/>
          <p:cNvSpPr>
            <a:spLocks noChangeArrowheads="1"/>
          </p:cNvSpPr>
          <p:nvPr/>
        </p:nvSpPr>
        <p:spPr bwMode="auto">
          <a:xfrm>
            <a:off x="6400800" y="990602"/>
            <a:ext cx="762000" cy="714375"/>
          </a:xfrm>
          <a:prstGeom prst="star4">
            <a:avLst>
              <a:gd name="adj" fmla="val 12500"/>
            </a:avLst>
          </a:prstGeom>
          <a:solidFill>
            <a:srgbClr val="66C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60" name="AutoShape 16"/>
          <p:cNvSpPr>
            <a:spLocks noChangeArrowheads="1"/>
          </p:cNvSpPr>
          <p:nvPr/>
        </p:nvSpPr>
        <p:spPr bwMode="auto">
          <a:xfrm>
            <a:off x="8305800" y="1066802"/>
            <a:ext cx="838200" cy="7905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61" name="AutoShape 17"/>
          <p:cNvSpPr>
            <a:spLocks noChangeArrowheads="1"/>
          </p:cNvSpPr>
          <p:nvPr/>
        </p:nvSpPr>
        <p:spPr bwMode="auto">
          <a:xfrm flipV="1">
            <a:off x="0" y="4114801"/>
            <a:ext cx="838200" cy="65722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pic>
        <p:nvPicPr>
          <p:cNvPr id="23566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5943600"/>
            <a:ext cx="833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24549"/>
            <a:ext cx="9906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5867400"/>
            <a:ext cx="90368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943600"/>
            <a:ext cx="90368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943600"/>
            <a:ext cx="90368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943600"/>
            <a:ext cx="833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4" descr="blumen-pflanzen05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43600"/>
            <a:ext cx="8334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3" name="WordArt 24"/>
          <p:cNvSpPr>
            <a:spLocks noChangeArrowheads="1" noChangeShapeType="1" noTextEdit="1"/>
          </p:cNvSpPr>
          <p:nvPr/>
        </p:nvSpPr>
        <p:spPr bwMode="auto">
          <a:xfrm>
            <a:off x="76200" y="914400"/>
            <a:ext cx="1828800" cy="6858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TH HỨA TẠO</a:t>
            </a:r>
          </a:p>
        </p:txBody>
      </p:sp>
      <p:pic>
        <p:nvPicPr>
          <p:cNvPr id="23574" name="Picture 25" descr="tulips_yellow_md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715000"/>
            <a:ext cx="8560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5" name="Picture 26" descr="25544sl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23" y="4267200"/>
            <a:ext cx="100607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6" name="Picture 27" descr="25542fx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990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7" name="Picture 28" descr="6nve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106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9" descr="Orange_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48" y="3962401"/>
            <a:ext cx="168235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30" descr="j017829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0629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1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1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1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4" grpId="0" animBg="1"/>
      <p:bldP spid="210955" grpId="0" animBg="1"/>
      <p:bldP spid="210956" grpId="0" animBg="1"/>
      <p:bldP spid="210957" grpId="0" animBg="1"/>
      <p:bldP spid="210958" grpId="0" animBg="1"/>
      <p:bldP spid="210959" grpId="0" animBg="1"/>
      <p:bldP spid="210960" grpId="0" animBg="1"/>
      <p:bldP spid="2109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bài 11-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511" y="1524000"/>
            <a:ext cx="8450489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AN LAN PHUONG\Pictures\4.jpg"/>
          <p:cNvPicPr>
            <a:picLocks noChangeAspect="1" noChangeArrowheads="1"/>
          </p:cNvPicPr>
          <p:nvPr/>
        </p:nvPicPr>
        <p:blipFill>
          <a:blip r:embed="rId2"/>
          <a:srcRect l="10276" t="6522" r="52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648200"/>
            <a:ext cx="35052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RAN LAN PHUONG\Picture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8001000" cy="460434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124200" y="3962400"/>
            <a:ext cx="4673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62400" y="3962400"/>
            <a:ext cx="5435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5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7772400" cy="387985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286000" y="3352800"/>
            <a:ext cx="4673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7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4200" y="3352800"/>
            <a:ext cx="5435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"/>
            <a:ext cx="4648200" cy="655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9906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7 - 2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2209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7- 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429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4495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6400" y="5587425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990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21584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34538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45206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5562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237</Words>
  <Application>Microsoft Office PowerPoint</Application>
  <PresentationFormat>On-screen Show (4:3)</PresentationFormat>
  <Paragraphs>127</Paragraphs>
  <Slides>36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ismail - [2010]</cp:lastModifiedBy>
  <cp:revision>76</cp:revision>
  <dcterms:created xsi:type="dcterms:W3CDTF">2020-08-14T12:58:13Z</dcterms:created>
  <dcterms:modified xsi:type="dcterms:W3CDTF">2023-11-12T13:20:17Z</dcterms:modified>
</cp:coreProperties>
</file>