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13" r:id="rId4"/>
  </p:sldMasterIdLst>
  <p:notesMasterIdLst>
    <p:notesMasterId r:id="rId24"/>
  </p:notesMasterIdLst>
  <p:sldIdLst>
    <p:sldId id="398" r:id="rId5"/>
    <p:sldId id="256" r:id="rId6"/>
    <p:sldId id="274" r:id="rId7"/>
    <p:sldId id="291" r:id="rId8"/>
    <p:sldId id="262" r:id="rId9"/>
    <p:sldId id="364" r:id="rId10"/>
    <p:sldId id="391" r:id="rId11"/>
    <p:sldId id="393" r:id="rId12"/>
    <p:sldId id="394" r:id="rId13"/>
    <p:sldId id="385" r:id="rId14"/>
    <p:sldId id="386" r:id="rId15"/>
    <p:sldId id="387" r:id="rId16"/>
    <p:sldId id="388" r:id="rId17"/>
    <p:sldId id="392" r:id="rId18"/>
    <p:sldId id="395" r:id="rId19"/>
    <p:sldId id="384" r:id="rId20"/>
    <p:sldId id="397" r:id="rId21"/>
    <p:sldId id="389" r:id="rId22"/>
    <p:sldId id="383" r:id="rId2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>
        <p:scale>
          <a:sx n="78" d="100"/>
          <a:sy n="78" d="100"/>
        </p:scale>
        <p:origin x="-570" y="204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97B1-4A96-48CB-BE44-30F6CBD62C46}" type="slidenum">
              <a:rPr lang="en-SG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SG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97B1-4A96-48CB-BE44-30F6CBD62C46}" type="slidenum">
              <a:rPr lang="en-SG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SG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97B1-4A96-48CB-BE44-30F6CBD62C46}" type="slidenum">
              <a:rPr lang="en-SG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SG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1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199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2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8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7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18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799" cy="452596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799" cy="452596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67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4285" indent="0">
              <a:buNone/>
              <a:defRPr sz="2300" b="1"/>
            </a:lvl2pPr>
            <a:lvl3pPr marL="1088570" indent="0">
              <a:buNone/>
              <a:defRPr sz="2100" b="1"/>
            </a:lvl3pPr>
            <a:lvl4pPr marL="1632856" indent="0">
              <a:buNone/>
              <a:defRPr sz="1900" b="1"/>
            </a:lvl4pPr>
            <a:lvl5pPr marL="2177141" indent="0">
              <a:buNone/>
              <a:defRPr sz="1900" b="1"/>
            </a:lvl5pPr>
            <a:lvl6pPr marL="2721426" indent="0">
              <a:buNone/>
              <a:defRPr sz="1900" b="1"/>
            </a:lvl6pPr>
            <a:lvl7pPr marL="3265711" indent="0">
              <a:buNone/>
              <a:defRPr sz="1900" b="1"/>
            </a:lvl7pPr>
            <a:lvl8pPr marL="3809996" indent="0">
              <a:buNone/>
              <a:defRPr sz="1900" b="1"/>
            </a:lvl8pPr>
            <a:lvl9pPr marL="435428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30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4285" indent="0">
              <a:buNone/>
              <a:defRPr sz="2300" b="1"/>
            </a:lvl2pPr>
            <a:lvl3pPr marL="1088570" indent="0">
              <a:buNone/>
              <a:defRPr sz="2100" b="1"/>
            </a:lvl3pPr>
            <a:lvl4pPr marL="1632856" indent="0">
              <a:buNone/>
              <a:defRPr sz="1900" b="1"/>
            </a:lvl4pPr>
            <a:lvl5pPr marL="2177141" indent="0">
              <a:buNone/>
              <a:defRPr sz="1900" b="1"/>
            </a:lvl5pPr>
            <a:lvl6pPr marL="2721426" indent="0">
              <a:buNone/>
              <a:defRPr sz="1900" b="1"/>
            </a:lvl6pPr>
            <a:lvl7pPr marL="3265711" indent="0">
              <a:buNone/>
              <a:defRPr sz="1900" b="1"/>
            </a:lvl7pPr>
            <a:lvl8pPr marL="3809996" indent="0">
              <a:buNone/>
              <a:defRPr sz="1900" b="1"/>
            </a:lvl8pPr>
            <a:lvl9pPr marL="435428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4" cy="3951288"/>
          </a:xfrm>
        </p:spPr>
        <p:txBody>
          <a:bodyPr/>
          <a:lstStyle>
            <a:lvl1pPr>
              <a:defRPr sz="30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0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8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70" indent="0">
              <a:buNone/>
              <a:defRPr sz="1300"/>
            </a:lvl3pPr>
            <a:lvl4pPr marL="1632856" indent="0">
              <a:buNone/>
              <a:defRPr sz="1100"/>
            </a:lvl4pPr>
            <a:lvl5pPr marL="2177141" indent="0">
              <a:buNone/>
              <a:defRPr sz="1100"/>
            </a:lvl5pPr>
            <a:lvl6pPr marL="2721426" indent="0">
              <a:buNone/>
              <a:defRPr sz="1100"/>
            </a:lvl6pPr>
            <a:lvl7pPr marL="3265711" indent="0">
              <a:buNone/>
              <a:defRPr sz="1100"/>
            </a:lvl7pPr>
            <a:lvl8pPr marL="3809996" indent="0">
              <a:buNone/>
              <a:defRPr sz="1100"/>
            </a:lvl8pPr>
            <a:lvl9pPr marL="435428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85" indent="0">
              <a:buNone/>
              <a:defRPr sz="3400"/>
            </a:lvl2pPr>
            <a:lvl3pPr marL="1088570" indent="0">
              <a:buNone/>
              <a:defRPr sz="3000"/>
            </a:lvl3pPr>
            <a:lvl4pPr marL="1632856" indent="0">
              <a:buNone/>
              <a:defRPr sz="2300"/>
            </a:lvl4pPr>
            <a:lvl5pPr marL="2177141" indent="0">
              <a:buNone/>
              <a:defRPr sz="2300"/>
            </a:lvl5pPr>
            <a:lvl6pPr marL="2721426" indent="0">
              <a:buNone/>
              <a:defRPr sz="2300"/>
            </a:lvl6pPr>
            <a:lvl7pPr marL="3265711" indent="0">
              <a:buNone/>
              <a:defRPr sz="2300"/>
            </a:lvl7pPr>
            <a:lvl8pPr marL="3809996" indent="0">
              <a:buNone/>
              <a:defRPr sz="2300"/>
            </a:lvl8pPr>
            <a:lvl9pPr marL="4354281" indent="0">
              <a:buNone/>
              <a:defRPr sz="23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70" indent="0">
              <a:buNone/>
              <a:defRPr sz="1300"/>
            </a:lvl3pPr>
            <a:lvl4pPr marL="1632856" indent="0">
              <a:buNone/>
              <a:defRPr sz="1100"/>
            </a:lvl4pPr>
            <a:lvl5pPr marL="2177141" indent="0">
              <a:buNone/>
              <a:defRPr sz="1100"/>
            </a:lvl5pPr>
            <a:lvl6pPr marL="2721426" indent="0">
              <a:buNone/>
              <a:defRPr sz="1100"/>
            </a:lvl6pPr>
            <a:lvl7pPr marL="3265711" indent="0">
              <a:buNone/>
              <a:defRPr sz="1100"/>
            </a:lvl7pPr>
            <a:lvl8pPr marL="3809996" indent="0">
              <a:buNone/>
              <a:defRPr sz="1100"/>
            </a:lvl8pPr>
            <a:lvl9pPr marL="435428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88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0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3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7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199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2"/>
            <a:ext cx="3860801" cy="365126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  <p:sldLayoutId id="214748372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vert="horz" lIns="108857" tIns="54430" rIns="108857" bIns="544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108857" tIns="54430" rIns="108857" bIns="544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70"/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 defTabSz="1088570"/>
              <a:t>28/11/2023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1" cy="365126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70"/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70"/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 defTabSz="1088570"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108857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13" indent="-408213" algn="l" defTabSz="108857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63" indent="-340177" algn="l" defTabSz="108857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714" indent="-272144" algn="l" defTabSz="108857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99" indent="-272144" algn="l" defTabSz="108857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84" indent="-272144" algn="l" defTabSz="108857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69" indent="-272144" algn="l" defTabSz="10885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55" indent="-272144" algn="l" defTabSz="10885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140" indent="-272144" algn="l" defTabSz="10885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425" indent="-272144" algn="l" defTabSz="10885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70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5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2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1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9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8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0"/>
            <a:ext cx="13512799" cy="67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3397032" y="1728571"/>
            <a:ext cx="4680032" cy="785952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76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Toán</a:t>
            </a:r>
            <a:r>
              <a:rPr lang="en-SG" sz="76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7600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261836" y="3124174"/>
            <a:ext cx="7564916" cy="1066890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cộng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trừ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phạm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vi 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10 (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1)</a:t>
            </a:r>
            <a:endParaRPr lang="en-SG" sz="7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981484" y="5804929"/>
            <a:ext cx="9803793" cy="7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513" tIns="96758" rIns="193513" bIns="9675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88568">
              <a:spcBef>
                <a:spcPct val="50000"/>
              </a:spcBef>
            </a:pPr>
            <a:r>
              <a:rPr lang="en-US" sz="36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PHẠM THỊ ANH</a:t>
            </a:r>
            <a:endParaRPr lang="en-US" sz="36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3!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0"/>
            <a:ext cx="13512799" cy="67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3397032" y="1728571"/>
            <a:ext cx="4680032" cy="785952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76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Toán</a:t>
            </a:r>
            <a:r>
              <a:rPr lang="en-SG" sz="76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7600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261836" y="3124174"/>
            <a:ext cx="7564916" cy="1066890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cộng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trừ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phạm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vi 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10 (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3)</a:t>
            </a:r>
            <a:endParaRPr lang="en-SG" sz="7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981484" y="5804929"/>
            <a:ext cx="9803793" cy="7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513" tIns="96758" rIns="193513" bIns="9675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88568">
              <a:spcBef>
                <a:spcPct val="50000"/>
              </a:spcBef>
            </a:pPr>
            <a:r>
              <a:rPr lang="en-US" sz="36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PHẠM THỊ ANH</a:t>
            </a:r>
            <a:endParaRPr lang="en-US" sz="36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48512" y="829056"/>
            <a:ext cx="719328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SG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1408" y="902208"/>
            <a:ext cx="85344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8176" y="1743456"/>
            <a:ext cx="1139952" cy="1024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</a:t>
            </a:r>
            <a:endParaRPr lang="en-SG" sz="4800" dirty="0"/>
          </a:p>
        </p:txBody>
      </p:sp>
      <p:sp>
        <p:nvSpPr>
          <p:cNvPr id="6" name="Oval 5"/>
          <p:cNvSpPr/>
          <p:nvPr/>
        </p:nvSpPr>
        <p:spPr>
          <a:xfrm>
            <a:off x="3785616" y="1743456"/>
            <a:ext cx="1139952" cy="10241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6028944" y="1743456"/>
            <a:ext cx="1139952" cy="10241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2548128" y="2255520"/>
            <a:ext cx="12374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4925568" y="2255520"/>
            <a:ext cx="1091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5672" y="1575678"/>
            <a:ext cx="14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SG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128" y="1598121"/>
            <a:ext cx="14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+ 4</a:t>
            </a:r>
            <a:endParaRPr lang="en-SG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811209"/>
            <a:ext cx="7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SG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3884" y="3341998"/>
            <a:ext cx="14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+ 2</a:t>
            </a:r>
            <a:endParaRPr lang="en-SG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1864" y="3341999"/>
            <a:ext cx="14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</a:t>
            </a:r>
            <a:r>
              <a:rPr lang="en-US" sz="4800" dirty="0" smtClean="0"/>
              <a:t> </a:t>
            </a:r>
            <a:r>
              <a:rPr lang="en-US" sz="4800" dirty="0"/>
              <a:t>2</a:t>
            </a:r>
            <a:endParaRPr lang="en-SG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45936" y="1840021"/>
            <a:ext cx="7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SG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645408"/>
            <a:ext cx="1121664" cy="9163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8</a:t>
            </a:r>
            <a:endParaRPr lang="en-SG" sz="4800" dirty="0"/>
          </a:p>
        </p:txBody>
      </p:sp>
      <p:sp>
        <p:nvSpPr>
          <p:cNvPr id="17" name="Rectangle 16"/>
          <p:cNvSpPr/>
          <p:nvPr/>
        </p:nvSpPr>
        <p:spPr>
          <a:xfrm>
            <a:off x="3831336" y="3657600"/>
            <a:ext cx="1121664" cy="91634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6275832" y="3645408"/>
            <a:ext cx="1121664" cy="91634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/>
          <p:cNvSpPr/>
          <p:nvPr/>
        </p:nvSpPr>
        <p:spPr>
          <a:xfrm>
            <a:off x="8717280" y="3654414"/>
            <a:ext cx="1121664" cy="91634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1" name="Straight Arrow Connector 30"/>
          <p:cNvCxnSpPr>
            <a:stCxn id="2" idx="3"/>
          </p:cNvCxnSpPr>
          <p:nvPr/>
        </p:nvCxnSpPr>
        <p:spPr>
          <a:xfrm flipV="1">
            <a:off x="2493264" y="4100392"/>
            <a:ext cx="1338072" cy="3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385304" y="4070882"/>
            <a:ext cx="1338072" cy="3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25568" y="4062570"/>
            <a:ext cx="1338072" cy="3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84648" y="3291986"/>
            <a:ext cx="14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+ 2</a:t>
            </a:r>
            <a:endParaRPr lang="en-SG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8878824" y="3681983"/>
            <a:ext cx="7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SG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38544" y="3635853"/>
            <a:ext cx="7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SG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2232" y="3635854"/>
            <a:ext cx="79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SG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4" grpId="0"/>
      <p:bldP spid="11" grpId="0"/>
      <p:bldP spid="12" grpId="0"/>
      <p:bldP spid="15" grpId="0"/>
      <p:bldP spid="16" grpId="0"/>
      <p:bldP spid="2" grpId="0" animBg="1"/>
      <p:bldP spid="17" grpId="0" animBg="1"/>
      <p:bldP spid="18" grpId="0" animBg="1"/>
      <p:bldP spid="19" grpId="0" animBg="1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2!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0"/>
            <a:ext cx="13512799" cy="67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3397032" y="1728571"/>
            <a:ext cx="4680032" cy="785952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76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Toán</a:t>
            </a:r>
            <a:r>
              <a:rPr lang="en-SG" sz="76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7600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7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359372" y="3124174"/>
            <a:ext cx="6565171" cy="1066890"/>
          </a:xfrm>
          <a:prstGeom prst="rect">
            <a:avLst/>
          </a:prstGeom>
        </p:spPr>
        <p:txBody>
          <a:bodyPr wrap="none" lIns="193524" tIns="96762" rIns="193524" bIns="96762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68"/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cộng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trừ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phạm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vi 10(</a:t>
            </a:r>
            <a:r>
              <a:rPr lang="en-US" sz="7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7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2)</a:t>
            </a:r>
            <a:endParaRPr lang="en-SG" sz="7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981484" y="5804929"/>
            <a:ext cx="9803793" cy="7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513" tIns="96758" rIns="193513" bIns="9675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88568">
              <a:spcBef>
                <a:spcPct val="50000"/>
              </a:spcBef>
            </a:pPr>
            <a:r>
              <a:rPr lang="en-US" sz="36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PHẠM THỊ ANH</a:t>
            </a:r>
            <a:endParaRPr lang="en-US" sz="36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445</Words>
  <Application>Microsoft Office PowerPoint</Application>
  <PresentationFormat>Custom</PresentationFormat>
  <Paragraphs>128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ismail - [2010]</cp:lastModifiedBy>
  <cp:revision>344</cp:revision>
  <dcterms:created xsi:type="dcterms:W3CDTF">2018-04-24T17:14:44Z</dcterms:created>
  <dcterms:modified xsi:type="dcterms:W3CDTF">2023-11-28T07:48:56Z</dcterms:modified>
</cp:coreProperties>
</file>