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4" d="100"/>
          <a:sy n="64" d="100"/>
        </p:scale>
        <p:origin x="748" y="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Mát-tét-lích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Tương</a:t>
            </a:r>
            <a:r>
              <a:rPr lang="en-US" sz="1800" dirty="0">
                <a:effectLst/>
                <a:latin typeface="Times New Roman" panose="02020603050405020304" pitchFamily="18" charset="0"/>
                <a:ea typeface="Calibri" panose="020F0502020204030204" pitchFamily="34" charset="0"/>
              </a:rPr>
              <a:t> Lai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white circle with leaves and blue text&#10;&#10;Description automatically generated">
            <a:extLst>
              <a:ext uri="{FF2B5EF4-FFF2-40B4-BE49-F238E27FC236}">
                <a16:creationId xmlns:a16="http://schemas.microsoft.com/office/drawing/2014/main" id="{3ED28198-7001-93D2-7518-17D46E75A55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66851" y="257175"/>
            <a:ext cx="1133475" cy="1133475"/>
          </a:xfrm>
          <a:prstGeom prst="rect">
            <a:avLst/>
          </a:prstGeom>
        </p:spPr>
      </p:pic>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9.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t="40710" b="38040"/>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t="40710" b="38040"/>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40710" b="38040"/>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40710" b="38040"/>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73"/>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1066</Words>
  <Application>Microsoft Office PowerPoint</Application>
  <PresentationFormat>Widescreen</PresentationFormat>
  <Paragraphs>106</Paragraphs>
  <Slides>28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微软雅黑</vt:lpstr>
      <vt:lpstr>Arial</vt:lpstr>
      <vt:lpstr>Calibri</vt:lpstr>
      <vt:lpstr>Cambria</vt:lpstr>
      <vt:lpstr>等线</vt:lpstr>
      <vt:lpstr>Pacifico</vt:lpstr>
      <vt:lpstr>Tahoma</vt:lpstr>
      <vt:lpstr>Times New Roman</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 Elitbook G7</cp:lastModifiedBy>
  <cp:revision>38</cp:revision>
  <dcterms:created xsi:type="dcterms:W3CDTF">2023-10-10T03:11:20Z</dcterms:created>
  <dcterms:modified xsi:type="dcterms:W3CDTF">2023-11-29T10:11:45Z</dcterms:modified>
</cp:coreProperties>
</file>