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2"/>
  </p:notesMasterIdLst>
  <p:sldIdLst>
    <p:sldId id="302" r:id="rId3"/>
    <p:sldId id="257" r:id="rId4"/>
    <p:sldId id="284" r:id="rId5"/>
    <p:sldId id="286" r:id="rId6"/>
    <p:sldId id="285" r:id="rId7"/>
    <p:sldId id="303" r:id="rId8"/>
    <p:sldId id="260" r:id="rId9"/>
    <p:sldId id="282" r:id="rId10"/>
    <p:sldId id="293" r:id="rId11"/>
    <p:sldId id="258" r:id="rId12"/>
    <p:sldId id="287" r:id="rId13"/>
    <p:sldId id="338" r:id="rId14"/>
    <p:sldId id="288" r:id="rId15"/>
    <p:sldId id="289" r:id="rId16"/>
    <p:sldId id="291" r:id="rId17"/>
    <p:sldId id="295" r:id="rId18"/>
    <p:sldId id="266" r:id="rId19"/>
    <p:sldId id="339" r:id="rId20"/>
    <p:sldId id="298" r:id="rId21"/>
    <p:sldId id="340" r:id="rId22"/>
    <p:sldId id="341" r:id="rId23"/>
    <p:sldId id="299" r:id="rId24"/>
    <p:sldId id="300" r:id="rId25"/>
    <p:sldId id="342" r:id="rId26"/>
    <p:sldId id="283" r:id="rId27"/>
    <p:sldId id="343" r:id="rId28"/>
    <p:sldId id="304" r:id="rId29"/>
    <p:sldId id="292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-7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xmlns="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xmlns="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xmlns="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xmlns="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xmlns="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xmlns="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xmlns="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xmlns="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xmlns="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xmlns="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xmlns="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xmlns="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xmlns="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xmlns="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xmlns="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xmlns="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xmlns="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xmlns="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xmlns="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xmlns="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xmlns="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xmlns="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xmlns="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xmlns="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xmlns="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xmlns="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xmlns="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xmlns="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74675AE1-CD44-1B1B-6C8C-D929EC7A46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408749D7-2C7B-0FF2-E2B1-37E60D20A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xmlns="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xmlns="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xmlns="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xmlns="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xmlns="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xmlns="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xmlns="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xmlns="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xmlns="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xmlns="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xmlns="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xmlns="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xmlns="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xmlns="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xmlns="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xmlns="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xmlns="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xmlns="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xmlns="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xmlns="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xmlns="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xmlns="" id="{1C65FAC2-4034-4044-8B5B-E11348915260}"/>
              </a:ext>
            </a:extLst>
          </p:cNvPr>
          <p:cNvSpPr txBox="1"/>
          <p:nvPr/>
        </p:nvSpPr>
        <p:spPr>
          <a:xfrm rot="21277947">
            <a:off x="8622520" y="712840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xmlns="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xmlns="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xmlns="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xmlns="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xmlns="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xmlns="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xmlns="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xmlns="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xmlns="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xmlns="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xmlns="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xmlns="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xmlns="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xmlns="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xmlns="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xmlns="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xmlns="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xmlns="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xmlns="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xmlns="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xmlns="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xmlns="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xmlns="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xmlns="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xmlns="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xmlns="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xmlns="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xmlns="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xmlns="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xmlns="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xmlns="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xmlns="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xmlns="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xmlns="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xmlns="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xmlns="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xmlns="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xmlns="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xmlns="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xmlns="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xmlns="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xmlns="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xmlns="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xmlns="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xmlns="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xmlns="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xmlns="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="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xmlns="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xmlns="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xmlns="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="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xmlns="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xmlns="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="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xmlns="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xmlns="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xmlns="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xmlns="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xmlns="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xmlns="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xmlns="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xmlns="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xmlns="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xmlns="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xmlns="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xmlns="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xmlns="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xmlns="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xmlns="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xmlns="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xmlns="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xmlns="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xmlns="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xmlns="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xmlns="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957</Words>
  <Application>Microsoft Office PowerPoint</Application>
  <PresentationFormat>Custom</PresentationFormat>
  <Paragraphs>74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47</cp:revision>
  <dcterms:created xsi:type="dcterms:W3CDTF">2023-08-09T12:18:31Z</dcterms:created>
  <dcterms:modified xsi:type="dcterms:W3CDTF">2023-11-30T14:12:57Z</dcterms:modified>
</cp:coreProperties>
</file>