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1"/>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2" d="100"/>
          <a:sy n="62" d="100"/>
        </p:scale>
        <p:origin x="84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25/11/2023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35</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25/11/2023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25/11/2023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25/11/2023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 xmlns:a16="http://schemas.microsoft.com/office/drawing/2014/main" id="{D38C4AFC-80AC-C904-0D7B-9D13CD3319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 xmlns:a16="http://schemas.microsoft.com/office/drawing/2014/main" id="{36A771B8-5E83-F212-C0C5-AB9F6A6BA5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 xmlns:a16="http://schemas.microsoft.com/office/drawing/2014/main" id="{96AEAF7E-3B9D-E09C-0BC2-955EB778B8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25/11/2023</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 xmlns:a16="http://schemas.microsoft.com/office/drawing/2014/main" id="{87A9026E-6FB5-C0EE-1EBC-44E70CCFB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9AA8EA79-A9A5-DA5D-AE31-BB3228627C9B}"/>
              </a:ext>
            </a:extLst>
          </p:cNvPr>
          <p:cNvSpPr/>
          <p:nvPr/>
        </p:nvSpPr>
        <p:spPr>
          <a:xfrm>
            <a:off x="0" y="402956"/>
            <a:ext cx="12305654" cy="6455044"/>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 xmlns:a16="http://schemas.microsoft.com/office/drawing/2014/main" id="{264A94F2-CB35-34A3-5E38-2C2EBC1F4572}"/>
              </a:ext>
            </a:extLst>
          </p:cNvPr>
          <p:cNvPicPr>
            <a:picLocks noChangeAspect="1"/>
          </p:cNvPicPr>
          <p:nvPr/>
        </p:nvPicPr>
        <p:blipFill>
          <a:blip r:embed="rId4"/>
          <a:stretch>
            <a:fillRect/>
          </a:stretch>
        </p:blipFill>
        <p:spPr>
          <a:xfrm>
            <a:off x="2195104" y="-17219"/>
            <a:ext cx="8198647" cy="1731716"/>
          </a:xfrm>
          <a:prstGeom prst="rect">
            <a:avLst/>
          </a:prstGeom>
        </p:spPr>
      </p:pic>
      <p:pic>
        <p:nvPicPr>
          <p:cNvPr id="2" name="Picture 1">
            <a:extLst>
              <a:ext uri="{FF2B5EF4-FFF2-40B4-BE49-F238E27FC236}">
                <a16:creationId xmlns="" xmlns:a16="http://schemas.microsoft.com/office/drawing/2014/main" id="{938AB81C-A596-5FE3-6620-3384437119F3}"/>
              </a:ext>
            </a:extLst>
          </p:cNvPr>
          <p:cNvPicPr>
            <a:picLocks noChangeAspect="1"/>
          </p:cNvPicPr>
          <p:nvPr/>
        </p:nvPicPr>
        <p:blipFill>
          <a:blip r:embed="rId5"/>
          <a:stretch>
            <a:fillRect/>
          </a:stretch>
        </p:blipFill>
        <p:spPr>
          <a:xfrm>
            <a:off x="-270118" y="3026038"/>
            <a:ext cx="13129092" cy="3954659"/>
          </a:xfrm>
          <a:prstGeom prst="rect">
            <a:avLst/>
          </a:prstGeom>
        </p:spPr>
      </p:pic>
      <p:pic>
        <p:nvPicPr>
          <p:cNvPr id="13" name="Picture 12">
            <a:extLst>
              <a:ext uri="{FF2B5EF4-FFF2-40B4-BE49-F238E27FC236}">
                <a16:creationId xmlns="" xmlns:a16="http://schemas.microsoft.com/office/drawing/2014/main" id="{9CC52388-B145-947F-3F50-A2C0FC1F3C5C}"/>
              </a:ext>
            </a:extLst>
          </p:cNvPr>
          <p:cNvPicPr>
            <a:picLocks noChangeAspect="1"/>
          </p:cNvPicPr>
          <p:nvPr/>
        </p:nvPicPr>
        <p:blipFill>
          <a:blip r:embed="rId6"/>
          <a:stretch>
            <a:fillRect/>
          </a:stretch>
        </p:blipFill>
        <p:spPr>
          <a:xfrm>
            <a:off x="-270118" y="1714497"/>
            <a:ext cx="2963368" cy="1188844"/>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32" name="TextBox1" r:id="rId2" imgW="5286240" imgH="1790640"/>
        </mc:Choice>
        <mc:Fallback>
          <p:control name="TextBox1" r:id="rId2" imgW="5286240" imgH="1790640">
            <p:pic>
              <p:nvPicPr>
                <p:cNvPr id="19" name="TextBox1">
                  <a:extLst>
                    <a:ext uri="{FF2B5EF4-FFF2-40B4-BE49-F238E27FC236}">
                      <a16:creationId xmlns=""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6" name="TextBox1" r:id="rId2" imgW="5286240" imgH="1790640"/>
        </mc:Choice>
        <mc:Fallback>
          <p:control name="TextBox1" r:id="rId2" imgW="5286240" imgH="1790640">
            <p:pic>
              <p:nvPicPr>
                <p:cNvPr id="19" name="TextBox1">
                  <a:extLst>
                    <a:ext uri="{FF2B5EF4-FFF2-40B4-BE49-F238E27FC236}">
                      <a16:creationId xmlns=""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80" name="TextBox1" r:id="rId2" imgW="5286240" imgH="1790640"/>
        </mc:Choice>
        <mc:Fallback>
          <p:control name="TextBox1" r:id="rId2" imgW="5286240" imgH="1790640">
            <p:pic>
              <p:nvPicPr>
                <p:cNvPr id="19" name="TextBox1">
                  <a:extLst>
                    <a:ext uri="{FF2B5EF4-FFF2-40B4-BE49-F238E27FC236}">
                      <a16:creationId xmlns=""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822834"/>
        </p:xfrm>
        <a:graphic>
          <a:graphicData uri="http://schemas.openxmlformats.org/drawingml/2006/table">
            <a:tbl>
              <a:tblPr firstRow="1" firstCol="1" bandRow="1">
                <a:tableStyleId>{00A15C55-8517-42AA-B614-E9B94910E393}</a:tableStyleId>
              </a:tblPr>
              <a:tblGrid>
                <a:gridCol w="1582816">
                  <a:extLst>
                    <a:ext uri="{9D8B030D-6E8A-4147-A177-3AD203B41FA5}">
                      <a16:colId xmlns="" xmlns:a16="http://schemas.microsoft.com/office/drawing/2014/main" val="3898462160"/>
                    </a:ext>
                  </a:extLst>
                </a:gridCol>
                <a:gridCol w="2216842">
                  <a:extLst>
                    <a:ext uri="{9D8B030D-6E8A-4147-A177-3AD203B41FA5}">
                      <a16:colId xmlns="" xmlns:a16="http://schemas.microsoft.com/office/drawing/2014/main" val="353251445"/>
                    </a:ext>
                  </a:extLst>
                </a:gridCol>
                <a:gridCol w="2138687">
                  <a:extLst>
                    <a:ext uri="{9D8B030D-6E8A-4147-A177-3AD203B41FA5}">
                      <a16:colId xmlns="" xmlns:a16="http://schemas.microsoft.com/office/drawing/2014/main" val="2474020917"/>
                    </a:ext>
                  </a:extLst>
                </a:gridCol>
                <a:gridCol w="2973989">
                  <a:extLst>
                    <a:ext uri="{9D8B030D-6E8A-4147-A177-3AD203B41FA5}">
                      <a16:colId xmlns="" xmlns:a16="http://schemas.microsoft.com/office/drawing/2014/main" val="1884751288"/>
                    </a:ext>
                  </a:extLst>
                </a:gridCol>
                <a:gridCol w="1913320">
                  <a:extLst>
                    <a:ext uri="{9D8B030D-6E8A-4147-A177-3AD203B41FA5}">
                      <a16:colId xmlns=""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a:t>
              </a:r>
              <a:r>
                <a:rPr lang="vi-VN" sz="4000" b="1" kern="0">
                  <a:solidFill>
                    <a:srgbClr val="002060"/>
                  </a:solidFill>
                  <a:latin typeface="Calibri"/>
                  <a:cs typeface="Arial"/>
                  <a:sym typeface="Arial"/>
                </a:rPr>
                <a:t>dãy </a:t>
              </a:r>
              <a:r>
                <a:rPr lang="vi-VN" sz="4000" b="1" kern="0" smtClean="0">
                  <a:solidFill>
                    <a:srgbClr val="002060"/>
                  </a:solidFill>
                  <a:latin typeface="Calibri"/>
                  <a:cs typeface="Arial"/>
                  <a:sym typeface="Arial"/>
                </a:rPr>
                <a:t>ph</a:t>
              </a:r>
              <a:r>
                <a:rPr lang="en-US" sz="4000" b="1" kern="0" smtClean="0">
                  <a:solidFill>
                    <a:srgbClr val="002060"/>
                  </a:solidFill>
                  <a:latin typeface="Calibri"/>
                  <a:cs typeface="Arial"/>
                  <a:sym typeface="Arial"/>
                </a:rPr>
                <a:t>ố</a:t>
              </a:r>
              <a:r>
                <a:rPr lang="vi-VN" sz="4000" b="1" kern="0" smtClean="0">
                  <a:solidFill>
                    <a:srgbClr val="002060"/>
                  </a:solidFill>
                  <a:latin typeface="Calibri"/>
                  <a:cs typeface="Arial"/>
                  <a:sym typeface="Arial"/>
                </a:rPr>
                <a:t> </a:t>
              </a:r>
              <a:r>
                <a:rPr lang="vi-VN" sz="4000" b="1" kern="0" dirty="0">
                  <a:solidFill>
                    <a:srgbClr val="002060"/>
                  </a:solidFill>
                  <a:latin typeface="Calibri"/>
                  <a:cs typeface="Arial"/>
                  <a:sym typeface="Arial"/>
                </a:rPr>
                <a:t>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 xmlns:a16="http://schemas.microsoft.com/office/drawing/2014/main" val="3692381221"/>
                    </a:ext>
                  </a:extLst>
                </a:gridCol>
                <a:gridCol w="4960883">
                  <a:extLst>
                    <a:ext uri="{9D8B030D-6E8A-4147-A177-3AD203B41FA5}">
                      <a16:colId xmlns=""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 xmlns:a16="http://schemas.microsoft.com/office/drawing/2014/main" val="3069983268"/>
                    </a:ext>
                  </a:extLst>
                </a:gridCol>
                <a:gridCol w="5638800">
                  <a:extLst>
                    <a:ext uri="{9D8B030D-6E8A-4147-A177-3AD203B41FA5}">
                      <a16:colId xmlns=""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94671248"/>
                  </a:ext>
                </a:extLst>
              </a:tr>
            </a:tbl>
          </a:graphicData>
        </a:graphic>
      </p:graphicFrame>
      <p:sp>
        <p:nvSpPr>
          <p:cNvPr id="7" name="TextBox 6">
            <a:extLst>
              <a:ext uri="{FF2B5EF4-FFF2-40B4-BE49-F238E27FC236}">
                <a16:creationId xmlns=""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33FA2A27-13BC-A8DC-4902-8A448B28A800}"/>
              </a:ext>
            </a:extLst>
          </p:cNvPr>
          <p:cNvSpPr/>
          <p:nvPr/>
        </p:nvSpPr>
        <p:spPr>
          <a:xfrm>
            <a:off x="0" y="139486"/>
            <a:ext cx="12192000" cy="6718514"/>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2945373155"/>
              </p:ext>
            </p:extLst>
          </p:nvPr>
        </p:nvGraphicFramePr>
        <p:xfrm>
          <a:off x="123983" y="2280745"/>
          <a:ext cx="12068016" cy="3773214"/>
        </p:xfrm>
        <a:graphic>
          <a:graphicData uri="http://schemas.openxmlformats.org/drawingml/2006/table">
            <a:tbl>
              <a:tblPr firstRow="1" firstCol="1" bandRow="1">
                <a:tableStyleId>{7DF18680-E054-41AD-8BC1-D1AEF772440D}</a:tableStyleId>
              </a:tblPr>
              <a:tblGrid>
                <a:gridCol w="6034008">
                  <a:extLst>
                    <a:ext uri="{9D8B030D-6E8A-4147-A177-3AD203B41FA5}">
                      <a16:colId xmlns="" xmlns:a16="http://schemas.microsoft.com/office/drawing/2014/main" val="2967313350"/>
                    </a:ext>
                  </a:extLst>
                </a:gridCol>
                <a:gridCol w="6034008">
                  <a:extLst>
                    <a:ext uri="{9D8B030D-6E8A-4147-A177-3AD203B41FA5}">
                      <a16:colId xmlns=""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29680836"/>
                  </a:ext>
                </a:extLst>
              </a:tr>
            </a:tbl>
          </a:graphicData>
        </a:graphic>
      </p:graphicFrame>
      <p:sp>
        <p:nvSpPr>
          <p:cNvPr id="15" name="TextBox 14">
            <a:extLst>
              <a:ext uri="{FF2B5EF4-FFF2-40B4-BE49-F238E27FC236}">
                <a16:creationId xmlns="" xmlns:a16="http://schemas.microsoft.com/office/drawing/2014/main" id="{7A1402DE-5951-D1C2-A260-6CCF37CA9D10}"/>
              </a:ext>
            </a:extLst>
          </p:cNvPr>
          <p:cNvSpPr txBox="1"/>
          <p:nvPr/>
        </p:nvSpPr>
        <p:spPr>
          <a:xfrm>
            <a:off x="1618592" y="4445876"/>
            <a:ext cx="4247635"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a:solidFill>
                  <a:srgbClr val="EC224D"/>
                </a:solidFill>
              </a:rPr>
              <a:t>, </a:t>
            </a:r>
            <a:r>
              <a:rPr lang="en-US" sz="4000" b="1" smtClean="0">
                <a:solidFill>
                  <a:srgbClr val="EC224D"/>
                </a:solidFill>
              </a:rPr>
              <a:t>phấn khởi,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 xmlns:a16="http://schemas.microsoft.com/office/drawing/2014/main"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 xmlns:a16="http://schemas.microsoft.com/office/drawing/2014/main"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 xmlns:a16="http://schemas.microsoft.com/office/drawing/2014/main"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2422</Words>
  <Application>Microsoft Office PowerPoint</Application>
  <PresentationFormat>Widescreen</PresentationFormat>
  <Paragraphs>126</Paragraphs>
  <Slides>35</Slides>
  <Notes>21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35</vt:i4>
      </vt:variant>
    </vt:vector>
  </HeadingPairs>
  <TitlesOfParts>
    <vt:vector size="55" baseType="lpstr">
      <vt:lpstr>#9Slide02 Noi dung dai</vt:lpstr>
      <vt:lpstr>Arial</vt:lpstr>
      <vt:lpstr>Calibri</vt:lpstr>
      <vt:lpstr>Calibri Light</vt:lpstr>
      <vt:lpstr>Cambay</vt:lpstr>
      <vt:lpstr>Chango</vt:lpstr>
      <vt:lpstr>Montserrat</vt:lpstr>
      <vt:lpstr>Paprika</vt:lpstr>
      <vt:lpstr>Segoe UI Historic</vt:lpstr>
      <vt:lpstr>SVN-Poky's</vt:lpstr>
      <vt:lpstr>Times New Roman</vt:lpstr>
      <vt:lpstr>UVN Bach Dang Nang</vt:lpstr>
      <vt:lpstr>Wingdings</vt:lpstr>
      <vt:lpstr>字魂27号-布丁体</vt:lpstr>
      <vt:lpstr>等线</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60</cp:revision>
  <dcterms:created xsi:type="dcterms:W3CDTF">2023-08-06T03:04:44Z</dcterms:created>
  <dcterms:modified xsi:type="dcterms:W3CDTF">2023-11-25T12:54:39Z</dcterms:modified>
</cp:coreProperties>
</file>