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notesMasterIdLst>
    <p:notesMasterId r:id="rId20"/>
  </p:notesMasterIdLst>
  <p:sldIdLst>
    <p:sldId id="257" r:id="rId3"/>
    <p:sldId id="305" r:id="rId4"/>
    <p:sldId id="307" r:id="rId5"/>
    <p:sldId id="308" r:id="rId6"/>
    <p:sldId id="309" r:id="rId7"/>
    <p:sldId id="293" r:id="rId8"/>
    <p:sldId id="317" r:id="rId9"/>
    <p:sldId id="318" r:id="rId10"/>
    <p:sldId id="284" r:id="rId11"/>
    <p:sldId id="292" r:id="rId12"/>
    <p:sldId id="319" r:id="rId13"/>
    <p:sldId id="306" r:id="rId14"/>
    <p:sldId id="315" r:id="rId15"/>
    <p:sldId id="320" r:id="rId16"/>
    <p:sldId id="303" r:id="rId17"/>
    <p:sldId id="316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9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991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8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6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3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197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.xml"/><Relationship Id="rId21" Type="http://schemas.openxmlformats.org/officeDocument/2006/relationships/image" Target="../media/image18.png"/><Relationship Id="rId7" Type="http://schemas.openxmlformats.org/officeDocument/2006/relationships/tags" Target="../tags/tag6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tags" Target="../tags/tag19.xml"/><Relationship Id="rId21" Type="http://schemas.openxmlformats.org/officeDocument/2006/relationships/image" Target="../media/image11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8.png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23" Type="http://schemas.openxmlformats.org/officeDocument/2006/relationships/image" Target="../media/image47.png"/><Relationship Id="rId10" Type="http://schemas.openxmlformats.org/officeDocument/2006/relationships/tags" Target="../tags/tag26.xml"/><Relationship Id="rId19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2.png"/><Relationship Id="rId26" Type="http://schemas.openxmlformats.org/officeDocument/2006/relationships/image" Target="../media/image13.png"/><Relationship Id="rId3" Type="http://schemas.openxmlformats.org/officeDocument/2006/relationships/tags" Target="../tags/tag29.xml"/><Relationship Id="rId21" Type="http://schemas.openxmlformats.org/officeDocument/2006/relationships/image" Target="../media/image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1.png"/><Relationship Id="rId25" Type="http://schemas.openxmlformats.org/officeDocument/2006/relationships/image" Target="../media/image12.png"/><Relationship Id="rId2" Type="http://schemas.openxmlformats.org/officeDocument/2006/relationships/tags" Target="../tags/tag28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1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24.png"/><Relationship Id="rId10" Type="http://schemas.openxmlformats.org/officeDocument/2006/relationships/tags" Target="../tags/tag36.xml"/><Relationship Id="rId19" Type="http://schemas.openxmlformats.org/officeDocument/2006/relationships/image" Target="../media/image23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0.png"/><Relationship Id="rId27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2.png"/><Relationship Id="rId20" Type="http://schemas.openxmlformats.org/officeDocument/2006/relationships/image" Target="../media/image1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6.tmp"/><Relationship Id="rId5" Type="http://schemas.openxmlformats.org/officeDocument/2006/relationships/tags" Target="../tags/tag11.xml"/><Relationship Id="rId15" Type="http://schemas.openxmlformats.org/officeDocument/2006/relationships/image" Target="../media/image21.png"/><Relationship Id="rId23" Type="http://schemas.openxmlformats.org/officeDocument/2006/relationships/image" Target="../media/image25.tmp"/><Relationship Id="rId10" Type="http://schemas.openxmlformats.org/officeDocument/2006/relationships/tags" Target="../tags/tag16.xml"/><Relationship Id="rId19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tmp"/><Relationship Id="rId5" Type="http://schemas.openxmlformats.org/officeDocument/2006/relationships/image" Target="../media/image32.tm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11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807</Words>
  <Application>Microsoft Office PowerPoint</Application>
  <PresentationFormat>Widescreen</PresentationFormat>
  <Paragraphs>110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39</cp:revision>
  <dcterms:created xsi:type="dcterms:W3CDTF">2023-10-04T06:34:40Z</dcterms:created>
  <dcterms:modified xsi:type="dcterms:W3CDTF">2023-11-29T08:27:39Z</dcterms:modified>
</cp:coreProperties>
</file>