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718" r:id="rId4"/>
  </p:sldMasterIdLst>
  <p:notesMasterIdLst>
    <p:notesMasterId r:id="rId37"/>
  </p:notesMasterIdLst>
  <p:sldIdLst>
    <p:sldId id="3907" r:id="rId5"/>
    <p:sldId id="3906" r:id="rId6"/>
    <p:sldId id="3945" r:id="rId7"/>
    <p:sldId id="3946" r:id="rId8"/>
    <p:sldId id="3949" r:id="rId9"/>
    <p:sldId id="3908" r:id="rId10"/>
    <p:sldId id="3911" r:id="rId11"/>
    <p:sldId id="3920" r:id="rId12"/>
    <p:sldId id="3919" r:id="rId13"/>
    <p:sldId id="3950" r:id="rId14"/>
    <p:sldId id="3926" r:id="rId15"/>
    <p:sldId id="3924" r:id="rId16"/>
    <p:sldId id="3928" r:id="rId17"/>
    <p:sldId id="3951" r:id="rId18"/>
    <p:sldId id="3929" r:id="rId19"/>
    <p:sldId id="3930" r:id="rId20"/>
    <p:sldId id="3933" r:id="rId21"/>
    <p:sldId id="3934" r:id="rId22"/>
    <p:sldId id="312" r:id="rId23"/>
    <p:sldId id="313" r:id="rId24"/>
    <p:sldId id="314" r:id="rId25"/>
    <p:sldId id="315" r:id="rId26"/>
    <p:sldId id="261" r:id="rId27"/>
    <p:sldId id="257" r:id="rId28"/>
    <p:sldId id="262" r:id="rId29"/>
    <p:sldId id="263" r:id="rId30"/>
    <p:sldId id="264" r:id="rId31"/>
    <p:sldId id="3943" r:id="rId32"/>
    <p:sldId id="3952" r:id="rId33"/>
    <p:sldId id="3940" r:id="rId34"/>
    <p:sldId id="11692" r:id="rId35"/>
    <p:sldId id="394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389F-E772-4274-9FCF-76EA48B8A56C}"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3CA5-2966-4910-8499-731B72ED149F}" type="slidenum">
              <a:rPr lang="en-US" smtClean="0"/>
              <a:t>‹#›</a:t>
            </a:fld>
            <a:endParaRPr lang="en-US"/>
          </a:p>
        </p:txBody>
      </p:sp>
    </p:spTree>
    <p:extLst>
      <p:ext uri="{BB962C8B-B14F-4D97-AF65-F5344CB8AC3E}">
        <p14:creationId xmlns:p14="http://schemas.microsoft.com/office/powerpoint/2010/main" val="101011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15255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2023/11/30</a:t>
            </a:fld>
            <a:endParaRPr lang="zh-CN" altLang="en-US"/>
          </a:p>
        </p:txBody>
      </p:sp>
      <p:sp>
        <p:nvSpPr>
          <p:cNvPr id="5" name="页脚占位符 4">
            <a:extLst>
              <a:ext uri="{FF2B5EF4-FFF2-40B4-BE49-F238E27FC236}">
                <a16:creationId xmlns:a16="http://schemas.microsoft.com/office/drawing/2014/main" xmlns=""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68096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2023/11/30</a:t>
            </a:fld>
            <a:endParaRPr lang="zh-CN" altLang="en-US"/>
          </a:p>
        </p:txBody>
      </p:sp>
      <p:sp>
        <p:nvSpPr>
          <p:cNvPr id="5" name="页脚占位符 4">
            <a:extLst>
              <a:ext uri="{FF2B5EF4-FFF2-40B4-BE49-F238E27FC236}">
                <a16:creationId xmlns:a16="http://schemas.microsoft.com/office/drawing/2014/main" xmlns=""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5911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38586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55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11/30/2023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934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11/30/2023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56043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11/30/2023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60710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11/30/2023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0710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2023/11/30</a:t>
            </a:fld>
            <a:endParaRPr lang="zh-CN" altLang="en-US"/>
          </a:p>
        </p:txBody>
      </p:sp>
      <p:sp>
        <p:nvSpPr>
          <p:cNvPr id="5" name="页脚占位符 4">
            <a:extLst>
              <a:ext uri="{FF2B5EF4-FFF2-40B4-BE49-F238E27FC236}">
                <a16:creationId xmlns:a16="http://schemas.microsoft.com/office/drawing/2014/main" xmlns=""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1341335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11/30/2023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381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11/30/2023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984646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11/30/2023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0303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11/30/2023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6344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11/30/2023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4552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11/30/2023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4123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35485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253438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5" name="Google Shape;45;p7"/>
          <p:cNvGrpSpPr/>
          <p:nvPr/>
        </p:nvGrpSpPr>
        <p:grpSpPr>
          <a:xfrm>
            <a:off x="-1600" y="5896807"/>
            <a:ext cx="12192383" cy="961207"/>
            <a:chOff x="6554556" y="4623505"/>
            <a:chExt cx="7127825" cy="720905"/>
          </a:xfrm>
        </p:grpSpPr>
        <p:sp>
          <p:nvSpPr>
            <p:cNvPr id="46" name="Google Shape;46;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0232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0066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2023/11/30</a:t>
            </a:fld>
            <a:endParaRPr lang="zh-CN" altLang="en-US"/>
          </a:p>
        </p:txBody>
      </p:sp>
      <p:sp>
        <p:nvSpPr>
          <p:cNvPr id="5" name="页脚占位符 4">
            <a:extLst>
              <a:ext uri="{FF2B5EF4-FFF2-40B4-BE49-F238E27FC236}">
                <a16:creationId xmlns:a16="http://schemas.microsoft.com/office/drawing/2014/main" xmlns=""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07323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856446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067525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3224192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8" name="Google Shape;68;p13">
            <a:hlinkClick r:id="" action="ppaction://noaction"/>
          </p:cNvPr>
          <p:cNvSpPr txBox="1">
            <a:spLocks noGrp="1"/>
          </p:cNvSpPr>
          <p:nvPr>
            <p:ph type="title" idx="2"/>
          </p:nvPr>
        </p:nvSpPr>
        <p:spPr>
          <a:xfrm>
            <a:off x="961200"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69" name="Google Shape;69;p13">
            <a:hlinkClick r:id="" action="ppaction://noaction"/>
          </p:cNvPr>
          <p:cNvSpPr txBox="1">
            <a:spLocks noGrp="1"/>
          </p:cNvSpPr>
          <p:nvPr>
            <p:ph type="title" idx="3"/>
          </p:nvPr>
        </p:nvSpPr>
        <p:spPr>
          <a:xfrm>
            <a:off x="3620233"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0" name="Google Shape;70;p13">
            <a:hlinkClick r:id="" action="ppaction://noaction"/>
          </p:cNvPr>
          <p:cNvSpPr txBox="1">
            <a:spLocks noGrp="1"/>
          </p:cNvSpPr>
          <p:nvPr>
            <p:ph type="title" idx="4"/>
          </p:nvPr>
        </p:nvSpPr>
        <p:spPr>
          <a:xfrm>
            <a:off x="6279267"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1" name="Google Shape;71;p13">
            <a:hlinkClick r:id="" action="ppaction://noaction"/>
          </p:cNvPr>
          <p:cNvSpPr txBox="1">
            <a:spLocks noGrp="1"/>
          </p:cNvSpPr>
          <p:nvPr>
            <p:ph type="title" idx="5"/>
          </p:nvPr>
        </p:nvSpPr>
        <p:spPr>
          <a:xfrm>
            <a:off x="8938301"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2" name="Google Shape;72;p13">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6858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250733" y="813000"/>
            <a:ext cx="7809200" cy="767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5" name="Google Shape;75;p14">
            <a:hlinkClick r:id="" action="ppaction://noaction"/>
          </p:cNvPr>
          <p:cNvSpPr txBox="1">
            <a:spLocks noGrp="1"/>
          </p:cNvSpPr>
          <p:nvPr>
            <p:ph type="title" idx="2"/>
          </p:nvPr>
        </p:nvSpPr>
        <p:spPr>
          <a:xfrm>
            <a:off x="3380572" y="2002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4">
            <a:hlinkClick r:id="" action="ppaction://noaction"/>
          </p:cNvPr>
          <p:cNvSpPr txBox="1">
            <a:spLocks noGrp="1"/>
          </p:cNvSpPr>
          <p:nvPr>
            <p:ph type="title" idx="3"/>
          </p:nvPr>
        </p:nvSpPr>
        <p:spPr>
          <a:xfrm>
            <a:off x="3379472" y="2929400"/>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4">
            <a:hlinkClick r:id="" action="ppaction://noaction"/>
          </p:cNvPr>
          <p:cNvSpPr txBox="1">
            <a:spLocks noGrp="1"/>
          </p:cNvSpPr>
          <p:nvPr>
            <p:ph type="title" idx="4"/>
          </p:nvPr>
        </p:nvSpPr>
        <p:spPr>
          <a:xfrm>
            <a:off x="3380572" y="3876867"/>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4">
            <a:hlinkClick r:id="" action="ppaction://noaction"/>
          </p:cNvPr>
          <p:cNvSpPr txBox="1">
            <a:spLocks noGrp="1"/>
          </p:cNvSpPr>
          <p:nvPr>
            <p:ph type="title" idx="5"/>
          </p:nvPr>
        </p:nvSpPr>
        <p:spPr>
          <a:xfrm>
            <a:off x="3380572" y="4824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9" name="Google Shape;79;p14">
            <a:hlinkClick r:id="" action="ppaction://noaction"/>
          </p:cNvPr>
          <p:cNvSpPr txBox="1">
            <a:spLocks noGrp="1"/>
          </p:cNvSpPr>
          <p:nvPr>
            <p:ph type="subTitle" idx="1"/>
          </p:nvPr>
        </p:nvSpPr>
        <p:spPr>
          <a:xfrm>
            <a:off x="3344000" y="5542233"/>
            <a:ext cx="7942400" cy="7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61868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0"/>
        <p:cNvGrpSpPr/>
        <p:nvPr/>
      </p:nvGrpSpPr>
      <p:grpSpPr>
        <a:xfrm>
          <a:off x="0" y="0"/>
          <a:ext cx="0" cy="0"/>
          <a:chOff x="0" y="0"/>
          <a:chExt cx="0" cy="0"/>
        </a:xfrm>
      </p:grpSpPr>
      <p:sp>
        <p:nvSpPr>
          <p:cNvPr id="81" name="Google Shape;81;p15"/>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5"/>
          <p:cNvSpPr txBox="1">
            <a:spLocks noGrp="1"/>
          </p:cNvSpPr>
          <p:nvPr>
            <p:ph type="title"/>
          </p:nvPr>
        </p:nvSpPr>
        <p:spPr>
          <a:xfrm>
            <a:off x="1981000" y="813000"/>
            <a:ext cx="82300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3" name="Google Shape;83;p15"/>
          <p:cNvGrpSpPr/>
          <p:nvPr/>
        </p:nvGrpSpPr>
        <p:grpSpPr>
          <a:xfrm>
            <a:off x="-1600" y="5896807"/>
            <a:ext cx="12192383" cy="961207"/>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3948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6"/>
        <p:cNvGrpSpPr/>
        <p:nvPr/>
      </p:nvGrpSpPr>
      <p:grpSpPr>
        <a:xfrm>
          <a:off x="0" y="0"/>
          <a:ext cx="0" cy="0"/>
          <a:chOff x="0" y="0"/>
          <a:chExt cx="0" cy="0"/>
        </a:xfrm>
      </p:grpSpPr>
      <p:sp>
        <p:nvSpPr>
          <p:cNvPr id="87" name="Google Shape;87;p16"/>
          <p:cNvSpPr/>
          <p:nvPr/>
        </p:nvSpPr>
        <p:spPr>
          <a:xfrm rot="-5400000">
            <a:off x="1939667" y="1930967"/>
            <a:ext cx="12213200" cy="6369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16"/>
          <p:cNvGrpSpPr/>
          <p:nvPr/>
        </p:nvGrpSpPr>
        <p:grpSpPr>
          <a:xfrm rot="-5400000">
            <a:off x="4986272" y="3649169"/>
            <a:ext cx="12213291" cy="2933304"/>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16"/>
          <p:cNvSpPr txBox="1">
            <a:spLocks noGrp="1"/>
          </p:cNvSpPr>
          <p:nvPr>
            <p:ph type="subTitle" idx="1"/>
          </p:nvPr>
        </p:nvSpPr>
        <p:spPr>
          <a:xfrm>
            <a:off x="4724933" y="27458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2" name="Google Shape;92;p16"/>
          <p:cNvSpPr txBox="1">
            <a:spLocks noGrp="1"/>
          </p:cNvSpPr>
          <p:nvPr>
            <p:ph type="title"/>
          </p:nvPr>
        </p:nvSpPr>
        <p:spPr>
          <a:xfrm>
            <a:off x="4724933" y="17585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248276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0"/>
        <p:cNvGrpSpPr/>
        <p:nvPr/>
      </p:nvGrpSpPr>
      <p:grpSpPr>
        <a:xfrm>
          <a:off x="0" y="0"/>
          <a:ext cx="0" cy="0"/>
          <a:chOff x="0" y="0"/>
          <a:chExt cx="0" cy="0"/>
        </a:xfrm>
      </p:grpSpPr>
      <p:sp>
        <p:nvSpPr>
          <p:cNvPr id="111" name="Google Shape;111;p19"/>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19"/>
          <p:cNvGrpSpPr/>
          <p:nvPr/>
        </p:nvGrpSpPr>
        <p:grpSpPr>
          <a:xfrm>
            <a:off x="-1600" y="5896807"/>
            <a:ext cx="12192383" cy="961207"/>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9">
            <a:hlinkClick r:id="" action="ppaction://noaction"/>
          </p:cNvPr>
          <p:cNvSpPr txBox="1">
            <a:spLocks noGrp="1"/>
          </p:cNvSpPr>
          <p:nvPr>
            <p:ph type="title"/>
          </p:nvPr>
        </p:nvSpPr>
        <p:spPr>
          <a:xfrm>
            <a:off x="6616800" y="2856000"/>
            <a:ext cx="3280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837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9649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19" name="Google Shape;119;p20"/>
          <p:cNvSpPr txBox="1">
            <a:spLocks noGrp="1"/>
          </p:cNvSpPr>
          <p:nvPr>
            <p:ph type="subTitle" idx="1"/>
          </p:nvPr>
        </p:nvSpPr>
        <p:spPr>
          <a:xfrm>
            <a:off x="965104"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0" name="Google Shape;120;p20"/>
          <p:cNvSpPr txBox="1">
            <a:spLocks noGrp="1"/>
          </p:cNvSpPr>
          <p:nvPr>
            <p:ph type="title" idx="2"/>
          </p:nvPr>
        </p:nvSpPr>
        <p:spPr>
          <a:xfrm>
            <a:off x="36434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1" name="Google Shape;121;p20"/>
          <p:cNvSpPr txBox="1">
            <a:spLocks noGrp="1"/>
          </p:cNvSpPr>
          <p:nvPr>
            <p:ph type="subTitle" idx="3"/>
          </p:nvPr>
        </p:nvSpPr>
        <p:spPr>
          <a:xfrm>
            <a:off x="3643443"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20"/>
          <p:cNvSpPr txBox="1">
            <a:spLocks noGrp="1"/>
          </p:cNvSpPr>
          <p:nvPr>
            <p:ph type="title" idx="4"/>
          </p:nvPr>
        </p:nvSpPr>
        <p:spPr>
          <a:xfrm>
            <a:off x="6321767"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3" name="Google Shape;123;p20"/>
          <p:cNvSpPr txBox="1">
            <a:spLocks noGrp="1"/>
          </p:cNvSpPr>
          <p:nvPr>
            <p:ph type="subTitle" idx="5"/>
          </p:nvPr>
        </p:nvSpPr>
        <p:spPr>
          <a:xfrm>
            <a:off x="6321769"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4" name="Google Shape;124;p20"/>
          <p:cNvSpPr txBox="1">
            <a:spLocks noGrp="1"/>
          </p:cNvSpPr>
          <p:nvPr>
            <p:ph type="title" idx="6"/>
          </p:nvPr>
        </p:nvSpPr>
        <p:spPr>
          <a:xfrm>
            <a:off x="9000100"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5" name="Google Shape;125;p20"/>
          <p:cNvSpPr txBox="1">
            <a:spLocks noGrp="1"/>
          </p:cNvSpPr>
          <p:nvPr>
            <p:ph type="subTitle" idx="7"/>
          </p:nvPr>
        </p:nvSpPr>
        <p:spPr>
          <a:xfrm>
            <a:off x="9000096"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6" name="Google Shape;126;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0"/>
          <p:cNvSpPr txBox="1">
            <a:spLocks noGrp="1"/>
          </p:cNvSpPr>
          <p:nvPr>
            <p:ph type="title" idx="8"/>
          </p:nvPr>
        </p:nvSpPr>
        <p:spPr>
          <a:xfrm>
            <a:off x="1742600" y="813000"/>
            <a:ext cx="8706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28" name="Google Shape;128;p20"/>
          <p:cNvGrpSpPr/>
          <p:nvPr/>
        </p:nvGrpSpPr>
        <p:grpSpPr>
          <a:xfrm>
            <a:off x="-1600" y="5896807"/>
            <a:ext cx="12192383" cy="961207"/>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2903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sp>
        <p:nvSpPr>
          <p:cNvPr id="132" name="Google Shape;132;p21"/>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21"/>
          <p:cNvGrpSpPr/>
          <p:nvPr/>
        </p:nvGrpSpPr>
        <p:grpSpPr>
          <a:xfrm>
            <a:off x="-2044" y="5896843"/>
            <a:ext cx="12200936" cy="961207"/>
            <a:chOff x="6554556" y="4623505"/>
            <a:chExt cx="7127825" cy="720905"/>
          </a:xfrm>
        </p:grpSpPr>
        <p:sp>
          <p:nvSpPr>
            <p:cNvPr id="134" name="Google Shape;134;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21"/>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14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2023/11/30</a:t>
            </a:fld>
            <a:endParaRPr lang="zh-CN" altLang="en-US"/>
          </a:p>
        </p:txBody>
      </p:sp>
      <p:sp>
        <p:nvSpPr>
          <p:cNvPr id="6" name="页脚占位符 5">
            <a:extLst>
              <a:ext uri="{FF2B5EF4-FFF2-40B4-BE49-F238E27FC236}">
                <a16:creationId xmlns:a16="http://schemas.microsoft.com/office/drawing/2014/main" xmlns=""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1814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38"/>
        <p:cNvGrpSpPr/>
        <p:nvPr/>
      </p:nvGrpSpPr>
      <p:grpSpPr>
        <a:xfrm>
          <a:off x="0" y="0"/>
          <a:ext cx="0" cy="0"/>
          <a:chOff x="0" y="0"/>
          <a:chExt cx="0" cy="0"/>
        </a:xfrm>
      </p:grpSpPr>
      <p:sp>
        <p:nvSpPr>
          <p:cNvPr id="139" name="Google Shape;139;p22"/>
          <p:cNvSpPr/>
          <p:nvPr/>
        </p:nvSpPr>
        <p:spPr>
          <a:xfrm rot="5400000" flipH="1">
            <a:off x="-2116632" y="1930967"/>
            <a:ext cx="12213200" cy="636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 name="Google Shape;140;p22"/>
          <p:cNvGrpSpPr/>
          <p:nvPr/>
        </p:nvGrpSpPr>
        <p:grpSpPr>
          <a:xfrm rot="5400000" flipH="1">
            <a:off x="-5597252" y="4082729"/>
            <a:ext cx="12213291" cy="2065887"/>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22"/>
          <p:cNvSpPr txBox="1">
            <a:spLocks noGrp="1"/>
          </p:cNvSpPr>
          <p:nvPr>
            <p:ph type="subTitle" idx="1"/>
          </p:nvPr>
        </p:nvSpPr>
        <p:spPr>
          <a:xfrm>
            <a:off x="1509600" y="14625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44" name="Google Shape;144;p22"/>
          <p:cNvSpPr txBox="1">
            <a:spLocks noGrp="1"/>
          </p:cNvSpPr>
          <p:nvPr>
            <p:ph type="title"/>
          </p:nvPr>
        </p:nvSpPr>
        <p:spPr>
          <a:xfrm>
            <a:off x="1509600" y="4752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72147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5"/>
        <p:cNvGrpSpPr/>
        <p:nvPr/>
      </p:nvGrpSpPr>
      <p:grpSpPr>
        <a:xfrm>
          <a:off x="0" y="0"/>
          <a:ext cx="0" cy="0"/>
          <a:chOff x="0" y="0"/>
          <a:chExt cx="0" cy="0"/>
        </a:xfrm>
      </p:grpSpPr>
      <p:sp>
        <p:nvSpPr>
          <p:cNvPr id="166" name="Google Shape;166;p26"/>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 name="Google Shape;167;p26"/>
          <p:cNvGrpSpPr/>
          <p:nvPr/>
        </p:nvGrpSpPr>
        <p:grpSpPr>
          <a:xfrm>
            <a:off x="-1600" y="5896807"/>
            <a:ext cx="12192383" cy="961207"/>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26">
            <a:hlinkClick r:id="" action="ppaction://noaction"/>
          </p:cNvPr>
          <p:cNvSpPr txBox="1">
            <a:spLocks noGrp="1"/>
          </p:cNvSpPr>
          <p:nvPr>
            <p:ph type="title"/>
          </p:nvPr>
        </p:nvSpPr>
        <p:spPr>
          <a:xfrm>
            <a:off x="8282367"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72" name="Google Shape;172;p26">
            <a:hlinkClick r:id="" action="ppaction://noaction"/>
          </p:cNvPr>
          <p:cNvSpPr txBox="1">
            <a:spLocks noGrp="1"/>
          </p:cNvSpPr>
          <p:nvPr>
            <p:ph type="title" idx="2"/>
          </p:nvPr>
        </p:nvSpPr>
        <p:spPr>
          <a:xfrm>
            <a:off x="1108500"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9295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4222095" y="2281981"/>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5" name="Google Shape;175;p27"/>
          <p:cNvSpPr txBox="1">
            <a:spLocks noGrp="1"/>
          </p:cNvSpPr>
          <p:nvPr>
            <p:ph type="subTitle" idx="1"/>
          </p:nvPr>
        </p:nvSpPr>
        <p:spPr>
          <a:xfrm>
            <a:off x="6485027" y="2397500"/>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4222095" y="3433164"/>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7" name="Google Shape;177;p27"/>
          <p:cNvSpPr txBox="1">
            <a:spLocks noGrp="1"/>
          </p:cNvSpPr>
          <p:nvPr>
            <p:ph type="subTitle" idx="3"/>
          </p:nvPr>
        </p:nvSpPr>
        <p:spPr>
          <a:xfrm>
            <a:off x="6485027" y="3548667"/>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4222095" y="4584347"/>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9" name="Google Shape;179;p27"/>
          <p:cNvSpPr txBox="1">
            <a:spLocks noGrp="1"/>
          </p:cNvSpPr>
          <p:nvPr>
            <p:ph type="subTitle" idx="5"/>
          </p:nvPr>
        </p:nvSpPr>
        <p:spPr>
          <a:xfrm>
            <a:off x="6485027" y="4699867"/>
            <a:ext cx="25952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7"/>
          <p:cNvSpPr txBox="1">
            <a:spLocks noGrp="1"/>
          </p:cNvSpPr>
          <p:nvPr>
            <p:ph type="title" idx="6"/>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82" name="Google Shape;182;p27"/>
          <p:cNvGrpSpPr/>
          <p:nvPr/>
        </p:nvGrpSpPr>
        <p:grpSpPr>
          <a:xfrm>
            <a:off x="-1600" y="5896807"/>
            <a:ext cx="12192383" cy="961207"/>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80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85"/>
        <p:cNvGrpSpPr/>
        <p:nvPr/>
      </p:nvGrpSpPr>
      <p:grpSpPr>
        <a:xfrm>
          <a:off x="0" y="0"/>
          <a:ext cx="0" cy="0"/>
          <a:chOff x="0" y="0"/>
          <a:chExt cx="0" cy="0"/>
        </a:xfrm>
      </p:grpSpPr>
      <p:sp>
        <p:nvSpPr>
          <p:cNvPr id="186" name="Google Shape;186;p28"/>
          <p:cNvSpPr/>
          <p:nvPr/>
        </p:nvSpPr>
        <p:spPr>
          <a:xfrm rot="5400000" flipH="1">
            <a:off x="4035" y="1497267"/>
            <a:ext cx="12213200" cy="6369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 name="Google Shape;187;p28"/>
          <p:cNvGrpSpPr/>
          <p:nvPr/>
        </p:nvGrpSpPr>
        <p:grpSpPr>
          <a:xfrm rot="5400000" flipH="1">
            <a:off x="-4508371" y="2661563"/>
            <a:ext cx="13521333" cy="1513608"/>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28"/>
          <p:cNvSpPr txBox="1">
            <a:spLocks noGrp="1"/>
          </p:cNvSpPr>
          <p:nvPr>
            <p:ph type="subTitle" idx="1"/>
          </p:nvPr>
        </p:nvSpPr>
        <p:spPr>
          <a:xfrm>
            <a:off x="3659500" y="14841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1" name="Google Shape;191;p28"/>
          <p:cNvSpPr txBox="1">
            <a:spLocks noGrp="1"/>
          </p:cNvSpPr>
          <p:nvPr>
            <p:ph type="title"/>
          </p:nvPr>
        </p:nvSpPr>
        <p:spPr>
          <a:xfrm>
            <a:off x="3659500" y="4968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92" name="Google Shape;192;p28"/>
          <p:cNvGrpSpPr/>
          <p:nvPr/>
        </p:nvGrpSpPr>
        <p:grpSpPr>
          <a:xfrm rot="5400000" flipH="1">
            <a:off x="3026163" y="-515771"/>
            <a:ext cx="13521333" cy="1513608"/>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2805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229"/>
        <p:cNvGrpSpPr/>
        <p:nvPr/>
      </p:nvGrpSpPr>
      <p:grpSpPr>
        <a:xfrm>
          <a:off x="0" y="0"/>
          <a:ext cx="0" cy="0"/>
          <a:chOff x="0" y="0"/>
          <a:chExt cx="0" cy="0"/>
        </a:xfrm>
      </p:grpSpPr>
      <p:sp>
        <p:nvSpPr>
          <p:cNvPr id="230" name="Google Shape;230;p34"/>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32" name="Google Shape;232;p34"/>
          <p:cNvSpPr txBox="1">
            <a:spLocks noGrp="1"/>
          </p:cNvSpPr>
          <p:nvPr>
            <p:ph type="title" idx="2"/>
          </p:nvPr>
        </p:nvSpPr>
        <p:spPr>
          <a:xfrm>
            <a:off x="3247600" y="2863384"/>
            <a:ext cx="57120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600" y="5896807"/>
            <a:ext cx="12192383" cy="961207"/>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798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243"/>
        <p:cNvGrpSpPr/>
        <p:nvPr/>
      </p:nvGrpSpPr>
      <p:grpSpPr>
        <a:xfrm>
          <a:off x="0" y="0"/>
          <a:ext cx="0" cy="0"/>
          <a:chOff x="0" y="0"/>
          <a:chExt cx="0" cy="0"/>
        </a:xfrm>
      </p:grpSpPr>
      <p:sp>
        <p:nvSpPr>
          <p:cNvPr id="244" name="Google Shape;244;p36"/>
          <p:cNvSpPr/>
          <p:nvPr/>
        </p:nvSpPr>
        <p:spPr>
          <a:xfrm rot="-5400000">
            <a:off x="1939667" y="1930967"/>
            <a:ext cx="12213200" cy="63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36"/>
          <p:cNvGrpSpPr/>
          <p:nvPr/>
        </p:nvGrpSpPr>
        <p:grpSpPr>
          <a:xfrm rot="-5400000">
            <a:off x="5385432" y="2891891"/>
            <a:ext cx="12213291" cy="1885963"/>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36"/>
          <p:cNvSpPr txBox="1">
            <a:spLocks noGrp="1"/>
          </p:cNvSpPr>
          <p:nvPr>
            <p:ph type="subTitle" idx="1"/>
          </p:nvPr>
        </p:nvSpPr>
        <p:spPr>
          <a:xfrm>
            <a:off x="5130633" y="20653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49" name="Google Shape;249;p36"/>
          <p:cNvSpPr txBox="1">
            <a:spLocks noGrp="1"/>
          </p:cNvSpPr>
          <p:nvPr>
            <p:ph type="title"/>
          </p:nvPr>
        </p:nvSpPr>
        <p:spPr>
          <a:xfrm>
            <a:off x="5130633" y="10780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7222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257"/>
        <p:cNvGrpSpPr/>
        <p:nvPr/>
      </p:nvGrpSpPr>
      <p:grpSpPr>
        <a:xfrm>
          <a:off x="0" y="0"/>
          <a:ext cx="0" cy="0"/>
          <a:chOff x="0" y="0"/>
          <a:chExt cx="0" cy="0"/>
        </a:xfrm>
      </p:grpSpPr>
      <p:sp>
        <p:nvSpPr>
          <p:cNvPr id="258" name="Google Shape;258;p38"/>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38"/>
          <p:cNvGrpSpPr/>
          <p:nvPr/>
        </p:nvGrpSpPr>
        <p:grpSpPr>
          <a:xfrm>
            <a:off x="-1600" y="5896807"/>
            <a:ext cx="12192383" cy="961207"/>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38">
            <a:hlinkClick r:id="" action="ppaction://noaction"/>
          </p:cNvPr>
          <p:cNvSpPr txBox="1">
            <a:spLocks noGrp="1"/>
          </p:cNvSpPr>
          <p:nvPr>
            <p:ph type="title"/>
          </p:nvPr>
        </p:nvSpPr>
        <p:spPr>
          <a:xfrm>
            <a:off x="7112500" y="3002467"/>
            <a:ext cx="2776000" cy="151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933"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16060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785233" y="2720933"/>
            <a:ext cx="5962800" cy="6079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 name="Google Shape;295;p43"/>
          <p:cNvGrpSpPr/>
          <p:nvPr/>
        </p:nvGrpSpPr>
        <p:grpSpPr>
          <a:xfrm>
            <a:off x="-2044" y="5896843"/>
            <a:ext cx="12200936" cy="961207"/>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43"/>
          <p:cNvSpPr txBox="1">
            <a:spLocks noGrp="1"/>
          </p:cNvSpPr>
          <p:nvPr>
            <p:ph type="title"/>
          </p:nvPr>
        </p:nvSpPr>
        <p:spPr>
          <a:xfrm>
            <a:off x="6298567" y="1007133"/>
            <a:ext cx="51452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99" name="Google Shape;299;p43"/>
          <p:cNvSpPr txBox="1">
            <a:spLocks noGrp="1"/>
          </p:cNvSpPr>
          <p:nvPr>
            <p:ph type="subTitle" idx="1"/>
          </p:nvPr>
        </p:nvSpPr>
        <p:spPr>
          <a:xfrm>
            <a:off x="7134367" y="50303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300" name="Google Shape;300;p43"/>
          <p:cNvSpPr txBox="1">
            <a:spLocks noGrp="1"/>
          </p:cNvSpPr>
          <p:nvPr>
            <p:ph type="subTitle" idx="2"/>
          </p:nvPr>
        </p:nvSpPr>
        <p:spPr>
          <a:xfrm>
            <a:off x="6298567" y="1864400"/>
            <a:ext cx="5145200" cy="15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301" name="Google Shape;301;p43"/>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3"/>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3"/>
          <p:cNvSpPr txBox="1"/>
          <p:nvPr/>
        </p:nvSpPr>
        <p:spPr>
          <a:xfrm>
            <a:off x="6878767" y="4342217"/>
            <a:ext cx="3984800" cy="6420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None/>
            </a:pPr>
            <a:r>
              <a:rPr lang="en" sz="1600">
                <a:solidFill>
                  <a:schemeClr val="dk1"/>
                </a:solidFill>
                <a:latin typeface="Lato"/>
                <a:ea typeface="Lato"/>
                <a:cs typeface="Lato"/>
                <a:sym typeface="Lato"/>
              </a:rPr>
              <a:t>CREDITS: This presentation template was created by</a:t>
            </a:r>
            <a:r>
              <a:rPr lang="en" sz="1600" b="1">
                <a:solidFill>
                  <a:schemeClr val="dk1"/>
                </a:solidFill>
                <a:latin typeface="Lato"/>
                <a:ea typeface="Lato"/>
                <a:cs typeface="Lato"/>
                <a:sym typeface="Lato"/>
              </a:rPr>
              <a:t> </a:t>
            </a:r>
            <a:r>
              <a:rPr lang="en" sz="16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xmlns="" val="tx"/>
                    </a:ext>
                  </a:extLst>
                </a:hlinkClick>
              </a:rPr>
              <a:t>Slidesgo</a:t>
            </a:r>
            <a:r>
              <a:rPr lang="en" sz="1600" b="1">
                <a:solidFill>
                  <a:schemeClr val="dk1"/>
                </a:solidFill>
                <a:latin typeface="Lato"/>
                <a:ea typeface="Lato"/>
                <a:cs typeface="Lato"/>
                <a:sym typeface="Lato"/>
              </a:rPr>
              <a:t>,</a:t>
            </a:r>
            <a:r>
              <a:rPr lang="en" sz="1600">
                <a:solidFill>
                  <a:schemeClr val="dk1"/>
                </a:solidFill>
                <a:latin typeface="Lato"/>
                <a:ea typeface="Lato"/>
                <a:cs typeface="Lato"/>
                <a:sym typeface="Lato"/>
              </a:rPr>
              <a:t> including icons by </a:t>
            </a:r>
            <a:r>
              <a:rPr lang="en" sz="16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xmlns="" val="tx"/>
                    </a:ext>
                  </a:extLst>
                </a:hlinkClick>
              </a:rPr>
              <a:t>Flaticon</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infographics &amp; images by </a:t>
            </a:r>
            <a:r>
              <a:rPr lang="en" sz="16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xmlns="" val="tx"/>
                    </a:ext>
                  </a:extLst>
                </a:hlinkClick>
              </a:rPr>
              <a:t>Freepik</a:t>
            </a:r>
            <a:r>
              <a:rPr lang="en" sz="1600" b="1">
                <a:solidFill>
                  <a:schemeClr val="dk1"/>
                </a:solidFill>
                <a:latin typeface="Lato"/>
                <a:ea typeface="Lato"/>
                <a:cs typeface="Lato"/>
                <a:sym typeface="Lato"/>
              </a:rPr>
              <a:t> </a:t>
            </a:r>
            <a:endParaRPr sz="1333">
              <a:solidFill>
                <a:schemeClr val="dk1"/>
              </a:solidFill>
              <a:latin typeface="Lato"/>
              <a:ea typeface="Lato"/>
              <a:cs typeface="Lato"/>
              <a:sym typeface="Lato"/>
            </a:endParaRPr>
          </a:p>
        </p:txBody>
      </p:sp>
    </p:spTree>
    <p:extLst>
      <p:ext uri="{BB962C8B-B14F-4D97-AF65-F5344CB8AC3E}">
        <p14:creationId xmlns:p14="http://schemas.microsoft.com/office/powerpoint/2010/main" val="3477297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90774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39617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2023/11/30</a:t>
            </a:fld>
            <a:endParaRPr lang="zh-CN" altLang="en-US"/>
          </a:p>
        </p:txBody>
      </p:sp>
      <p:sp>
        <p:nvSpPr>
          <p:cNvPr id="8" name="页脚占位符 7">
            <a:extLst>
              <a:ext uri="{FF2B5EF4-FFF2-40B4-BE49-F238E27FC236}">
                <a16:creationId xmlns:a16="http://schemas.microsoft.com/office/drawing/2014/main" xmlns=""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60721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306"/>
        <p:cNvGrpSpPr/>
        <p:nvPr/>
      </p:nvGrpSpPr>
      <p:grpSpPr>
        <a:xfrm>
          <a:off x="0" y="0"/>
          <a:ext cx="0" cy="0"/>
          <a:chOff x="0" y="0"/>
          <a:chExt cx="0" cy="0"/>
        </a:xfrm>
      </p:grpSpPr>
    </p:spTree>
    <p:extLst>
      <p:ext uri="{BB962C8B-B14F-4D97-AF65-F5344CB8AC3E}">
        <p14:creationId xmlns:p14="http://schemas.microsoft.com/office/powerpoint/2010/main" val="3243105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07"/>
        <p:cNvGrpSpPr/>
        <p:nvPr/>
      </p:nvGrpSpPr>
      <p:grpSpPr>
        <a:xfrm>
          <a:off x="0" y="0"/>
          <a:ext cx="0" cy="0"/>
          <a:chOff x="0" y="0"/>
          <a:chExt cx="0" cy="0"/>
        </a:xfrm>
      </p:grpSpPr>
    </p:spTree>
    <p:extLst>
      <p:ext uri="{BB962C8B-B14F-4D97-AF65-F5344CB8AC3E}">
        <p14:creationId xmlns:p14="http://schemas.microsoft.com/office/powerpoint/2010/main" val="302181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308"/>
        <p:cNvGrpSpPr/>
        <p:nvPr/>
      </p:nvGrpSpPr>
      <p:grpSpPr>
        <a:xfrm>
          <a:off x="0" y="0"/>
          <a:ext cx="0" cy="0"/>
          <a:chOff x="0" y="0"/>
          <a:chExt cx="0" cy="0"/>
        </a:xfrm>
      </p:grpSpPr>
    </p:spTree>
    <p:extLst>
      <p:ext uri="{BB962C8B-B14F-4D97-AF65-F5344CB8AC3E}">
        <p14:creationId xmlns:p14="http://schemas.microsoft.com/office/powerpoint/2010/main" val="3975267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 name="Google Shape;60;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2" name="Google Shape;62;p11"/>
          <p:cNvGrpSpPr/>
          <p:nvPr/>
        </p:nvGrpSpPr>
        <p:grpSpPr>
          <a:xfrm>
            <a:off x="-1600" y="5896807"/>
            <a:ext cx="12192383" cy="961207"/>
            <a:chOff x="6554556" y="4623505"/>
            <a:chExt cx="7127825" cy="720905"/>
          </a:xfrm>
        </p:grpSpPr>
        <p:sp>
          <p:nvSpPr>
            <p:cNvPr id="63" name="Google Shape;63;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3552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6"/>
        <p:cNvGrpSpPr/>
        <p:nvPr/>
      </p:nvGrpSpPr>
      <p:grpSpPr>
        <a:xfrm>
          <a:off x="0" y="0"/>
          <a:ext cx="0" cy="0"/>
          <a:chOff x="0" y="0"/>
          <a:chExt cx="0" cy="0"/>
        </a:xfrm>
      </p:grpSpPr>
      <p:sp>
        <p:nvSpPr>
          <p:cNvPr id="237" name="Google Shape;237;p35"/>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 name="Google Shape;238;p35"/>
          <p:cNvGrpSpPr/>
          <p:nvPr/>
        </p:nvGrpSpPr>
        <p:grpSpPr>
          <a:xfrm>
            <a:off x="-2044" y="5896843"/>
            <a:ext cx="12200936" cy="961207"/>
            <a:chOff x="6554556" y="4623505"/>
            <a:chExt cx="7127825" cy="720905"/>
          </a:xfrm>
        </p:grpSpPr>
        <p:sp>
          <p:nvSpPr>
            <p:cNvPr id="239" name="Google Shape;239;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35"/>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2" name="Google Shape;242;p35"/>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883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02FFF3-2B2F-4462-A3B8-D8049F6A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A35C07-0825-42FF-B0B8-322510D4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346B06-4FB3-4676-9E47-21BAD6295BAF}"/>
              </a:ext>
            </a:extLst>
          </p:cNvPr>
          <p:cNvSpPr>
            <a:spLocks noGrp="1"/>
          </p:cNvSpPr>
          <p:nvPr>
            <p:ph type="dt" sz="half" idx="10"/>
          </p:nvPr>
        </p:nvSpPr>
        <p:spPr/>
        <p:txBody>
          <a:bodyPr/>
          <a:lstStyle/>
          <a:p>
            <a:fld id="{3D9B8DC1-9081-4B8A-AB81-DC13AA855068}" type="datetimeFigureOut">
              <a:rPr lang="en-US" smtClean="0"/>
              <a:t>11/30/2023</a:t>
            </a:fld>
            <a:endParaRPr lang="en-US"/>
          </a:p>
        </p:txBody>
      </p:sp>
      <p:sp>
        <p:nvSpPr>
          <p:cNvPr id="5" name="Footer Placeholder 4">
            <a:extLst>
              <a:ext uri="{FF2B5EF4-FFF2-40B4-BE49-F238E27FC236}">
                <a16:creationId xmlns:a16="http://schemas.microsoft.com/office/drawing/2014/main" xmlns="" id="{3C116EDE-201A-421A-817C-D6BBF0C7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37BE160-A6BD-44F6-B10B-AA6CEFE2CC62}"/>
              </a:ext>
            </a:extLst>
          </p:cNvPr>
          <p:cNvSpPr>
            <a:spLocks noGrp="1"/>
          </p:cNvSpPr>
          <p:nvPr>
            <p:ph type="sldNum" sz="quarter" idx="12"/>
          </p:nvPr>
        </p:nvSpPr>
        <p:spPr/>
        <p:txBody>
          <a:bodyPr/>
          <a:lstStyle/>
          <a:p>
            <a:fld id="{782BEF64-560A-4F52-B147-254DF150A9E2}" type="slidenum">
              <a:rPr lang="en-US" smtClean="0"/>
              <a:t>‹#›</a:t>
            </a:fld>
            <a:endParaRPr lang="en-US"/>
          </a:p>
        </p:txBody>
      </p:sp>
    </p:spTree>
    <p:extLst>
      <p:ext uri="{BB962C8B-B14F-4D97-AF65-F5344CB8AC3E}">
        <p14:creationId xmlns:p14="http://schemas.microsoft.com/office/powerpoint/2010/main" val="2941150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9235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509134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569734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2023/11/30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923939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2023/11/30</a:t>
            </a:fld>
            <a:endParaRPr lang="zh-CN" altLang="en-US"/>
          </a:p>
        </p:txBody>
      </p:sp>
      <p:sp>
        <p:nvSpPr>
          <p:cNvPr id="4" name="页脚占位符 3">
            <a:extLst>
              <a:ext uri="{FF2B5EF4-FFF2-40B4-BE49-F238E27FC236}">
                <a16:creationId xmlns:a16="http://schemas.microsoft.com/office/drawing/2014/main" xmlns=""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91998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320843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628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503205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294543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793061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866258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27915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2474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2023/11/30</a:t>
            </a:fld>
            <a:endParaRPr lang="zh-CN" altLang="en-US"/>
          </a:p>
        </p:txBody>
      </p:sp>
      <p:sp>
        <p:nvSpPr>
          <p:cNvPr id="3" name="页脚占位符 2">
            <a:extLst>
              <a:ext uri="{FF2B5EF4-FFF2-40B4-BE49-F238E27FC236}">
                <a16:creationId xmlns:a16="http://schemas.microsoft.com/office/drawing/2014/main" xmlns=""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1286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2023/11/30</a:t>
            </a:fld>
            <a:endParaRPr lang="zh-CN" altLang="en-US"/>
          </a:p>
        </p:txBody>
      </p:sp>
      <p:sp>
        <p:nvSpPr>
          <p:cNvPr id="6" name="页脚占位符 5">
            <a:extLst>
              <a:ext uri="{FF2B5EF4-FFF2-40B4-BE49-F238E27FC236}">
                <a16:creationId xmlns:a16="http://schemas.microsoft.com/office/drawing/2014/main" xmlns=""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8219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2023/11/30</a:t>
            </a:fld>
            <a:endParaRPr lang="zh-CN" altLang="en-US"/>
          </a:p>
        </p:txBody>
      </p:sp>
      <p:sp>
        <p:nvSpPr>
          <p:cNvPr id="6" name="页脚占位符 5">
            <a:extLst>
              <a:ext uri="{FF2B5EF4-FFF2-40B4-BE49-F238E27FC236}">
                <a16:creationId xmlns:a16="http://schemas.microsoft.com/office/drawing/2014/main" xmlns=""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8249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1.jpe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xmlns="" id="{2B970E04-E9AC-4B5F-231A-55BB8BE31DF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46073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xmlns="" id="{7D3394F4-B99F-5C0A-50D8-C556BE830A4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1220561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pic>
        <p:nvPicPr>
          <p:cNvPr id="2" name="Picture 1" descr="A pink background with white leaves and black text&#10;&#10;Description automatically generated">
            <a:extLst>
              <a:ext uri="{FF2B5EF4-FFF2-40B4-BE49-F238E27FC236}">
                <a16:creationId xmlns:a16="http://schemas.microsoft.com/office/drawing/2014/main" xmlns="" id="{08F8BFEE-E3C5-D32B-6EED-B3DBC1E53A98}"/>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226361291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2023/11/30</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1583155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image" Target="../media/image28.gif"/><Relationship Id="rId16" Type="http://schemas.openxmlformats.org/officeDocument/2006/relationships/image" Target="../media/image36.png"/><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3.png"/><Relationship Id="rId5" Type="http://schemas.openxmlformats.org/officeDocument/2006/relationships/image" Target="../media/image30.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2.pn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11.wdp"/><Relationship Id="rId3" Type="http://schemas.openxmlformats.org/officeDocument/2006/relationships/image" Target="../media/image29.png"/><Relationship Id="rId7" Type="http://schemas.microsoft.com/office/2007/relationships/hdphoto" Target="../media/hdphoto8.wdp"/><Relationship Id="rId12" Type="http://schemas.openxmlformats.org/officeDocument/2006/relationships/image" Target="../media/image38.png"/><Relationship Id="rId2" Type="http://schemas.openxmlformats.org/officeDocument/2006/relationships/image" Target="../media/image28.gif"/><Relationship Id="rId1" Type="http://schemas.openxmlformats.org/officeDocument/2006/relationships/slideLayout" Target="../slideLayouts/slideLayout55.xml"/><Relationship Id="rId6" Type="http://schemas.openxmlformats.org/officeDocument/2006/relationships/image" Target="../media/image32.png"/><Relationship Id="rId11" Type="http://schemas.microsoft.com/office/2007/relationships/hdphoto" Target="../media/hdphoto6.wdp"/><Relationship Id="rId5" Type="http://schemas.openxmlformats.org/officeDocument/2006/relationships/image" Target="../media/image37.png"/><Relationship Id="rId10" Type="http://schemas.openxmlformats.org/officeDocument/2006/relationships/image" Target="../media/image30.png"/><Relationship Id="rId4" Type="http://schemas.microsoft.com/office/2007/relationships/hdphoto" Target="../media/hdphoto5.wdp"/><Relationship Id="rId9" Type="http://schemas.microsoft.com/office/2007/relationships/hdphoto" Target="../media/hdphoto10.wdp"/><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image" Target="../media/image28.gif"/><Relationship Id="rId16" Type="http://schemas.openxmlformats.org/officeDocument/2006/relationships/image" Target="../media/image36.png"/><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3.png"/><Relationship Id="rId5" Type="http://schemas.openxmlformats.org/officeDocument/2006/relationships/image" Target="../media/image30.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2.png"/><Relationship Id="rId1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image" Target="../media/image28.gif"/><Relationship Id="rId1" Type="http://schemas.openxmlformats.org/officeDocument/2006/relationships/slideLayout" Target="../slideLayouts/slideLayout55.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9.wdp"/><Relationship Id="rId4" Type="http://schemas.microsoft.com/office/2007/relationships/hdphoto" Target="../media/hdphoto5.wdp"/><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1.png"/><Relationship Id="rId12" Type="http://schemas.microsoft.com/office/2007/relationships/hdphoto" Target="../media/hdphoto9.wdp"/><Relationship Id="rId2" Type="http://schemas.openxmlformats.org/officeDocument/2006/relationships/image" Target="../media/image28.gif"/><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4.png"/><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 Id="rId14" Type="http://schemas.microsoft.com/office/2007/relationships/hdphoto" Target="../media/hdphoto10.wdp"/></Relationships>
</file>

<file path=ppt/slides/_rels/slide2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image" Target="../media/image28.gif"/><Relationship Id="rId1" Type="http://schemas.openxmlformats.org/officeDocument/2006/relationships/slideLayout" Target="../slideLayouts/slideLayout55.xml"/><Relationship Id="rId6" Type="http://schemas.microsoft.com/office/2007/relationships/hdphoto" Target="../media/hdphoto10.wdp"/><Relationship Id="rId11" Type="http://schemas.openxmlformats.org/officeDocument/2006/relationships/image" Target="../media/image41.png"/><Relationship Id="rId5" Type="http://schemas.openxmlformats.org/officeDocument/2006/relationships/image" Target="../media/image36.png"/><Relationship Id="rId10" Type="http://schemas.microsoft.com/office/2007/relationships/hdphoto" Target="../media/hdphoto12.wdp"/><Relationship Id="rId4" Type="http://schemas.microsoft.com/office/2007/relationships/hdphoto" Target="../media/hdphoto5.wdp"/><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9.png"/><Relationship Id="rId7" Type="http://schemas.openxmlformats.org/officeDocument/2006/relationships/image" Target="../media/image31.png"/><Relationship Id="rId12" Type="http://schemas.microsoft.com/office/2007/relationships/hdphoto" Target="../media/hdphoto10.wdp"/><Relationship Id="rId2" Type="http://schemas.openxmlformats.org/officeDocument/2006/relationships/image" Target="../media/image28.gif"/><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6.png"/><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image" Target="../media/image28.gif"/><Relationship Id="rId1" Type="http://schemas.openxmlformats.org/officeDocument/2006/relationships/slideLayout" Target="../slideLayouts/slideLayout55.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gif"/><Relationship Id="rId1" Type="http://schemas.openxmlformats.org/officeDocument/2006/relationships/slideLayout" Target="../slideLayouts/slideLayout26.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0.png"/><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0.png"/><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www.facebook.com/huongthaoGAD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0.png"/><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47" y="0"/>
            <a:ext cx="2200789" cy="20124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349" y="-786978"/>
            <a:ext cx="4989888" cy="2937584"/>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58" y="-70384"/>
            <a:ext cx="5664435" cy="68508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3122" y="3981450"/>
            <a:ext cx="3303852" cy="2798974"/>
          </a:xfrm>
          <a:prstGeom prst="rect">
            <a:avLst/>
          </a:prstGeom>
        </p:spPr>
      </p:pic>
      <p:pic>
        <p:nvPicPr>
          <p:cNvPr id="10" name="Picture 9">
            <a:extLst>
              <a:ext uri="{FF2B5EF4-FFF2-40B4-BE49-F238E27FC236}">
                <a16:creationId xmlns:a16="http://schemas.microsoft.com/office/drawing/2014/main" xmlns="" id="{127A0780-3F62-DC38-17EC-232BDC8FDB1D}"/>
              </a:ext>
            </a:extLst>
          </p:cNvPr>
          <p:cNvPicPr>
            <a:picLocks noChangeAspect="1"/>
          </p:cNvPicPr>
          <p:nvPr/>
        </p:nvPicPr>
        <p:blipFill>
          <a:blip r:embed="rId8"/>
          <a:stretch>
            <a:fillRect/>
          </a:stretch>
        </p:blipFill>
        <p:spPr>
          <a:xfrm>
            <a:off x="4590865" y="66675"/>
            <a:ext cx="4602118" cy="2470254"/>
          </a:xfrm>
          <a:prstGeom prst="rect">
            <a:avLst/>
          </a:prstGeom>
        </p:spPr>
      </p:pic>
      <p:pic>
        <p:nvPicPr>
          <p:cNvPr id="12" name="Picture 11">
            <a:extLst>
              <a:ext uri="{FF2B5EF4-FFF2-40B4-BE49-F238E27FC236}">
                <a16:creationId xmlns:a16="http://schemas.microsoft.com/office/drawing/2014/main" xmlns="" id="{A7683CC3-649F-5781-4C9F-00B2DA64F58A}"/>
              </a:ext>
            </a:extLst>
          </p:cNvPr>
          <p:cNvPicPr>
            <a:picLocks noChangeAspect="1"/>
          </p:cNvPicPr>
          <p:nvPr/>
        </p:nvPicPr>
        <p:blipFill>
          <a:blip r:embed="rId9"/>
          <a:stretch>
            <a:fillRect/>
          </a:stretch>
        </p:blipFill>
        <p:spPr>
          <a:xfrm>
            <a:off x="977938" y="1984156"/>
            <a:ext cx="10845724" cy="2127688"/>
          </a:xfrm>
          <a:prstGeom prst="rect">
            <a:avLst/>
          </a:prstGeom>
        </p:spPr>
      </p:pic>
      <p:pic>
        <p:nvPicPr>
          <p:cNvPr id="14" name="Picture 13">
            <a:extLst>
              <a:ext uri="{FF2B5EF4-FFF2-40B4-BE49-F238E27FC236}">
                <a16:creationId xmlns:a16="http://schemas.microsoft.com/office/drawing/2014/main" xmlns="" id="{1F7D9915-D080-0F70-3977-8E81B0E5FD9F}"/>
              </a:ext>
            </a:extLst>
          </p:cNvPr>
          <p:cNvPicPr>
            <a:picLocks noChangeAspect="1"/>
          </p:cNvPicPr>
          <p:nvPr/>
        </p:nvPicPr>
        <p:blipFill>
          <a:blip r:embed="rId10"/>
          <a:stretch>
            <a:fillRect/>
          </a:stretch>
        </p:blipFill>
        <p:spPr>
          <a:xfrm>
            <a:off x="4942609" y="3920838"/>
            <a:ext cx="2402032" cy="749873"/>
          </a:xfrm>
          <a:prstGeom prst="rect">
            <a:avLst/>
          </a:prstGeom>
        </p:spPr>
      </p:pic>
    </p:spTree>
    <p:extLst>
      <p:ext uri="{BB962C8B-B14F-4D97-AF65-F5344CB8AC3E}">
        <p14:creationId xmlns:p14="http://schemas.microsoft.com/office/powerpoint/2010/main" val="340320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26FF7F4-BB5C-A984-43DA-CE96D053403A}"/>
              </a:ext>
            </a:extLst>
          </p:cNvPr>
          <p:cNvGraphicFramePr>
            <a:graphicFrameLocks noGrp="1"/>
          </p:cNvGraphicFramePr>
          <p:nvPr>
            <p:extLst>
              <p:ext uri="{D42A27DB-BD31-4B8C-83A1-F6EECF244321}">
                <p14:modId xmlns:p14="http://schemas.microsoft.com/office/powerpoint/2010/main" val="615217666"/>
              </p:ext>
            </p:extLst>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xmlns="" val="143287913"/>
                    </a:ext>
                  </a:extLst>
                </a:gridCol>
                <a:gridCol w="2802982">
                  <a:extLst>
                    <a:ext uri="{9D8B030D-6E8A-4147-A177-3AD203B41FA5}">
                      <a16:colId xmlns:a16="http://schemas.microsoft.com/office/drawing/2014/main" xmlns="" val="374679602"/>
                    </a:ext>
                  </a:extLst>
                </a:gridCol>
                <a:gridCol w="3018597">
                  <a:extLst>
                    <a:ext uri="{9D8B030D-6E8A-4147-A177-3AD203B41FA5}">
                      <a16:colId xmlns:a16="http://schemas.microsoft.com/office/drawing/2014/main" xmlns="" val="2331647636"/>
                    </a:ext>
                  </a:extLst>
                </a:gridCol>
                <a:gridCol w="3126403">
                  <a:extLst>
                    <a:ext uri="{9D8B030D-6E8A-4147-A177-3AD203B41FA5}">
                      <a16:colId xmlns:a16="http://schemas.microsoft.com/office/drawing/2014/main" xmlns=""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2304564"/>
                  </a:ext>
                </a:extLst>
              </a:tr>
            </a:tbl>
          </a:graphicData>
        </a:graphic>
      </p:graphicFrame>
      <p:sp>
        <p:nvSpPr>
          <p:cNvPr id="7" name="TextBox 6">
            <a:extLst>
              <a:ext uri="{FF2B5EF4-FFF2-40B4-BE49-F238E27FC236}">
                <a16:creationId xmlns:a16="http://schemas.microsoft.com/office/drawing/2014/main" xmlns=""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xmlns=""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xmlns=""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xmlns=""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xmlns=""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xmlns=""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xmlns=""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xmlns=""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xmlns=""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xmlns=""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2" name="Rectangle: Rounded Corners 4">
            <a:extLst>
              <a:ext uri="{FF2B5EF4-FFF2-40B4-BE49-F238E27FC236}">
                <a16:creationId xmlns:a16="http://schemas.microsoft.com/office/drawing/2014/main" xmlns=""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xmlns=""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4" name="Rectangle: Rounded Corners 4">
            <a:extLst>
              <a:ext uri="{FF2B5EF4-FFF2-40B4-BE49-F238E27FC236}">
                <a16:creationId xmlns:a16="http://schemas.microsoft.com/office/drawing/2014/main" xmlns=""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xmlns=""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xmlns=""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xmlns=""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xmlns=""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8093207" y="250726"/>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xmlns=""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xmlns=""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xmlns=""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xmlns="" id="{966EB91A-76B0-488A-8C82-12F31CC120E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FB79B3AF-17C1-4C34-860E-F81A391D29CE}"/>
              </a:ext>
            </a:extLst>
          </p:cNvPr>
          <p:cNvSpPr/>
          <p:nvPr/>
        </p:nvSpPr>
        <p:spPr>
          <a:xfrm>
            <a:off x="1654159" y="113929"/>
            <a:ext cx="8965484" cy="923331"/>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LÀM SẠCH DÒNG </a:t>
            </a:r>
            <a:r>
              <a:rPr lang="en-US"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SÔNG</a:t>
            </a:r>
          </a:p>
        </p:txBody>
      </p:sp>
    </p:spTree>
    <p:extLst>
      <p:ext uri="{BB962C8B-B14F-4D97-AF65-F5344CB8AC3E}">
        <p14:creationId xmlns:p14="http://schemas.microsoft.com/office/powerpoint/2010/main" val="5850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63" presetClass="path" presetSubtype="0" accel="50000" decel="50000" fill="hold" nodeType="withEffect">
                                  <p:stCondLst>
                                    <p:cond delay="0"/>
                                  </p:stCondLst>
                                  <p:childTnLst>
                                    <p:animMotion origin="layout" path="M -1.25E-6 0 L 0.65156 0 " pathEditMode="relative" rAng="0" ptsTypes="AA">
                                      <p:cBhvr>
                                        <p:cTn id="42" dur="3000" fill="hold"/>
                                        <p:tgtEl>
                                          <p:spTgt spid="8"/>
                                        </p:tgtEl>
                                        <p:attrNameLst>
                                          <p:attrName>ppt_x</p:attrName>
                                          <p:attrName>ppt_y</p:attrName>
                                        </p:attrNameLst>
                                      </p:cBhvr>
                                      <p:rCtr x="32578" y="0"/>
                                    </p:animMotion>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xmlns=""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xmlns="" id="{9A7C03D3-8724-4CD5-AA7A-402DD53099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xmlns=""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xmlns=""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xmlns=""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xmlns=""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xmlns="" id="{EFBBF63B-BC7A-453D-A995-C68F2CB49FA9}"/>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xmlns=""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xmlns=""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56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xmlns=""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xmlns=""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xmlns=""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xmlns="" id="{966EB91A-76B0-488A-8C82-12F31CC120E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1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2.91667E-6 -3.7037E-7 L -0.23594 0.2963 " pathEditMode="relative" rAng="0" ptsTypes="AA">
                                      <p:cBhvr>
                                        <p:cTn id="50" dur="2000" fill="hold"/>
                                        <p:tgtEl>
                                          <p:spTgt spid="1050"/>
                                        </p:tgtEl>
                                        <p:attrNameLst>
                                          <p:attrName>ppt_x</p:attrName>
                                          <p:attrName>ppt_y</p:attrName>
                                        </p:attrNameLst>
                                      </p:cBhvr>
                                      <p:rCtr x="-11797" y="14815"/>
                                    </p:animMotion>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1050"/>
                                        </p:tgtEl>
                                      </p:cBhvr>
                                    </p:animEffect>
                                    <p:set>
                                      <p:cBhvr>
                                        <p:cTn id="54" dur="1" fill="hold">
                                          <p:stCondLst>
                                            <p:cond delay="499"/>
                                          </p:stCondLst>
                                        </p:cTn>
                                        <p:tgtEl>
                                          <p:spTgt spid="10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875E-6 3.33333E-6 L -0.16159 0.13541 " pathEditMode="relative" rAng="0" ptsTypes="AA">
                                      <p:cBhvr>
                                        <p:cTn id="58" dur="2000" fill="hold"/>
                                        <p:tgtEl>
                                          <p:spTgt spid="1046"/>
                                        </p:tgtEl>
                                        <p:attrNameLst>
                                          <p:attrName>ppt_x</p:attrName>
                                          <p:attrName>ppt_y</p:attrName>
                                        </p:attrNameLst>
                                      </p:cBhvr>
                                      <p:rCtr x="-8086" y="6759"/>
                                    </p:animMotion>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1046"/>
                                        </p:tgtEl>
                                      </p:cBhvr>
                                    </p:animEffect>
                                    <p:set>
                                      <p:cBhvr>
                                        <p:cTn id="62" dur="1" fill="hold">
                                          <p:stCondLst>
                                            <p:cond delay="499"/>
                                          </p:stCondLst>
                                        </p:cTn>
                                        <p:tgtEl>
                                          <p:spTgt spid="10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08333E-7 -4.81481E-6 L -0.20013 -0.05023 " pathEditMode="relative" rAng="0" ptsTypes="AA">
                                      <p:cBhvr>
                                        <p:cTn id="66" dur="2000" fill="hold"/>
                                        <p:tgtEl>
                                          <p:spTgt spid="1040"/>
                                        </p:tgtEl>
                                        <p:attrNameLst>
                                          <p:attrName>ppt_x</p:attrName>
                                          <p:attrName>ppt_y</p:attrName>
                                        </p:attrNameLst>
                                      </p:cBhvr>
                                      <p:rCtr x="-10013" y="-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1040"/>
                                        </p:tgtEl>
                                      </p:cBhvr>
                                    </p:animEffect>
                                    <p:set>
                                      <p:cBhvr>
                                        <p:cTn id="70"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grpSp>
        <p:nvGrpSpPr>
          <p:cNvPr id="9" name="Group 8">
            <a:extLst>
              <a:ext uri="{FF2B5EF4-FFF2-40B4-BE49-F238E27FC236}">
                <a16:creationId xmlns:a16="http://schemas.microsoft.com/office/drawing/2014/main" xmlns="" id="{6A94B67D-8969-4B7B-BC78-0E28A1004665}"/>
              </a:ext>
            </a:extLst>
          </p:cNvPr>
          <p:cNvGrpSpPr/>
          <p:nvPr/>
        </p:nvGrpSpPr>
        <p:grpSpPr>
          <a:xfrm rot="475935">
            <a:off x="-1860602" y="3089771"/>
            <a:ext cx="4340431" cy="3840389"/>
            <a:chOff x="-1947231" y="-266157"/>
            <a:chExt cx="8191500" cy="7247793"/>
          </a:xfrm>
        </p:grpSpPr>
        <p:pic>
          <p:nvPicPr>
            <p:cNvPr id="10" name="Picture 30" descr="Cargo Ship Png - Cartoon Ship Image Png, Transparent Png , Transparent Png  Image - PNGitem">
              <a:extLst>
                <a:ext uri="{FF2B5EF4-FFF2-40B4-BE49-F238E27FC236}">
                  <a16:creationId xmlns:a16="http://schemas.microsoft.com/office/drawing/2014/main" xmlns="" id="{F34AE564-3CE9-4D54-8A8B-1D5C8C0C8F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53EB0123-78F0-44A9-A912-96C117893542}"/>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sp>
        <p:nvSpPr>
          <p:cNvPr id="13" name="TextBox 12">
            <a:extLst>
              <a:ext uri="{FF2B5EF4-FFF2-40B4-BE49-F238E27FC236}">
                <a16:creationId xmlns:a16="http://schemas.microsoft.com/office/drawing/2014/main" xmlns="" id="{19C6D77A-7DA9-4D69-9EF0-9008ABE08F3F}"/>
              </a:ext>
            </a:extLst>
          </p:cNvPr>
          <p:cNvSpPr txBox="1"/>
          <p:nvPr/>
        </p:nvSpPr>
        <p:spPr>
          <a:xfrm>
            <a:off x="876242" y="883730"/>
            <a:ext cx="10439516" cy="1200329"/>
          </a:xfrm>
          <a:prstGeom prst="rect">
            <a:avLst/>
          </a:prstGeom>
          <a:noFill/>
        </p:spPr>
        <p:txBody>
          <a:bodyPr wrap="square">
            <a:spAutoFit/>
          </a:bodyPr>
          <a:lstStyle/>
          <a:p>
            <a:pPr algn="just" defTabSz="1219170">
              <a:buClr>
                <a:srgbClr val="000000"/>
              </a:buClr>
            </a:pPr>
            <a:r>
              <a:rPr lang="vi-VN" sz="3600" b="1" kern="0" dirty="0">
                <a:solidFill>
                  <a:srgbClr val="FF0000"/>
                </a:solidFill>
                <a:latin typeface="Cambria" panose="02040503050406030204" pitchFamily="18" charset="0"/>
                <a:ea typeface="Cambria" panose="02040503050406030204" pitchFamily="18" charset="0"/>
                <a:cs typeface="Arial"/>
                <a:sym typeface="Arial"/>
              </a:rPr>
              <a:t>2. Lấy ví dụ về vật cản ánh sáng có ứng dụng trong đời sống hằng ngày mà em biết. </a:t>
            </a:r>
          </a:p>
        </p:txBody>
      </p:sp>
      <p:pic>
        <p:nvPicPr>
          <p:cNvPr id="18" name="Picture 20" descr="Trash and garbage icons set, cartoon style - Stock Illustration [28783798]  - PIXTA">
            <a:extLst>
              <a:ext uri="{FF2B5EF4-FFF2-40B4-BE49-F238E27FC236}">
                <a16:creationId xmlns:a16="http://schemas.microsoft.com/office/drawing/2014/main" xmlns="" id="{FF0633D8-58C4-4271-BD72-85313B69E00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110361" y="5205831"/>
            <a:ext cx="1772027" cy="164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50D156C-9354-7E5B-95A9-4FBC5683F15B}"/>
              </a:ext>
            </a:extLst>
          </p:cNvPr>
          <p:cNvSpPr txBox="1"/>
          <p:nvPr/>
        </p:nvSpPr>
        <p:spPr>
          <a:xfrm>
            <a:off x="2619373" y="2858172"/>
            <a:ext cx="8058151" cy="1200329"/>
          </a:xfrm>
          <a:custGeom>
            <a:avLst/>
            <a:gdLst>
              <a:gd name="connsiteX0" fmla="*/ 0 w 8058151"/>
              <a:gd name="connsiteY0" fmla="*/ 0 h 1200329"/>
              <a:gd name="connsiteX1" fmla="*/ 8058151 w 8058151"/>
              <a:gd name="connsiteY1" fmla="*/ 0 h 1200329"/>
              <a:gd name="connsiteX2" fmla="*/ 8058151 w 8058151"/>
              <a:gd name="connsiteY2" fmla="*/ 1200329 h 1200329"/>
              <a:gd name="connsiteX3" fmla="*/ 0 w 8058151"/>
              <a:gd name="connsiteY3" fmla="*/ 1200329 h 1200329"/>
              <a:gd name="connsiteX4" fmla="*/ 0 w 80581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151" h="1200329" fill="none" extrusionOk="0">
                <a:moveTo>
                  <a:pt x="0" y="0"/>
                </a:moveTo>
                <a:cubicBezTo>
                  <a:pt x="3837419" y="5222"/>
                  <a:pt x="7079675" y="24918"/>
                  <a:pt x="8058151" y="0"/>
                </a:cubicBezTo>
                <a:cubicBezTo>
                  <a:pt x="8124885" y="180425"/>
                  <a:pt x="8111168" y="1037242"/>
                  <a:pt x="8058151" y="1200329"/>
                </a:cubicBezTo>
                <a:cubicBezTo>
                  <a:pt x="5364327" y="1035568"/>
                  <a:pt x="3554845" y="1318479"/>
                  <a:pt x="0" y="1200329"/>
                </a:cubicBezTo>
                <a:cubicBezTo>
                  <a:pt x="40680" y="790633"/>
                  <a:pt x="-39089" y="241570"/>
                  <a:pt x="0" y="0"/>
                </a:cubicBezTo>
                <a:close/>
              </a:path>
              <a:path w="8058151" h="1200329" stroke="0" extrusionOk="0">
                <a:moveTo>
                  <a:pt x="0" y="0"/>
                </a:moveTo>
                <a:cubicBezTo>
                  <a:pt x="1831434" y="11849"/>
                  <a:pt x="5404519" y="-161459"/>
                  <a:pt x="8058151" y="0"/>
                </a:cubicBezTo>
                <a:cubicBezTo>
                  <a:pt x="7983109" y="255061"/>
                  <a:pt x="8128673" y="845340"/>
                  <a:pt x="8058151" y="1200329"/>
                </a:cubicBezTo>
                <a:cubicBezTo>
                  <a:pt x="5423956" y="1054469"/>
                  <a:pt x="2683250"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nl-NL" sz="3600" b="1" dirty="0">
                <a:latin typeface="Cambria" panose="02040503050406030204" pitchFamily="18" charset="0"/>
                <a:ea typeface="Cambria" panose="02040503050406030204" pitchFamily="18" charset="0"/>
              </a:rPr>
              <a:t>Một số vật cản sáng: rèm che, tấm chắn nắng ở ô tô, bịt mắt,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1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xmlns="" id="{99D67437-D39C-4874-9356-9CBD5CBCAF6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044"/>
                                        </p:tgtEl>
                                        <p:attrNameLst>
                                          <p:attrName>r</p:attrName>
                                        </p:attrNameLst>
                                      </p:cBhvr>
                                    </p:animRot>
                                    <p:animRot by="-240000">
                                      <p:cBhvr>
                                        <p:cTn id="19" dur="200" fill="hold">
                                          <p:stCondLst>
                                            <p:cond delay="200"/>
                                          </p:stCondLst>
                                        </p:cTn>
                                        <p:tgtEl>
                                          <p:spTgt spid="1044"/>
                                        </p:tgtEl>
                                        <p:attrNameLst>
                                          <p:attrName>r</p:attrName>
                                        </p:attrNameLst>
                                      </p:cBhvr>
                                    </p:animRot>
                                    <p:animRot by="240000">
                                      <p:cBhvr>
                                        <p:cTn id="20" dur="200" fill="hold">
                                          <p:stCondLst>
                                            <p:cond delay="400"/>
                                          </p:stCondLst>
                                        </p:cTn>
                                        <p:tgtEl>
                                          <p:spTgt spid="1044"/>
                                        </p:tgtEl>
                                        <p:attrNameLst>
                                          <p:attrName>r</p:attrName>
                                        </p:attrNameLst>
                                      </p:cBhvr>
                                    </p:animRot>
                                    <p:animRot by="-240000">
                                      <p:cBhvr>
                                        <p:cTn id="21" dur="200" fill="hold">
                                          <p:stCondLst>
                                            <p:cond delay="600"/>
                                          </p:stCondLst>
                                        </p:cTn>
                                        <p:tgtEl>
                                          <p:spTgt spid="1044"/>
                                        </p:tgtEl>
                                        <p:attrNameLst>
                                          <p:attrName>r</p:attrName>
                                        </p:attrNameLst>
                                      </p:cBhvr>
                                    </p:animRot>
                                    <p:animRot by="120000">
                                      <p:cBhvr>
                                        <p:cTn id="22" dur="200" fill="hold">
                                          <p:stCondLst>
                                            <p:cond delay="800"/>
                                          </p:stCondLst>
                                        </p:cTn>
                                        <p:tgtEl>
                                          <p:spTgt spid="104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11022E-16 3.33333E-6 L -0.4332 0.28102 " pathEditMode="relative" rAng="0" ptsTypes="AA">
                                      <p:cBhvr>
                                        <p:cTn id="32" dur="2000" fill="hold"/>
                                        <p:tgtEl>
                                          <p:spTgt spid="1044"/>
                                        </p:tgtEl>
                                        <p:attrNameLst>
                                          <p:attrName>ppt_x</p:attrName>
                                          <p:attrName>ppt_y</p:attrName>
                                        </p:attrNameLst>
                                      </p:cBhvr>
                                      <p:rCtr x="-21667" y="14051"/>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1044"/>
                                        </p:tgtEl>
                                      </p:cBhvr>
                                    </p:animEffect>
                                    <p:set>
                                      <p:cBhvr>
                                        <p:cTn id="36" dur="1" fill="hold">
                                          <p:stCondLst>
                                            <p:cond delay="499"/>
                                          </p:stCondLst>
                                        </p:cTn>
                                        <p:tgtEl>
                                          <p:spTgt spid="1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xmlns="" id="{32ADAC02-5B26-4861-BF87-EA48274A618F}"/>
              </a:ext>
            </a:extLst>
          </p:cNvPr>
          <p:cNvSpPr txBox="1"/>
          <p:nvPr/>
        </p:nvSpPr>
        <p:spPr>
          <a:xfrm>
            <a:off x="857192" y="978980"/>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Vì sao khi ánh sáng mặt trời chiếu sau lưng em (hình 8) thì em thấy bóng của mình đổ về phái trước mặt?</a:t>
            </a:r>
          </a:p>
        </p:txBody>
      </p:sp>
      <p:pic>
        <p:nvPicPr>
          <p:cNvPr id="16" name="Picture 22" descr="Paper Recycling Symbol Recycling Bin PNG, Clipart, Brand, Can, Cartoon  Trash, Clip Art, Design Free PNG">
            <a:extLst>
              <a:ext uri="{FF2B5EF4-FFF2-40B4-BE49-F238E27FC236}">
                <a16:creationId xmlns:a16="http://schemas.microsoft.com/office/drawing/2014/main" xmlns="" id="{D190B5A5-CF99-434A-A5A8-41D02851A6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1971471">
            <a:off x="10942027" y="494690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xmlns=""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xmlns="" id="{B93344F5-229B-4FC4-9103-FAC689E0A7D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xmlns="" id="{D7C4074C-534C-434D-8722-9AB5977ADC0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3" name="Picture 2">
            <a:extLst>
              <a:ext uri="{FF2B5EF4-FFF2-40B4-BE49-F238E27FC236}">
                <a16:creationId xmlns:a16="http://schemas.microsoft.com/office/drawing/2014/main" xmlns="" id="{4B26C4F1-19C2-C5FE-F64D-BBC5DAC0186B}"/>
              </a:ext>
            </a:extLst>
          </p:cNvPr>
          <p:cNvPicPr>
            <a:picLocks noChangeAspect="1"/>
          </p:cNvPicPr>
          <p:nvPr/>
        </p:nvPicPr>
        <p:blipFill>
          <a:blip r:embed="rId11"/>
          <a:stretch>
            <a:fillRect/>
          </a:stretch>
        </p:blipFill>
        <p:spPr>
          <a:xfrm>
            <a:off x="9167812" y="2276475"/>
            <a:ext cx="2124075" cy="2990850"/>
          </a:xfrm>
          <a:prstGeom prst="rect">
            <a:avLst/>
          </a:prstGeom>
        </p:spPr>
      </p:pic>
      <p:sp>
        <p:nvSpPr>
          <p:cNvPr id="8" name="TextBox 7">
            <a:extLst>
              <a:ext uri="{FF2B5EF4-FFF2-40B4-BE49-F238E27FC236}">
                <a16:creationId xmlns:a16="http://schemas.microsoft.com/office/drawing/2014/main" xmlns="" id="{BE73F2FE-1EDF-376D-1061-69CB7626245C}"/>
              </a:ext>
            </a:extLst>
          </p:cNvPr>
          <p:cNvSpPr txBox="1"/>
          <p:nvPr/>
        </p:nvSpPr>
        <p:spPr>
          <a:xfrm>
            <a:off x="3152774" y="2515272"/>
            <a:ext cx="5848352" cy="2862322"/>
          </a:xfrm>
          <a:custGeom>
            <a:avLst/>
            <a:gdLst>
              <a:gd name="connsiteX0" fmla="*/ 0 w 5848352"/>
              <a:gd name="connsiteY0" fmla="*/ 0 h 2862322"/>
              <a:gd name="connsiteX1" fmla="*/ 5848352 w 5848352"/>
              <a:gd name="connsiteY1" fmla="*/ 0 h 2862322"/>
              <a:gd name="connsiteX2" fmla="*/ 5848352 w 5848352"/>
              <a:gd name="connsiteY2" fmla="*/ 2862322 h 2862322"/>
              <a:gd name="connsiteX3" fmla="*/ 0 w 5848352"/>
              <a:gd name="connsiteY3" fmla="*/ 2862322 h 2862322"/>
              <a:gd name="connsiteX4" fmla="*/ 0 w 5848352"/>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352" h="2862322" fill="none" extrusionOk="0">
                <a:moveTo>
                  <a:pt x="0" y="0"/>
                </a:moveTo>
                <a:cubicBezTo>
                  <a:pt x="2716713" y="5222"/>
                  <a:pt x="3802004" y="24918"/>
                  <a:pt x="5848352" y="0"/>
                </a:cubicBezTo>
                <a:cubicBezTo>
                  <a:pt x="5687107" y="942177"/>
                  <a:pt x="5804592" y="1869700"/>
                  <a:pt x="5848352" y="2862322"/>
                </a:cubicBezTo>
                <a:cubicBezTo>
                  <a:pt x="3018325" y="2697561"/>
                  <a:pt x="728529" y="2980472"/>
                  <a:pt x="0" y="2862322"/>
                </a:cubicBezTo>
                <a:cubicBezTo>
                  <a:pt x="-55725" y="1471564"/>
                  <a:pt x="17072" y="1108071"/>
                  <a:pt x="0" y="0"/>
                </a:cubicBezTo>
                <a:close/>
              </a:path>
              <a:path w="5848352" h="2862322" stroke="0" extrusionOk="0">
                <a:moveTo>
                  <a:pt x="0" y="0"/>
                </a:moveTo>
                <a:cubicBezTo>
                  <a:pt x="1572266" y="11849"/>
                  <a:pt x="3376516" y="-161459"/>
                  <a:pt x="5848352" y="0"/>
                </a:cubicBezTo>
                <a:cubicBezTo>
                  <a:pt x="5851482" y="1124090"/>
                  <a:pt x="5747176" y="1755093"/>
                  <a:pt x="5848352" y="2862322"/>
                </a:cubicBezTo>
                <a:cubicBezTo>
                  <a:pt x="3938497" y="2716462"/>
                  <a:pt x="1144791" y="2783998"/>
                  <a:pt x="0" y="2862322"/>
                </a:cubicBezTo>
                <a:cubicBezTo>
                  <a:pt x="74291" y="2043234"/>
                  <a:pt x="168006" y="726102"/>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Khi ánh sáng mặt trời chiếu sau lưng em thì em thấy bóng của mình đổ về phía trước mặt vì em là vật cản ánh sáng mặt trời.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7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11022E-16 -3.33333E-6 L -0.33763 0.12639 " pathEditMode="relative" rAng="0" ptsTypes="AA">
                                      <p:cBhvr>
                                        <p:cTn id="26" dur="2000" fill="hold"/>
                                        <p:tgtEl>
                                          <p:spTgt spid="25"/>
                                        </p:tgtEl>
                                        <p:attrNameLst>
                                          <p:attrName>ppt_x</p:attrName>
                                          <p:attrName>ppt_y</p:attrName>
                                        </p:attrNameLst>
                                      </p:cBhvr>
                                      <p:rCtr x="-16888" y="6319"/>
                                    </p:animMotion>
                                  </p:childTnLst>
                                </p:cTn>
                              </p:par>
                            </p:childTnLst>
                          </p:cTn>
                        </p:par>
                        <p:par>
                          <p:cTn id="27" fill="hold">
                            <p:stCondLst>
                              <p:cond delay="2000"/>
                            </p:stCondLst>
                            <p:childTnLst>
                              <p:par>
                                <p:cTn id="28" presetID="10" presetClass="exit" presetSubtype="0" fill="hold" nodeType="after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xmlns=""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xmlns=""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xmlns=""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xmlns="" id="{D7C4074C-534C-434D-8722-9AB5977ADC0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xmlns=""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EE5FAD6C-C1AF-4ED5-88BA-01AF7F7A13DC}"/>
              </a:ext>
            </a:extLst>
          </p:cNvPr>
          <p:cNvSpPr/>
          <p:nvPr/>
        </p:nvSpPr>
        <p:spPr>
          <a:xfrm>
            <a:off x="1329542" y="3714327"/>
            <a:ext cx="9532917" cy="1452820"/>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DÒNG </a:t>
            </a:r>
            <a:r>
              <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SÔNG </a:t>
            </a: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MÃI XANH</a:t>
            </a:r>
            <a:endPar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228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4.44444E-6 L -0.42123 0.0125 " pathEditMode="relative" rAng="0" ptsTypes="AA">
                                      <p:cBhvr>
                                        <p:cTn id="20" dur="2000" fill="hold"/>
                                        <p:tgtEl>
                                          <p:spTgt spid="20"/>
                                        </p:tgtEl>
                                        <p:attrNameLst>
                                          <p:attrName>ppt_x</p:attrName>
                                          <p:attrName>ppt_y</p:attrName>
                                        </p:attrNameLst>
                                      </p:cBhvr>
                                      <p:rCtr x="-21068" y="625"/>
                                    </p:animMotion>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0 L 1.04518 0 " pathEditMode="relative" rAng="0" ptsTypes="AA">
                                      <p:cBhvr>
                                        <p:cTn id="28" dur="3000" fill="hold"/>
                                        <p:tgtEl>
                                          <p:spTgt spid="8"/>
                                        </p:tgtEl>
                                        <p:attrNameLst>
                                          <p:attrName>ppt_x</p:attrName>
                                          <p:attrName>ppt_y</p:attrName>
                                        </p:attrNameLst>
                                      </p:cBhvr>
                                      <p:rCtr x="52253" y="0"/>
                                    </p:animMotion>
                                  </p:childTnLst>
                                </p:cTn>
                              </p:par>
                            </p:childTnLst>
                          </p:cTn>
                        </p:par>
                        <p:par>
                          <p:cTn id="29" fill="hold">
                            <p:stCondLst>
                              <p:cond delay="3000"/>
                            </p:stCondLst>
                            <p:childTnLst>
                              <p:par>
                                <p:cTn id="30" presetID="14" presetClass="entr" presetSubtype="10" fill="hold" grpId="0" nodeType="afterEffect">
                                  <p:stCondLst>
                                    <p:cond delay="0"/>
                                  </p:stCondLst>
                                  <p:iterate type="lt">
                                    <p:tmPct val="0"/>
                                  </p:iterate>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2" dur="500"/>
                                        <p:tgtEl>
                                          <p:spTgt spid="10">
                                            <p:txEl>
                                              <p:pRg st="0" end="0"/>
                                            </p:txEl>
                                          </p:spTgt>
                                        </p:tgtEl>
                                      </p:cBhvr>
                                    </p:animEffect>
                                  </p:childTnLst>
                                </p:cTn>
                              </p:par>
                            </p:childTnLst>
                          </p:cTn>
                        </p:par>
                        <p:par>
                          <p:cTn id="33" fill="hold">
                            <p:stCondLst>
                              <p:cond delay="3500"/>
                            </p:stCondLst>
                            <p:childTnLst>
                              <p:par>
                                <p:cTn id="34" presetID="34" presetClass="emph" presetSubtype="0" repeatCount="5000" fill="hold" grpId="1" nodeType="afterEffect">
                                  <p:stCondLst>
                                    <p:cond delay="0"/>
                                  </p:stCondLst>
                                  <p:iterate type="lt">
                                    <p:tmPct val="10000"/>
                                  </p:iterate>
                                  <p:childTnLst>
                                    <p:animMotion origin="layout" path="M -2.77778E-6 -3.33333E-6 L -2.77778E-6 -0.07222 " pathEditMode="relative" rAng="0" ptsTypes="AA">
                                      <p:cBhvr>
                                        <p:cTn id="35" dur="250" accel="50000" decel="50000" autoRev="1" fill="hold">
                                          <p:stCondLst>
                                            <p:cond delay="0"/>
                                          </p:stCondLst>
                                        </p:cTn>
                                        <p:tgtEl>
                                          <p:spTgt spid="10">
                                            <p:txEl>
                                              <p:pRg st="0" end="0"/>
                                            </p:txEl>
                                          </p:spTgt>
                                        </p:tgtEl>
                                        <p:attrNameLst>
                                          <p:attrName>ppt_x</p:attrName>
                                          <p:attrName>ppt_y</p:attrName>
                                        </p:attrNameLst>
                                      </p:cBhvr>
                                      <p:rCtr x="0" y="-3611"/>
                                    </p:animMotion>
                                    <p:animRot by="1500000">
                                      <p:cBhvr>
                                        <p:cTn id="36" dur="125" fill="hold">
                                          <p:stCondLst>
                                            <p:cond delay="0"/>
                                          </p:stCondLst>
                                        </p:cTn>
                                        <p:tgtEl>
                                          <p:spTgt spid="10">
                                            <p:txEl>
                                              <p:pRg st="0" end="0"/>
                                            </p:txEl>
                                          </p:spTgt>
                                        </p:tgtEl>
                                        <p:attrNameLst>
                                          <p:attrName>r</p:attrName>
                                        </p:attrNameLst>
                                      </p:cBhvr>
                                    </p:animRot>
                                    <p:animRot by="-1500000">
                                      <p:cBhvr>
                                        <p:cTn id="37" dur="125" fill="hold">
                                          <p:stCondLst>
                                            <p:cond delay="125"/>
                                          </p:stCondLst>
                                        </p:cTn>
                                        <p:tgtEl>
                                          <p:spTgt spid="10">
                                            <p:txEl>
                                              <p:pRg st="0" end="0"/>
                                            </p:txEl>
                                          </p:spTgt>
                                        </p:tgtEl>
                                        <p:attrNameLst>
                                          <p:attrName>r</p:attrName>
                                        </p:attrNameLst>
                                      </p:cBhvr>
                                    </p:animRot>
                                    <p:animRot by="-1500000">
                                      <p:cBhvr>
                                        <p:cTn id="38" dur="125" fill="hold">
                                          <p:stCondLst>
                                            <p:cond delay="250"/>
                                          </p:stCondLst>
                                        </p:cTn>
                                        <p:tgtEl>
                                          <p:spTgt spid="10">
                                            <p:txEl>
                                              <p:pRg st="0" end="0"/>
                                            </p:txEl>
                                          </p:spTgt>
                                        </p:tgtEl>
                                        <p:attrNameLst>
                                          <p:attrName>r</p:attrName>
                                        </p:attrNameLst>
                                      </p:cBhvr>
                                    </p:animRot>
                                    <p:animRot by="1500000">
                                      <p:cBhvr>
                                        <p:cTn id="39" dur="125" fill="hold">
                                          <p:stCondLst>
                                            <p:cond delay="375"/>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0" grpI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buổi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mọi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phòng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tắt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đèn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xmlns=""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xmlns="" id="{C1700CAF-67F7-23C6-BAFE-136AA927B9ED}"/>
              </a:ext>
            </a:extLst>
          </p:cNvPr>
          <p:cNvSpPr txBox="1"/>
          <p:nvPr/>
        </p:nvSpPr>
        <p:spPr>
          <a:xfrm>
            <a:off x="2914650" y="4258347"/>
            <a:ext cx="8086725" cy="646331"/>
          </a:xfrm>
          <a:custGeom>
            <a:avLst/>
            <a:gdLst>
              <a:gd name="connsiteX0" fmla="*/ 0 w 8086725"/>
              <a:gd name="connsiteY0" fmla="*/ 0 h 646331"/>
              <a:gd name="connsiteX1" fmla="*/ 8086725 w 8086725"/>
              <a:gd name="connsiteY1" fmla="*/ 0 h 646331"/>
              <a:gd name="connsiteX2" fmla="*/ 8086725 w 8086725"/>
              <a:gd name="connsiteY2" fmla="*/ 646331 h 646331"/>
              <a:gd name="connsiteX3" fmla="*/ 0 w 8086725"/>
              <a:gd name="connsiteY3" fmla="*/ 646331 h 646331"/>
              <a:gd name="connsiteX4" fmla="*/ 0 w 80867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646331" fill="none" extrusionOk="0">
                <a:moveTo>
                  <a:pt x="0" y="0"/>
                </a:moveTo>
                <a:cubicBezTo>
                  <a:pt x="1097287" y="5222"/>
                  <a:pt x="5482731" y="24918"/>
                  <a:pt x="8086725" y="0"/>
                </a:cubicBezTo>
                <a:cubicBezTo>
                  <a:pt x="8086979" y="82799"/>
                  <a:pt x="8106503" y="500035"/>
                  <a:pt x="8086725" y="646331"/>
                </a:cubicBezTo>
                <a:cubicBezTo>
                  <a:pt x="5824026" y="481570"/>
                  <a:pt x="1328588" y="764481"/>
                  <a:pt x="0" y="646331"/>
                </a:cubicBezTo>
                <a:cubicBezTo>
                  <a:pt x="-25800" y="331639"/>
                  <a:pt x="10771" y="187809"/>
                  <a:pt x="0" y="0"/>
                </a:cubicBezTo>
                <a:close/>
              </a:path>
              <a:path w="8086725" h="646331" stroke="0" extrusionOk="0">
                <a:moveTo>
                  <a:pt x="0" y="0"/>
                </a:moveTo>
                <a:cubicBezTo>
                  <a:pt x="897065" y="11849"/>
                  <a:pt x="6905111" y="-161459"/>
                  <a:pt x="8086725" y="0"/>
                </a:cubicBezTo>
                <a:cubicBezTo>
                  <a:pt x="8061543" y="272270"/>
                  <a:pt x="8140627" y="451941"/>
                  <a:pt x="8086725" y="646331"/>
                </a:cubicBezTo>
                <a:cubicBezTo>
                  <a:pt x="6866829" y="500471"/>
                  <a:pt x="1257065" y="568007"/>
                  <a:pt x="0" y="646331"/>
                </a:cubicBezTo>
                <a:cubicBezTo>
                  <a:pt x="45562" y="351981"/>
                  <a:pt x="-52553" y="181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Vì không thấy ánh sáng chiếu tới các vật.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xmlns=""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81956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vi-VN"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Vì sao từ sáng đến trưa em thấy chiều dài bóng cột cờ ở sân trường thay đổi?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xmlns=""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xmlns="" id="{C1700CAF-67F7-23C6-BAFE-136AA927B9ED}"/>
              </a:ext>
            </a:extLst>
          </p:cNvPr>
          <p:cNvSpPr txBox="1"/>
          <p:nvPr/>
        </p:nvSpPr>
        <p:spPr>
          <a:xfrm>
            <a:off x="3086100" y="4144047"/>
            <a:ext cx="8086725" cy="1200329"/>
          </a:xfrm>
          <a:custGeom>
            <a:avLst/>
            <a:gdLst>
              <a:gd name="connsiteX0" fmla="*/ 0 w 8086725"/>
              <a:gd name="connsiteY0" fmla="*/ 0 h 1200329"/>
              <a:gd name="connsiteX1" fmla="*/ 8086725 w 8086725"/>
              <a:gd name="connsiteY1" fmla="*/ 0 h 1200329"/>
              <a:gd name="connsiteX2" fmla="*/ 8086725 w 8086725"/>
              <a:gd name="connsiteY2" fmla="*/ 1200329 h 1200329"/>
              <a:gd name="connsiteX3" fmla="*/ 0 w 8086725"/>
              <a:gd name="connsiteY3" fmla="*/ 1200329 h 1200329"/>
              <a:gd name="connsiteX4" fmla="*/ 0 w 808672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1200329" fill="none" extrusionOk="0">
                <a:moveTo>
                  <a:pt x="0" y="0"/>
                </a:moveTo>
                <a:cubicBezTo>
                  <a:pt x="1097287" y="5222"/>
                  <a:pt x="5482731" y="24918"/>
                  <a:pt x="8086725" y="0"/>
                </a:cubicBezTo>
                <a:cubicBezTo>
                  <a:pt x="8153459" y="180425"/>
                  <a:pt x="8139742" y="1037242"/>
                  <a:pt x="8086725" y="1200329"/>
                </a:cubicBezTo>
                <a:cubicBezTo>
                  <a:pt x="5824026" y="1035568"/>
                  <a:pt x="1328588" y="1318479"/>
                  <a:pt x="0" y="1200329"/>
                </a:cubicBezTo>
                <a:cubicBezTo>
                  <a:pt x="40680" y="790633"/>
                  <a:pt x="-39089" y="241570"/>
                  <a:pt x="0" y="0"/>
                </a:cubicBezTo>
                <a:close/>
              </a:path>
              <a:path w="8086725" h="1200329" stroke="0" extrusionOk="0">
                <a:moveTo>
                  <a:pt x="0" y="0"/>
                </a:moveTo>
                <a:cubicBezTo>
                  <a:pt x="897065" y="11849"/>
                  <a:pt x="6905111" y="-161459"/>
                  <a:pt x="8086725" y="0"/>
                </a:cubicBezTo>
                <a:cubicBezTo>
                  <a:pt x="8011683" y="255061"/>
                  <a:pt x="8157247" y="845340"/>
                  <a:pt x="8086725" y="1200329"/>
                </a:cubicBezTo>
                <a:cubicBezTo>
                  <a:pt x="6866829" y="1054469"/>
                  <a:pt x="1257065"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Mặt trời di chuyển làm hướng ánh sáng chiếu tới 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ộ</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 cờ thay đổi.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xmlns=""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25731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xmlns=""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xmlns=""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xmlns=""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xmlns=""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xmlns=""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8" name="Picture 7">
            <a:extLst>
              <a:ext uri="{FF2B5EF4-FFF2-40B4-BE49-F238E27FC236}">
                <a16:creationId xmlns:a16="http://schemas.microsoft.com/office/drawing/2014/main" xmlns="" id="{8E18A5BD-4EB2-FC54-3F9C-6CFAF96B25E1}"/>
              </a:ext>
            </a:extLst>
          </p:cNvPr>
          <p:cNvPicPr>
            <a:picLocks noChangeAspect="1"/>
          </p:cNvPicPr>
          <p:nvPr/>
        </p:nvPicPr>
        <p:blipFill>
          <a:blip r:embed="rId7"/>
          <a:stretch>
            <a:fillRect/>
          </a:stretch>
        </p:blipFill>
        <p:spPr>
          <a:xfrm>
            <a:off x="405545" y="3616637"/>
            <a:ext cx="10998137" cy="3090940"/>
          </a:xfrm>
          <a:prstGeom prst="rect">
            <a:avLst/>
          </a:prstGeom>
        </p:spPr>
      </p:pic>
    </p:spTree>
    <p:extLst>
      <p:ext uri="{BB962C8B-B14F-4D97-AF65-F5344CB8AC3E}">
        <p14:creationId xmlns:p14="http://schemas.microsoft.com/office/powerpoint/2010/main" val="3360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xmlns="" id="{9EDAD760-FF96-1C47-2056-676D0C8BA5D3}"/>
              </a:ext>
            </a:extLst>
          </p:cNvPr>
          <p:cNvPicPr>
            <a:picLocks noChangeAspect="1"/>
          </p:cNvPicPr>
          <p:nvPr/>
        </p:nvPicPr>
        <p:blipFill>
          <a:blip r:embed="rId5"/>
          <a:stretch>
            <a:fillRect/>
          </a:stretch>
        </p:blipFill>
        <p:spPr>
          <a:xfrm>
            <a:off x="794294" y="1936016"/>
            <a:ext cx="10126334" cy="2926334"/>
          </a:xfrm>
          <a:prstGeom prst="rect">
            <a:avLst/>
          </a:prstGeom>
        </p:spPr>
      </p:pic>
    </p:spTree>
    <p:extLst>
      <p:ext uri="{BB962C8B-B14F-4D97-AF65-F5344CB8AC3E}">
        <p14:creationId xmlns:p14="http://schemas.microsoft.com/office/powerpoint/2010/main" val="14353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xmlns=""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xmlns=""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xmlns=""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xmlns=""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xmlns=""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xmlns=""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xmlns=""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xmlns="" id="{92242DA1-DFEF-306A-3DFA-4AB78A7AB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173" y="1150122"/>
            <a:ext cx="3995531" cy="565138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876</Words>
  <Application>Microsoft Office PowerPoint</Application>
  <PresentationFormat>Custom</PresentationFormat>
  <Paragraphs>65</Paragraphs>
  <Slides>32</Slides>
  <Notes>4</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千图网海量PPT模板www.58pic.com ​​</vt:lpstr>
      <vt:lpstr>Custom Design</vt:lpstr>
      <vt:lpstr>End of Course Jeopardy XL by Slidesgo</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user</cp:lastModifiedBy>
  <cp:revision>40</cp:revision>
  <dcterms:created xsi:type="dcterms:W3CDTF">2023-08-09T10:06:45Z</dcterms:created>
  <dcterms:modified xsi:type="dcterms:W3CDTF">2023-11-30T14:11:49Z</dcterms:modified>
</cp:coreProperties>
</file>