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1" r:id="rId2"/>
    <p:sldId id="282" r:id="rId3"/>
    <p:sldId id="262" r:id="rId4"/>
    <p:sldId id="257" r:id="rId5"/>
    <p:sldId id="258" r:id="rId6"/>
    <p:sldId id="263" r:id="rId7"/>
    <p:sldId id="264" r:id="rId8"/>
    <p:sldId id="276" r:id="rId9"/>
    <p:sldId id="277" r:id="rId10"/>
    <p:sldId id="278" r:id="rId11"/>
    <p:sldId id="279" r:id="rId12"/>
    <p:sldId id="260" r:id="rId13"/>
    <p:sldId id="272" r:id="rId14"/>
    <p:sldId id="28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25/11/2023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30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=""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69D89D1F-0B76-6B4E-5009-2BC6D875AA99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6" y="304800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 descr="图片包含 轮子&#10;&#10;已生成高可信度的说明">
            <a:extLst>
              <a:ext uri="{FF2B5EF4-FFF2-40B4-BE49-F238E27FC236}">
                <a16:creationId xmlns:a16="http://schemas.microsoft.com/office/drawing/2014/main" xmlns="" id="{6E0F5AEF-A0C6-46F6-8AA9-1C233DB67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19" y="5251014"/>
            <a:ext cx="8259789" cy="1771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87" y="0"/>
            <a:ext cx="9898855" cy="6602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391" y="-44163"/>
            <a:ext cx="1491477" cy="8559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523" y="554710"/>
            <a:ext cx="1292003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2"/>
            <a:ext cx="573751" cy="337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8F4656-FA45-4FB6-8B7D-292AB5457A58}"/>
              </a:ext>
            </a:extLst>
          </p:cNvPr>
          <p:cNvSpPr txBox="1"/>
          <p:nvPr/>
        </p:nvSpPr>
        <p:spPr>
          <a:xfrm>
            <a:off x="2937076" y="575034"/>
            <a:ext cx="5973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5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HỨA TẠO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26BFB5-B7EB-4A1A-88B2-722B734F405D}"/>
              </a:ext>
            </a:extLst>
          </p:cNvPr>
          <p:cNvSpPr txBox="1"/>
          <p:nvPr/>
        </p:nvSpPr>
        <p:spPr>
          <a:xfrm>
            <a:off x="3573386" y="3651179"/>
            <a:ext cx="430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7653F3-F3FA-45EA-95A5-9336BD79E3A5}"/>
              </a:ext>
            </a:extLst>
          </p:cNvPr>
          <p:cNvSpPr txBox="1"/>
          <p:nvPr/>
        </p:nvSpPr>
        <p:spPr>
          <a:xfrm>
            <a:off x="1229626" y="1848778"/>
            <a:ext cx="9388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914377"/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</a:t>
            </a:r>
            <a:r>
              <a:rPr lang="en-US" sz="4000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000" b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3A1942-4286-4C8A-B22F-458E6B9391DF}"/>
              </a:ext>
            </a:extLst>
          </p:cNvPr>
          <p:cNvSpPr txBox="1"/>
          <p:nvPr/>
        </p:nvSpPr>
        <p:spPr>
          <a:xfrm>
            <a:off x="3446773" y="5379874"/>
            <a:ext cx="4954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E8F02B64-ED0B-4520-BE55-5971EC467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05" y="3777496"/>
            <a:ext cx="4067858" cy="3204756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377FDF82-74B6-4DFA-9B15-F0B84C246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05" y="-315270"/>
            <a:ext cx="3616189" cy="2734716"/>
          </a:xfrm>
          <a:prstGeom prst="rect">
            <a:avLst/>
          </a:prstGeom>
        </p:spPr>
      </p:pic>
      <p:pic>
        <p:nvPicPr>
          <p:cNvPr id="13" name="PA_图片 5">
            <a:extLst>
              <a:ext uri="{FF2B5EF4-FFF2-40B4-BE49-F238E27FC236}">
                <a16:creationId xmlns:a16="http://schemas.microsoft.com/office/drawing/2014/main" xmlns="" id="{D2207CE2-B446-4982-BD6F-744C1AD74B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52" y="1121934"/>
            <a:ext cx="3475998" cy="25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5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=""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71" y="1261908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=""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470</Words>
  <Application>Microsoft Office PowerPoint</Application>
  <PresentationFormat>Widescreen</PresentationFormat>
  <Paragraphs>43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黑体</vt:lpstr>
      <vt:lpstr>宋体</vt:lpstr>
      <vt:lpstr>#9Slide03 IcielSamsung Sharp Bo</vt:lpstr>
      <vt:lpstr>Arial</vt:lpstr>
      <vt:lpstr>Calibri</vt:lpstr>
      <vt:lpstr>Cambria</vt:lpstr>
      <vt:lpstr>Cambria (Đầu đề)</vt:lpstr>
      <vt:lpstr>Coiny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2023-08-10T09:09:33Z</dcterms:created>
  <dcterms:modified xsi:type="dcterms:W3CDTF">2023-11-25T13:02:22Z</dcterms:modified>
</cp:coreProperties>
</file>