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 id="283"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38" autoAdjust="0"/>
  </p:normalViewPr>
  <p:slideViewPr>
    <p:cSldViewPr snapToGrid="0">
      <p:cViewPr varScale="1">
        <p:scale>
          <a:sx n="66" d="100"/>
          <a:sy n="66"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82fdd2aa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82fdd2aa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BED4142-FFBA-46FD-A6DD-5445EA697919}"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25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8F42-097B-416F-8946-30DDCEE11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1C547-E4BC-423F-AD8B-29D63A2A2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94566-CDA4-4741-B964-6576CAC6BD05}"/>
              </a:ext>
            </a:extLst>
          </p:cNvPr>
          <p:cNvSpPr>
            <a:spLocks noGrp="1"/>
          </p:cNvSpPr>
          <p:nvPr>
            <p:ph type="dt" sz="half" idx="10"/>
          </p:nvPr>
        </p:nvSpPr>
        <p:spPr>
          <a:xfrm>
            <a:off x="838200" y="6356351"/>
            <a:ext cx="2743200" cy="365125"/>
          </a:xfrm>
          <a:prstGeom prst="rect">
            <a:avLst/>
          </a:prstGeom>
        </p:spPr>
        <p:txBody>
          <a:bodyPr lIns="68580" tIns="34290" rIns="68580" bIns="34290"/>
          <a:lstStyle/>
          <a:p>
            <a:fld id="{B28593A9-40E4-4715-BB88-DD783705E2B1}" type="datetimeFigureOut">
              <a:rPr lang="en-US" smtClean="0"/>
              <a:t>11/29/2023</a:t>
            </a:fld>
            <a:endParaRPr lang="en-US"/>
          </a:p>
        </p:txBody>
      </p:sp>
      <p:sp>
        <p:nvSpPr>
          <p:cNvPr id="5" name="Footer Placeholder 4">
            <a:extLst>
              <a:ext uri="{FF2B5EF4-FFF2-40B4-BE49-F238E27FC236}">
                <a16:creationId xmlns:a16="http://schemas.microsoft.com/office/drawing/2014/main" id="{7AD5C0DB-9765-4A30-8E83-3ABFBAED1EE6}"/>
              </a:ext>
            </a:extLst>
          </p:cNvPr>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42DAF23C-6EDE-43B4-B49B-DA449F0EC284}"/>
              </a:ext>
            </a:extLst>
          </p:cNvPr>
          <p:cNvSpPr>
            <a:spLocks noGrp="1"/>
          </p:cNvSpPr>
          <p:nvPr>
            <p:ph type="sldNum" sz="quarter" idx="12"/>
          </p:nvPr>
        </p:nvSpPr>
        <p:spPr>
          <a:xfrm>
            <a:off x="8610600" y="6356351"/>
            <a:ext cx="2743200" cy="365125"/>
          </a:xfrm>
          <a:prstGeom prst="rect">
            <a:avLst/>
          </a:prstGeom>
        </p:spPr>
        <p:txBody>
          <a:bodyPr lIns="68580" tIns="34290" rIns="68580" bIns="34290"/>
          <a:lstStyle/>
          <a:p>
            <a:fld id="{A1D6A31A-DEAA-4B37-8FF5-84366831316E}" type="slidenum">
              <a:rPr lang="en-US" smtClean="0"/>
              <a:t>‹#›</a:t>
            </a:fld>
            <a:endParaRPr lang="en-US"/>
          </a:p>
        </p:txBody>
      </p:sp>
    </p:spTree>
    <p:extLst>
      <p:ext uri="{BB962C8B-B14F-4D97-AF65-F5344CB8AC3E}">
        <p14:creationId xmlns:p14="http://schemas.microsoft.com/office/powerpoint/2010/main" val="37439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6F60200F-8E70-AB91-7CB7-044E9B9F219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395790" y="197146"/>
            <a:ext cx="1259515" cy="1259515"/>
          </a:xfrm>
          <a:prstGeom prst="rect">
            <a:avLst/>
          </a:prstGeom>
        </p:spPr>
      </p:pic>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slideLayout" Target="../slideLayouts/slideLayout10.xml"/><Relationship Id="rId7" Type="http://schemas.openxmlformats.org/officeDocument/2006/relationships/image" Target="../media/image54.png"/><Relationship Id="rId12" Type="http://schemas.openxmlformats.org/officeDocument/2006/relationships/image" Target="../media/image5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g"/><Relationship Id="rId10" Type="http://schemas.openxmlformats.org/officeDocument/2006/relationships/image" Target="../media/image57.png"/><Relationship Id="rId4" Type="http://schemas.openxmlformats.org/officeDocument/2006/relationships/notesSlide" Target="../notesSlides/notesSlide14.xm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image" Target="../media/image6.jpeg"/><Relationship Id="rId16" Type="http://schemas.openxmlformats.org/officeDocument/2006/relationships/image" Target="../media/image14.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26.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image" Target="../media/image25.png"/><Relationship Id="rId5" Type="http://schemas.microsoft.com/office/2007/relationships/hdphoto" Target="../media/hdphoto11.wdp"/><Relationship Id="rId15" Type="http://schemas.openxmlformats.org/officeDocument/2006/relationships/image" Target="../media/image8.png"/><Relationship Id="rId23" Type="http://schemas.microsoft.com/office/2007/relationships/hdphoto" Target="../media/hdphoto13.wdp"/><Relationship Id="rId10" Type="http://schemas.openxmlformats.org/officeDocument/2006/relationships/image" Target="../media/image22.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9.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8.png"/><Relationship Id="rId17" Type="http://schemas.openxmlformats.org/officeDocument/2006/relationships/image" Target="../media/image24.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277" name="Google Shape;2277;p57"/>
          <p:cNvSpPr txBox="1"/>
          <p:nvPr/>
        </p:nvSpPr>
        <p:spPr>
          <a:xfrm>
            <a:off x="1670388" y="2015209"/>
            <a:ext cx="4658851" cy="2018025"/>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lại nội dung bài học</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sp>
        <p:nvSpPr>
          <p:cNvPr id="2283" name="Google Shape;2283;p57"/>
          <p:cNvSpPr txBox="1"/>
          <p:nvPr/>
        </p:nvSpPr>
        <p:spPr>
          <a:xfrm>
            <a:off x="5403273" y="3341409"/>
            <a:ext cx="5124831" cy="2033673"/>
          </a:xfrm>
          <a:prstGeom prst="rect">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trước bài 27</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grpSp>
        <p:nvGrpSpPr>
          <p:cNvPr id="2285" name="Google Shape;2285;p57"/>
          <p:cNvGrpSpPr/>
          <p:nvPr/>
        </p:nvGrpSpPr>
        <p:grpSpPr>
          <a:xfrm rot="-6445979">
            <a:off x="-1446291" y="-1607"/>
            <a:ext cx="4108869" cy="2659771"/>
            <a:chOff x="3476322" y="3871854"/>
            <a:chExt cx="3081549" cy="1994761"/>
          </a:xfrm>
        </p:grpSpPr>
        <p:sp>
          <p:nvSpPr>
            <p:cNvPr id="2286" name="Google Shape;2286;p57"/>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57"/>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57"/>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57"/>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57"/>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57"/>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57"/>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57"/>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57"/>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57"/>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57"/>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57"/>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57"/>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57"/>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57"/>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57"/>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57"/>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57"/>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57"/>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5" name="Google Shape;2305;p57"/>
          <p:cNvGrpSpPr/>
          <p:nvPr/>
        </p:nvGrpSpPr>
        <p:grpSpPr>
          <a:xfrm rot="-2968875">
            <a:off x="10062875" y="-389140"/>
            <a:ext cx="2331261" cy="2023735"/>
            <a:chOff x="972034" y="4038077"/>
            <a:chExt cx="1579697" cy="1371393"/>
          </a:xfrm>
        </p:grpSpPr>
        <p:sp>
          <p:nvSpPr>
            <p:cNvPr id="2306" name="Google Shape;2306;p57"/>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57"/>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8" name="Google Shape;2308;p57"/>
            <p:cNvGrpSpPr/>
            <p:nvPr/>
          </p:nvGrpSpPr>
          <p:grpSpPr>
            <a:xfrm>
              <a:off x="972034" y="4038077"/>
              <a:ext cx="1579697" cy="1371393"/>
              <a:chOff x="972034" y="4038077"/>
              <a:chExt cx="1579697" cy="1371393"/>
            </a:xfrm>
          </p:grpSpPr>
          <p:sp>
            <p:nvSpPr>
              <p:cNvPr id="2309" name="Google Shape;2309;p57"/>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57"/>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57"/>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57"/>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F870C77C-B43C-82C7-135B-AEA1DE9D2235}"/>
              </a:ext>
            </a:extLst>
          </p:cNvPr>
          <p:cNvPicPr>
            <a:picLocks noChangeAspect="1"/>
          </p:cNvPicPr>
          <p:nvPr/>
        </p:nvPicPr>
        <p:blipFill>
          <a:blip r:embed="rId3"/>
          <a:stretch>
            <a:fillRect/>
          </a:stretch>
        </p:blipFill>
        <p:spPr>
          <a:xfrm>
            <a:off x="3737371" y="211646"/>
            <a:ext cx="4291956" cy="192650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1000"/>
                                        <p:tgtEl>
                                          <p:spTgt spid="2285"/>
                                        </p:tgtEl>
                                      </p:cBhvr>
                                    </p:animEffect>
                                    <p:anim calcmode="lin" valueType="num">
                                      <p:cBhvr>
                                        <p:cTn id="8" dur="1000" fill="hold"/>
                                        <p:tgtEl>
                                          <p:spTgt spid="2285"/>
                                        </p:tgtEl>
                                        <p:attrNameLst>
                                          <p:attrName>ppt_x</p:attrName>
                                        </p:attrNameLst>
                                      </p:cBhvr>
                                      <p:tavLst>
                                        <p:tav tm="0">
                                          <p:val>
                                            <p:strVal val="#ppt_x"/>
                                          </p:val>
                                        </p:tav>
                                        <p:tav tm="100000">
                                          <p:val>
                                            <p:strVal val="#ppt_x"/>
                                          </p:val>
                                        </p:tav>
                                      </p:tavLst>
                                    </p:anim>
                                    <p:anim calcmode="lin" valueType="num">
                                      <p:cBhvr>
                                        <p:cTn id="9" dur="1000" fill="hold"/>
                                        <p:tgtEl>
                                          <p:spTgt spid="22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Effect transition="in" filter="fade">
                                      <p:cBhvr>
                                        <p:cTn id="12" dur="1000"/>
                                        <p:tgtEl>
                                          <p:spTgt spid="2305"/>
                                        </p:tgtEl>
                                      </p:cBhvr>
                                    </p:animEffect>
                                    <p:anim calcmode="lin" valueType="num">
                                      <p:cBhvr>
                                        <p:cTn id="13" dur="1000" fill="hold"/>
                                        <p:tgtEl>
                                          <p:spTgt spid="2305"/>
                                        </p:tgtEl>
                                        <p:attrNameLst>
                                          <p:attrName>ppt_x</p:attrName>
                                        </p:attrNameLst>
                                      </p:cBhvr>
                                      <p:tavLst>
                                        <p:tav tm="0">
                                          <p:val>
                                            <p:strVal val="#ppt_x"/>
                                          </p:val>
                                        </p:tav>
                                        <p:tav tm="100000">
                                          <p:val>
                                            <p:strVal val="#ppt_x"/>
                                          </p:val>
                                        </p:tav>
                                      </p:tavLst>
                                    </p:anim>
                                    <p:anim calcmode="lin" valueType="num">
                                      <p:cBhvr>
                                        <p:cTn id="14" dur="1000" fill="hold"/>
                                        <p:tgtEl>
                                          <p:spTgt spid="23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77"/>
                                        </p:tgtEl>
                                        <p:attrNameLst>
                                          <p:attrName>style.visibility</p:attrName>
                                        </p:attrNameLst>
                                      </p:cBhvr>
                                      <p:to>
                                        <p:strVal val="visible"/>
                                      </p:to>
                                    </p:set>
                                    <p:anim calcmode="lin" valueType="num">
                                      <p:cBhvr>
                                        <p:cTn id="19" dur="500" fill="hold"/>
                                        <p:tgtEl>
                                          <p:spTgt spid="2277"/>
                                        </p:tgtEl>
                                        <p:attrNameLst>
                                          <p:attrName>ppt_w</p:attrName>
                                        </p:attrNameLst>
                                      </p:cBhvr>
                                      <p:tavLst>
                                        <p:tav tm="0">
                                          <p:val>
                                            <p:fltVal val="0"/>
                                          </p:val>
                                        </p:tav>
                                        <p:tav tm="100000">
                                          <p:val>
                                            <p:strVal val="#ppt_w"/>
                                          </p:val>
                                        </p:tav>
                                      </p:tavLst>
                                    </p:anim>
                                    <p:anim calcmode="lin" valueType="num">
                                      <p:cBhvr>
                                        <p:cTn id="20" dur="500" fill="hold"/>
                                        <p:tgtEl>
                                          <p:spTgt spid="2277"/>
                                        </p:tgtEl>
                                        <p:attrNameLst>
                                          <p:attrName>ppt_h</p:attrName>
                                        </p:attrNameLst>
                                      </p:cBhvr>
                                      <p:tavLst>
                                        <p:tav tm="0">
                                          <p:val>
                                            <p:fltVal val="0"/>
                                          </p:val>
                                        </p:tav>
                                        <p:tav tm="100000">
                                          <p:val>
                                            <p:strVal val="#ppt_h"/>
                                          </p:val>
                                        </p:tav>
                                      </p:tavLst>
                                    </p:anim>
                                    <p:animEffect transition="in" filter="fade">
                                      <p:cBhvr>
                                        <p:cTn id="21" dur="500"/>
                                        <p:tgtEl>
                                          <p:spTgt spid="22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83"/>
                                        </p:tgtEl>
                                        <p:attrNameLst>
                                          <p:attrName>style.visibility</p:attrName>
                                        </p:attrNameLst>
                                      </p:cBhvr>
                                      <p:to>
                                        <p:strVal val="visible"/>
                                      </p:to>
                                    </p:set>
                                    <p:anim calcmode="lin" valueType="num">
                                      <p:cBhvr>
                                        <p:cTn id="26" dur="500" fill="hold"/>
                                        <p:tgtEl>
                                          <p:spTgt spid="2283"/>
                                        </p:tgtEl>
                                        <p:attrNameLst>
                                          <p:attrName>ppt_w</p:attrName>
                                        </p:attrNameLst>
                                      </p:cBhvr>
                                      <p:tavLst>
                                        <p:tav tm="0">
                                          <p:val>
                                            <p:fltVal val="0"/>
                                          </p:val>
                                        </p:tav>
                                        <p:tav tm="100000">
                                          <p:val>
                                            <p:strVal val="#ppt_w"/>
                                          </p:val>
                                        </p:tav>
                                      </p:tavLst>
                                    </p:anim>
                                    <p:anim calcmode="lin" valueType="num">
                                      <p:cBhvr>
                                        <p:cTn id="27" dur="500" fill="hold"/>
                                        <p:tgtEl>
                                          <p:spTgt spid="2283"/>
                                        </p:tgtEl>
                                        <p:attrNameLst>
                                          <p:attrName>ppt_h</p:attrName>
                                        </p:attrNameLst>
                                      </p:cBhvr>
                                      <p:tavLst>
                                        <p:tav tm="0">
                                          <p:val>
                                            <p:fltVal val="0"/>
                                          </p:val>
                                        </p:tav>
                                        <p:tav tm="100000">
                                          <p:val>
                                            <p:strVal val="#ppt_h"/>
                                          </p:val>
                                        </p:tav>
                                      </p:tavLst>
                                    </p:anim>
                                    <p:animEffect transition="in" filter="fade">
                                      <p:cBhvr>
                                        <p:cTn id="28" dur="500"/>
                                        <p:tgtEl>
                                          <p:spTgt spid="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rotWithShape="1">
          <a:blip r:embed="rId5">
            <a:extLst>
              <a:ext uri="{28A0092B-C50C-407E-A947-70E740481C1C}">
                <a14:useLocalDpi xmlns:a14="http://schemas.microsoft.com/office/drawing/2010/main" val="0"/>
              </a:ext>
            </a:extLst>
          </a:blip>
          <a:srcRect t="29480"/>
          <a:stretch/>
        </p:blipFill>
        <p:spPr>
          <a:xfrm>
            <a:off x="-3870" y="-2072"/>
            <a:ext cx="12191999"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rotWithShape="1">
          <a:blip r:embed="rId6">
            <a:extLst>
              <a:ext uri="{28A0092B-C50C-407E-A947-70E740481C1C}">
                <a14:useLocalDpi xmlns:a14="http://schemas.microsoft.com/office/drawing/2010/main" val="0"/>
              </a:ext>
            </a:extLst>
          </a:blip>
          <a:srcRect t="65806" r="71078" b="20000"/>
          <a:stretch/>
        </p:blipFill>
        <p:spPr>
          <a:xfrm>
            <a:off x="1" y="3185653"/>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rotWithShape="1">
          <a:blip r:embed="rId7">
            <a:extLst>
              <a:ext uri="{28A0092B-C50C-407E-A947-70E740481C1C}">
                <a14:useLocalDpi xmlns:a14="http://schemas.microsoft.com/office/drawing/2010/main" val="0"/>
              </a:ext>
            </a:extLst>
          </a:blip>
          <a:srcRect l="52189" t="-3811" b="83596"/>
          <a:stretch/>
        </p:blipFill>
        <p:spPr>
          <a:xfrm>
            <a:off x="8139764"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rotWithShape="1">
          <a:blip r:embed="rId8">
            <a:extLst>
              <a:ext uri="{28A0092B-C50C-407E-A947-70E740481C1C}">
                <a14:useLocalDpi xmlns:a14="http://schemas.microsoft.com/office/drawing/2010/main" val="0"/>
              </a:ext>
            </a:extLst>
          </a:blip>
          <a:srcRect l="34085" t="-318" r="18557" b="86667"/>
          <a:stretch/>
        </p:blipFill>
        <p:spPr>
          <a:xfrm>
            <a:off x="5733149" y="-312165"/>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rotWithShape="1">
          <a:blip r:embed="rId9">
            <a:extLst>
              <a:ext uri="{28A0092B-C50C-407E-A947-70E740481C1C}">
                <a14:useLocalDpi xmlns:a14="http://schemas.microsoft.com/office/drawing/2010/main" val="0"/>
              </a:ext>
            </a:extLst>
          </a:blip>
          <a:srcRect l="77926" t="12304" r="12969" b="79199"/>
          <a:stretch/>
        </p:blipFill>
        <p:spPr>
          <a:xfrm flipH="1">
            <a:off x="9857245" y="1125415"/>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rotWithShape="1">
          <a:blip r:embed="rId10">
            <a:extLst>
              <a:ext uri="{28A0092B-C50C-407E-A947-70E740481C1C}">
                <a14:useLocalDpi xmlns:a14="http://schemas.microsoft.com/office/drawing/2010/main" val="0"/>
              </a:ext>
            </a:extLst>
          </a:blip>
          <a:srcRect l="18540" t="60907" r="62104" b="26891"/>
          <a:stretch/>
        </p:blipFill>
        <p:spPr>
          <a:xfrm>
            <a:off x="1548136" y="3799129"/>
            <a:ext cx="1861653" cy="1760651"/>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rotWithShape="1">
          <a:blip r:embed="rId11">
            <a:extLst>
              <a:ext uri="{28A0092B-C50C-407E-A947-70E740481C1C}">
                <a14:useLocalDpi xmlns:a14="http://schemas.microsoft.com/office/drawing/2010/main" val="0"/>
              </a:ext>
            </a:extLst>
          </a:blip>
          <a:srcRect t="53328" r="67734" b="36043"/>
          <a:stretch/>
        </p:blipFill>
        <p:spPr>
          <a:xfrm rot="20183396">
            <a:off x="-946698" y="-254822"/>
            <a:ext cx="3240196" cy="1601212"/>
          </a:xfrm>
          <a:prstGeom prst="rect">
            <a:avLst/>
          </a:prstGeom>
        </p:spPr>
      </p:pic>
      <p:pic>
        <p:nvPicPr>
          <p:cNvPr id="2" name="Nhạc intro miễn phí không vi phạm bản quyền cho anh em Youtuber - Free intro music .INTROMUSIC.mp3">
            <a:hlinkClick r:id="" action="ppaction://media"/>
          </p:cNvPr>
          <p:cNvPicPr>
            <a:picLocks noChangeAspect="1"/>
          </p:cNvPicPr>
          <p:nvPr>
            <a:audioFile r:link="rId1"/>
            <p:extLst>
              <p:ext uri="{DAA4B4D4-6D71-4841-9C94-3DE7FCFB9230}">
                <p14:media xmlns:p14="http://schemas.microsoft.com/office/powerpoint/2010/main" r:embed="rId2">
                  <p14:trim st="92761.0816" end="72631.1116"/>
                </p14:media>
              </p:ext>
            </p:extLst>
          </p:nvPr>
        </p:nvPicPr>
        <p:blipFill>
          <a:blip r:embed="rId12"/>
          <a:stretch>
            <a:fillRect/>
          </a:stretch>
        </p:blipFill>
        <p:spPr>
          <a:xfrm>
            <a:off x="12402839" y="6067780"/>
            <a:ext cx="406400" cy="406400"/>
          </a:xfrm>
          <a:prstGeom prst="rect">
            <a:avLst/>
          </a:prstGeom>
        </p:spPr>
      </p:pic>
      <p:pic>
        <p:nvPicPr>
          <p:cNvPr id="3" name="Picture 2">
            <a:extLst>
              <a:ext uri="{FF2B5EF4-FFF2-40B4-BE49-F238E27FC236}">
                <a16:creationId xmlns:a16="http://schemas.microsoft.com/office/drawing/2014/main" id="{F2F76782-3CBB-574D-FDE9-AAB29518B62E}"/>
              </a:ext>
            </a:extLst>
          </p:cNvPr>
          <p:cNvPicPr>
            <a:picLocks noChangeAspect="1"/>
          </p:cNvPicPr>
          <p:nvPr/>
        </p:nvPicPr>
        <p:blipFill>
          <a:blip r:embed="rId13"/>
          <a:stretch>
            <a:fillRect/>
          </a:stretch>
        </p:blipFill>
        <p:spPr>
          <a:xfrm>
            <a:off x="2709557" y="1715518"/>
            <a:ext cx="7559695" cy="1853345"/>
          </a:xfrm>
          <a:prstGeom prst="rect">
            <a:avLst/>
          </a:prstGeom>
        </p:spPr>
      </p:pic>
    </p:spTree>
    <p:extLst>
      <p:ext uri="{BB962C8B-B14F-4D97-AF65-F5344CB8AC3E}">
        <p14:creationId xmlns:p14="http://schemas.microsoft.com/office/powerpoint/2010/main" val="20500361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 presetClass="mediacall" presetSubtype="0" fill="hold" nodeType="withEffect">
                                  <p:stCondLst>
                                    <p:cond delay="0"/>
                                  </p:stCondLst>
                                  <p:childTnLst>
                                    <p:cmd type="call" cmd="playFrom(0.0)">
                                      <p:cBhvr>
                                        <p:cTn id="37" dur="5712" fill="hold"/>
                                        <p:tgtEl>
                                          <p:spTgt spid="2"/>
                                        </p:tgtEl>
                                      </p:cBhvr>
                                    </p:cmd>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394</Words>
  <Application>Microsoft Office PowerPoint</Application>
  <PresentationFormat>Widescreen</PresentationFormat>
  <Paragraphs>59</Paragraphs>
  <Slides>19</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#9Slide02 Noi dung dai</vt:lpstr>
      <vt:lpstr>Arial</vt:lpstr>
      <vt:lpstr>Baloo 2</vt:lpstr>
      <vt:lpstr>Calibri</vt:lpstr>
      <vt:lpstr>Cambria</vt:lpstr>
      <vt:lpstr>Handlee</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PC</cp:lastModifiedBy>
  <cp:revision>33</cp:revision>
  <dcterms:created xsi:type="dcterms:W3CDTF">2023-10-04T07:23:39Z</dcterms:created>
  <dcterms:modified xsi:type="dcterms:W3CDTF">2023-11-29T08:28:17Z</dcterms:modified>
</cp:coreProperties>
</file>