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8"/>
  </p:notesMasterIdLst>
  <p:sldIdLst>
    <p:sldId id="303" r:id="rId3"/>
    <p:sldId id="310" r:id="rId4"/>
    <p:sldId id="295" r:id="rId5"/>
    <p:sldId id="337" r:id="rId6"/>
    <p:sldId id="338" r:id="rId7"/>
    <p:sldId id="339" r:id="rId8"/>
    <p:sldId id="340" r:id="rId9"/>
    <p:sldId id="314" r:id="rId10"/>
    <p:sldId id="323" r:id="rId11"/>
    <p:sldId id="341" r:id="rId12"/>
    <p:sldId id="343" r:id="rId13"/>
    <p:sldId id="324" r:id="rId14"/>
    <p:sldId id="335" r:id="rId15"/>
    <p:sldId id="344"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8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D95B9-F227-4292-8CC3-D62131E4C1F5}" type="datetimeFigureOut">
              <a:rPr lang="en-US" smtClean="0"/>
              <a:t>25/11/2023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E75B-5F19-4579-924C-198F1C16E13E}" type="slidenum">
              <a:rPr lang="en-US" smtClean="0"/>
              <a:t>‹#›</a:t>
            </a:fld>
            <a:endParaRPr lang="en-US"/>
          </a:p>
        </p:txBody>
      </p:sp>
    </p:spTree>
    <p:extLst>
      <p:ext uri="{BB962C8B-B14F-4D97-AF65-F5344CB8AC3E}">
        <p14:creationId xmlns:p14="http://schemas.microsoft.com/office/powerpoint/2010/main" val="335876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3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458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6025E75B-5F19-4579-924C-198F1C16E13E}" type="slidenum">
              <a:rPr lang="en-US" smtClean="0"/>
              <a:t>9</a:t>
            </a:fld>
            <a:endParaRPr lang="en-US"/>
          </a:p>
        </p:txBody>
      </p:sp>
    </p:spTree>
    <p:extLst>
      <p:ext uri="{BB962C8B-B14F-4D97-AF65-F5344CB8AC3E}">
        <p14:creationId xmlns:p14="http://schemas.microsoft.com/office/powerpoint/2010/main" val="6993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947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9582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xmlns=""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xmlns=""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27202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9364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233886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76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05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904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xmlns=""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xmlns=""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536573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81465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98360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6" name="页脚占位符 5">
            <a:extLst>
              <a:ext uri="{FF2B5EF4-FFF2-40B4-BE49-F238E27FC236}">
                <a16:creationId xmlns:a16="http://schemas.microsoft.com/office/drawing/2014/main" xmlns=""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84539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8" name="页脚占位符 7">
            <a:extLst>
              <a:ext uri="{FF2B5EF4-FFF2-40B4-BE49-F238E27FC236}">
                <a16:creationId xmlns:a16="http://schemas.microsoft.com/office/drawing/2014/main" xmlns=""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3835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51321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4" name="页脚占位符 3">
            <a:extLst>
              <a:ext uri="{FF2B5EF4-FFF2-40B4-BE49-F238E27FC236}">
                <a16:creationId xmlns:a16="http://schemas.microsoft.com/office/drawing/2014/main" xmlns=""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22583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3" name="页脚占位符 2">
            <a:extLst>
              <a:ext uri="{FF2B5EF4-FFF2-40B4-BE49-F238E27FC236}">
                <a16:creationId xmlns:a16="http://schemas.microsoft.com/office/drawing/2014/main" xmlns=""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431898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6" name="页脚占位符 5">
            <a:extLst>
              <a:ext uri="{FF2B5EF4-FFF2-40B4-BE49-F238E27FC236}">
                <a16:creationId xmlns:a16="http://schemas.microsoft.com/office/drawing/2014/main" xmlns=""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396503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6" name="页脚占位符 5">
            <a:extLst>
              <a:ext uri="{FF2B5EF4-FFF2-40B4-BE49-F238E27FC236}">
                <a16:creationId xmlns:a16="http://schemas.microsoft.com/office/drawing/2014/main" xmlns=""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79958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395607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78163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640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553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29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7578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5" name="页脚占位符 4">
            <a:extLst>
              <a:ext uri="{FF2B5EF4-FFF2-40B4-BE49-F238E27FC236}">
                <a16:creationId xmlns:a16="http://schemas.microsoft.com/office/drawing/2014/main" xmlns=""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1116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6" name="页脚占位符 5">
            <a:extLst>
              <a:ext uri="{FF2B5EF4-FFF2-40B4-BE49-F238E27FC236}">
                <a16:creationId xmlns:a16="http://schemas.microsoft.com/office/drawing/2014/main" xmlns=""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0535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8" name="页脚占位符 7">
            <a:extLst>
              <a:ext uri="{FF2B5EF4-FFF2-40B4-BE49-F238E27FC236}">
                <a16:creationId xmlns:a16="http://schemas.microsoft.com/office/drawing/2014/main" xmlns=""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881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4" name="页脚占位符 3">
            <a:extLst>
              <a:ext uri="{FF2B5EF4-FFF2-40B4-BE49-F238E27FC236}">
                <a16:creationId xmlns:a16="http://schemas.microsoft.com/office/drawing/2014/main" xmlns=""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1043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3" name="页脚占位符 2">
            <a:extLst>
              <a:ext uri="{FF2B5EF4-FFF2-40B4-BE49-F238E27FC236}">
                <a16:creationId xmlns:a16="http://schemas.microsoft.com/office/drawing/2014/main" xmlns=""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290098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6" name="页脚占位符 5">
            <a:extLst>
              <a:ext uri="{FF2B5EF4-FFF2-40B4-BE49-F238E27FC236}">
                <a16:creationId xmlns:a16="http://schemas.microsoft.com/office/drawing/2014/main" xmlns=""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4234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2023/11/25</a:t>
            </a:fld>
            <a:endParaRPr lang="zh-CN" altLang="en-US"/>
          </a:p>
        </p:txBody>
      </p:sp>
      <p:sp>
        <p:nvSpPr>
          <p:cNvPr id="6" name="页脚占位符 5">
            <a:extLst>
              <a:ext uri="{FF2B5EF4-FFF2-40B4-BE49-F238E27FC236}">
                <a16:creationId xmlns:a16="http://schemas.microsoft.com/office/drawing/2014/main" xmlns=""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9854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6">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pic>
        <p:nvPicPr>
          <p:cNvPr id="5" name="Picture 4" descr="A white circle with leaves and blue text&#10;&#10;Description automatically generated">
            <a:extLst>
              <a:ext uri="{FF2B5EF4-FFF2-40B4-BE49-F238E27FC236}">
                <a16:creationId xmlns:a16="http://schemas.microsoft.com/office/drawing/2014/main" xmlns="" id="{1F3B4FDE-1CDC-A9B1-0AD3-3FA2CE2F369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523380" y="207778"/>
            <a:ext cx="1291413" cy="1291413"/>
          </a:xfrm>
          <a:prstGeom prst="rect">
            <a:avLst/>
          </a:prstGeom>
        </p:spPr>
      </p:pic>
      <p:pic>
        <p:nvPicPr>
          <p:cNvPr id="6" name="Picture 5" descr="A white circle with leaves and blue text&#10;&#10;Description automatically generated">
            <a:extLst>
              <a:ext uri="{FF2B5EF4-FFF2-40B4-BE49-F238E27FC236}">
                <a16:creationId xmlns:a16="http://schemas.microsoft.com/office/drawing/2014/main" xmlns="" id="{E5FB7857-2B87-64EC-6075-34261086EFA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335231" y="8947741"/>
            <a:ext cx="1291413" cy="1291413"/>
          </a:xfrm>
          <a:prstGeom prst="rect">
            <a:avLst/>
          </a:prstGeom>
        </p:spPr>
      </p:pic>
    </p:spTree>
    <p:extLst>
      <p:ext uri="{BB962C8B-B14F-4D97-AF65-F5344CB8AC3E}">
        <p14:creationId xmlns:p14="http://schemas.microsoft.com/office/powerpoint/2010/main" val="997158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6463673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17.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96" name="Freeform: Shape 195">
            <a:extLst>
              <a:ext uri="{FF2B5EF4-FFF2-40B4-BE49-F238E27FC236}">
                <a16:creationId xmlns:a16="http://schemas.microsoft.com/office/drawing/2014/main" xmlns="" id="{A9A8349A-7EFB-47E6-9E3E-C42717EE861F}"/>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Shape 157">
            <a:extLst>
              <a:ext uri="{FF2B5EF4-FFF2-40B4-BE49-F238E27FC236}">
                <a16:creationId xmlns:a16="http://schemas.microsoft.com/office/drawing/2014/main" xmlns="" id="{15C310A7-401F-423F-8320-EEB523B9B3B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Freeform: Shape 147">
            <a:extLst>
              <a:ext uri="{FF2B5EF4-FFF2-40B4-BE49-F238E27FC236}">
                <a16:creationId xmlns:a16="http://schemas.microsoft.com/office/drawing/2014/main" xmlns="" id="{769BEC89-BFE1-480F-BA4F-C7B0C9FABF72}"/>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Freeform: Shape 196">
            <a:extLst>
              <a:ext uri="{FF2B5EF4-FFF2-40B4-BE49-F238E27FC236}">
                <a16:creationId xmlns:a16="http://schemas.microsoft.com/office/drawing/2014/main" xmlns="" id="{F5E746BC-3350-41F9-84C5-CA7FC663E46B}"/>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Shape 140">
            <a:extLst>
              <a:ext uri="{FF2B5EF4-FFF2-40B4-BE49-F238E27FC236}">
                <a16:creationId xmlns:a16="http://schemas.microsoft.com/office/drawing/2014/main" xmlns="" id="{D07C8FF0-F737-485B-9503-9192581ACE69}"/>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8FA8FA9B-9D2C-4297-A22F-E61782D61A42}"/>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8" name="Group 217">
            <a:extLst>
              <a:ext uri="{FF2B5EF4-FFF2-40B4-BE49-F238E27FC236}">
                <a16:creationId xmlns:a16="http://schemas.microsoft.com/office/drawing/2014/main" xmlns="" id="{8FD87B2D-389F-4600-9C78-A66D502EF881}"/>
              </a:ext>
            </a:extLst>
          </p:cNvPr>
          <p:cNvGrpSpPr/>
          <p:nvPr/>
        </p:nvGrpSpPr>
        <p:grpSpPr>
          <a:xfrm rot="19991619">
            <a:off x="3304530" y="4656581"/>
            <a:ext cx="1316147" cy="518672"/>
            <a:chOff x="8060641" y="1503156"/>
            <a:chExt cx="3004811" cy="1184147"/>
          </a:xfrm>
          <a:solidFill>
            <a:schemeClr val="accent4"/>
          </a:solidFill>
        </p:grpSpPr>
        <p:sp>
          <p:nvSpPr>
            <p:cNvPr id="122" name="Freeform 7">
              <a:extLst>
                <a:ext uri="{FF2B5EF4-FFF2-40B4-BE49-F238E27FC236}">
                  <a16:creationId xmlns:a16="http://schemas.microsoft.com/office/drawing/2014/main" xmlns="" id="{2F1F71CB-9EE0-4213-889E-BD5D1D2851B6}"/>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Freeform 10">
              <a:extLst>
                <a:ext uri="{FF2B5EF4-FFF2-40B4-BE49-F238E27FC236}">
                  <a16:creationId xmlns:a16="http://schemas.microsoft.com/office/drawing/2014/main" xmlns="" id="{AA987034-7496-499C-BDB0-FCB3BB1EA7F7}"/>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Freeform 3">
              <a:extLst>
                <a:ext uri="{FF2B5EF4-FFF2-40B4-BE49-F238E27FC236}">
                  <a16:creationId xmlns:a16="http://schemas.microsoft.com/office/drawing/2014/main" xmlns="" id="{CF093994-82D8-474C-A3EC-DD850BCA1594}"/>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Freeform 11">
              <a:extLst>
                <a:ext uri="{FF2B5EF4-FFF2-40B4-BE49-F238E27FC236}">
                  <a16:creationId xmlns:a16="http://schemas.microsoft.com/office/drawing/2014/main" xmlns="" id="{1D6662A7-FD0F-410A-9C6B-B9AA3F10B712}"/>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2" name="그룹 167">
              <a:extLst>
                <a:ext uri="{FF2B5EF4-FFF2-40B4-BE49-F238E27FC236}">
                  <a16:creationId xmlns:a16="http://schemas.microsoft.com/office/drawing/2014/main" xmlns="" id="{305C7DF4-E934-4491-ABEF-C12B2FD61428}"/>
                </a:ext>
              </a:extLst>
            </p:cNvPr>
            <p:cNvGrpSpPr/>
            <p:nvPr/>
          </p:nvGrpSpPr>
          <p:grpSpPr>
            <a:xfrm>
              <a:off x="8060641" y="1503156"/>
              <a:ext cx="3004811" cy="1032308"/>
              <a:chOff x="3493700" y="2896331"/>
              <a:chExt cx="5204600" cy="1788050"/>
            </a:xfrm>
            <a:grpFill/>
          </p:grpSpPr>
          <p:sp>
            <p:nvSpPr>
              <p:cNvPr id="133" name="Freeform 4">
                <a:extLst>
                  <a:ext uri="{FF2B5EF4-FFF2-40B4-BE49-F238E27FC236}">
                    <a16:creationId xmlns:a16="http://schemas.microsoft.com/office/drawing/2014/main" xmlns="" id="{D6184789-E50E-48C4-A1C0-5C670C76E49F}"/>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Freeform 9">
                <a:extLst>
                  <a:ext uri="{FF2B5EF4-FFF2-40B4-BE49-F238E27FC236}">
                    <a16:creationId xmlns:a16="http://schemas.microsoft.com/office/drawing/2014/main" xmlns="" id="{3F044928-9B9A-47BE-98F9-2069B0AC1786}"/>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44" name="Freeform: Shape 143">
            <a:extLst>
              <a:ext uri="{FF2B5EF4-FFF2-40B4-BE49-F238E27FC236}">
                <a16:creationId xmlns:a16="http://schemas.microsoft.com/office/drawing/2014/main" xmlns="" id="{8195F9CE-C925-4C1A-A940-F71C15A8C856}"/>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Shape 136">
            <a:extLst>
              <a:ext uri="{FF2B5EF4-FFF2-40B4-BE49-F238E27FC236}">
                <a16:creationId xmlns:a16="http://schemas.microsoft.com/office/drawing/2014/main" xmlns="" id="{0C342E85-4F0C-4FD3-A353-B96DBA2591C0}"/>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1" name="Group 130">
            <a:extLst>
              <a:ext uri="{FF2B5EF4-FFF2-40B4-BE49-F238E27FC236}">
                <a16:creationId xmlns:a16="http://schemas.microsoft.com/office/drawing/2014/main" xmlns="" id="{673E23FA-1240-4297-9783-EF12F38E8D71}"/>
              </a:ext>
            </a:extLst>
          </p:cNvPr>
          <p:cNvGrpSpPr/>
          <p:nvPr/>
        </p:nvGrpSpPr>
        <p:grpSpPr>
          <a:xfrm>
            <a:off x="4619223" y="3443908"/>
            <a:ext cx="2929511" cy="3412446"/>
            <a:chOff x="4619223" y="3443908"/>
            <a:chExt cx="2929511" cy="3412446"/>
          </a:xfrm>
        </p:grpSpPr>
        <p:sp>
          <p:nvSpPr>
            <p:cNvPr id="55" name="Freeform: Shape 54">
              <a:extLst>
                <a:ext uri="{FF2B5EF4-FFF2-40B4-BE49-F238E27FC236}">
                  <a16:creationId xmlns:a16="http://schemas.microsoft.com/office/drawing/2014/main" xmlns="" id="{F77BCB57-9F08-4ABE-B7F1-4B56DC0C0C00}"/>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Shape 142">
              <a:extLst>
                <a:ext uri="{FF2B5EF4-FFF2-40B4-BE49-F238E27FC236}">
                  <a16:creationId xmlns:a16="http://schemas.microsoft.com/office/drawing/2014/main" xmlns="" id="{ED109A4C-6AC2-4B7F-9045-961AD50B9D01}"/>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xmlns="" id="{AE6737C3-5DB4-4F12-B6F1-B230DD604B5B}"/>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Shape 149">
              <a:extLst>
                <a:ext uri="{FF2B5EF4-FFF2-40B4-BE49-F238E27FC236}">
                  <a16:creationId xmlns:a16="http://schemas.microsoft.com/office/drawing/2014/main" xmlns="" id="{866CC901-A33C-4092-8164-A479F2B89BB3}"/>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02860020-9FEC-4C25-AE77-628D6C546A62}"/>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Shape 153">
              <a:extLst>
                <a:ext uri="{FF2B5EF4-FFF2-40B4-BE49-F238E27FC236}">
                  <a16:creationId xmlns:a16="http://schemas.microsoft.com/office/drawing/2014/main" xmlns="" id="{5A39B69A-AA93-4C98-9D36-F4F9C82371C0}"/>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xmlns="" id="{355813AE-BAA6-BE10-0D06-BFFC26CDC837}"/>
              </a:ext>
            </a:extLst>
          </p:cNvPr>
          <p:cNvPicPr>
            <a:picLocks noChangeAspect="1"/>
          </p:cNvPicPr>
          <p:nvPr/>
        </p:nvPicPr>
        <p:blipFill>
          <a:blip r:embed="rId2"/>
          <a:stretch>
            <a:fillRect/>
          </a:stretch>
        </p:blipFill>
        <p:spPr>
          <a:xfrm>
            <a:off x="180975" y="265557"/>
            <a:ext cx="12192000" cy="859536"/>
          </a:xfrm>
          <a:prstGeom prst="rect">
            <a:avLst/>
          </a:prstGeom>
        </p:spPr>
      </p:pic>
      <p:pic>
        <p:nvPicPr>
          <p:cNvPr id="3" name="Picture 2">
            <a:extLst>
              <a:ext uri="{FF2B5EF4-FFF2-40B4-BE49-F238E27FC236}">
                <a16:creationId xmlns:a16="http://schemas.microsoft.com/office/drawing/2014/main" xmlns="" id="{B63F5F37-A681-2D0E-19FE-F12E5D8003A6}"/>
              </a:ext>
            </a:extLst>
          </p:cNvPr>
          <p:cNvPicPr>
            <a:picLocks noChangeAspect="1"/>
          </p:cNvPicPr>
          <p:nvPr/>
        </p:nvPicPr>
        <p:blipFill>
          <a:blip r:embed="rId3"/>
          <a:stretch>
            <a:fillRect/>
          </a:stretch>
        </p:blipFill>
        <p:spPr>
          <a:xfrm>
            <a:off x="0" y="1575054"/>
            <a:ext cx="12192000" cy="1231392"/>
          </a:xfrm>
          <a:prstGeom prst="rect">
            <a:avLst/>
          </a:prstGeom>
        </p:spPr>
      </p:pic>
      <p:pic>
        <p:nvPicPr>
          <p:cNvPr id="10" name="Picture 9">
            <a:extLst>
              <a:ext uri="{FF2B5EF4-FFF2-40B4-BE49-F238E27FC236}">
                <a16:creationId xmlns:a16="http://schemas.microsoft.com/office/drawing/2014/main" xmlns="" id="{301EBFF9-A546-6C51-C44A-33082388F201}"/>
              </a:ext>
            </a:extLst>
          </p:cNvPr>
          <p:cNvPicPr>
            <a:picLocks noChangeAspect="1"/>
          </p:cNvPicPr>
          <p:nvPr/>
        </p:nvPicPr>
        <p:blipFill>
          <a:blip r:embed="rId4"/>
          <a:stretch>
            <a:fillRect/>
          </a:stretch>
        </p:blipFill>
        <p:spPr>
          <a:xfrm>
            <a:off x="590398" y="0"/>
            <a:ext cx="2264721" cy="1811777"/>
          </a:xfrm>
          <a:prstGeom prst="rect">
            <a:avLst/>
          </a:prstGeom>
        </p:spPr>
      </p:pic>
    </p:spTree>
    <p:extLst>
      <p:ext uri="{BB962C8B-B14F-4D97-AF65-F5344CB8AC3E}">
        <p14:creationId xmlns:p14="http://schemas.microsoft.com/office/powerpoint/2010/main" val="39600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ppt_x"/>
                                          </p:val>
                                        </p:tav>
                                        <p:tav tm="100000">
                                          <p:val>
                                            <p:strVal val="#ppt_x"/>
                                          </p:val>
                                        </p:tav>
                                      </p:tavLst>
                                    </p:anim>
                                    <p:anim calcmode="lin" valueType="num">
                                      <p:cBhvr additive="base">
                                        <p:cTn id="8" dur="500" fill="hold"/>
                                        <p:tgtEl>
                                          <p:spTgt spid="1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fill="hold"/>
                                        <p:tgtEl>
                                          <p:spTgt spid="148"/>
                                        </p:tgtEl>
                                        <p:attrNameLst>
                                          <p:attrName>ppt_x</p:attrName>
                                        </p:attrNameLst>
                                      </p:cBhvr>
                                      <p:tavLst>
                                        <p:tav tm="0">
                                          <p:val>
                                            <p:strVal val="#ppt_x"/>
                                          </p:val>
                                        </p:tav>
                                        <p:tav tm="100000">
                                          <p:val>
                                            <p:strVal val="#ppt_x"/>
                                          </p:val>
                                        </p:tav>
                                      </p:tavLst>
                                    </p:anim>
                                    <p:anim calcmode="lin" valueType="num">
                                      <p:cBhvr additive="base">
                                        <p:cTn id="16" dur="500" fill="hold"/>
                                        <p:tgtEl>
                                          <p:spTgt spid="1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ppt_x"/>
                                          </p:val>
                                        </p:tav>
                                        <p:tav tm="100000">
                                          <p:val>
                                            <p:strVal val="#ppt_x"/>
                                          </p:val>
                                        </p:tav>
                                      </p:tavLst>
                                    </p:anim>
                                    <p:anim calcmode="lin" valueType="num">
                                      <p:cBhvr additive="base">
                                        <p:cTn id="20" dur="500" fill="hold"/>
                                        <p:tgtEl>
                                          <p:spTgt spid="19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500" fill="hold"/>
                                        <p:tgtEl>
                                          <p:spTgt spid="141"/>
                                        </p:tgtEl>
                                        <p:attrNameLst>
                                          <p:attrName>ppt_x</p:attrName>
                                        </p:attrNameLst>
                                      </p:cBhvr>
                                      <p:tavLst>
                                        <p:tav tm="0">
                                          <p:val>
                                            <p:strVal val="#ppt_x"/>
                                          </p:val>
                                        </p:tav>
                                        <p:tav tm="100000">
                                          <p:val>
                                            <p:strVal val="#ppt_x"/>
                                          </p:val>
                                        </p:tav>
                                      </p:tavLst>
                                    </p:anim>
                                    <p:anim calcmode="lin" valueType="num">
                                      <p:cBhvr additive="base">
                                        <p:cTn id="24" dur="500" fill="hold"/>
                                        <p:tgtEl>
                                          <p:spTgt spid="1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8"/>
                                        </p:tgtEl>
                                        <p:attrNameLst>
                                          <p:attrName>style.visibility</p:attrName>
                                        </p:attrNameLst>
                                      </p:cBhvr>
                                      <p:to>
                                        <p:strVal val="visible"/>
                                      </p:to>
                                    </p:set>
                                    <p:anim calcmode="lin" valueType="num">
                                      <p:cBhvr additive="base">
                                        <p:cTn id="31" dur="500" fill="hold"/>
                                        <p:tgtEl>
                                          <p:spTgt spid="218"/>
                                        </p:tgtEl>
                                        <p:attrNameLst>
                                          <p:attrName>ppt_x</p:attrName>
                                        </p:attrNameLst>
                                      </p:cBhvr>
                                      <p:tavLst>
                                        <p:tav tm="0">
                                          <p:val>
                                            <p:strVal val="#ppt_x"/>
                                          </p:val>
                                        </p:tav>
                                        <p:tav tm="100000">
                                          <p:val>
                                            <p:strVal val="#ppt_x"/>
                                          </p:val>
                                        </p:tav>
                                      </p:tavLst>
                                    </p:anim>
                                    <p:anim calcmode="lin" valueType="num">
                                      <p:cBhvr additive="base">
                                        <p:cTn id="32" dur="500" fill="hold"/>
                                        <p:tgtEl>
                                          <p:spTgt spid="2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additive="base">
                                        <p:cTn id="35" dur="500" fill="hold"/>
                                        <p:tgtEl>
                                          <p:spTgt spid="144"/>
                                        </p:tgtEl>
                                        <p:attrNameLst>
                                          <p:attrName>ppt_x</p:attrName>
                                        </p:attrNameLst>
                                      </p:cBhvr>
                                      <p:tavLst>
                                        <p:tav tm="0">
                                          <p:val>
                                            <p:strVal val="#ppt_x"/>
                                          </p:val>
                                        </p:tav>
                                        <p:tav tm="100000">
                                          <p:val>
                                            <p:strVal val="#ppt_x"/>
                                          </p:val>
                                        </p:tav>
                                      </p:tavLst>
                                    </p:anim>
                                    <p:anim calcmode="lin" valueType="num">
                                      <p:cBhvr additive="base">
                                        <p:cTn id="36" dur="500" fill="hold"/>
                                        <p:tgtEl>
                                          <p:spTgt spid="1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 calcmode="lin" valueType="num">
                                      <p:cBhvr additive="base">
                                        <p:cTn id="39" dur="500" fill="hold"/>
                                        <p:tgtEl>
                                          <p:spTgt spid="137"/>
                                        </p:tgtEl>
                                        <p:attrNameLst>
                                          <p:attrName>ppt_x</p:attrName>
                                        </p:attrNameLst>
                                      </p:cBhvr>
                                      <p:tavLst>
                                        <p:tav tm="0">
                                          <p:val>
                                            <p:strVal val="#ppt_x"/>
                                          </p:val>
                                        </p:tav>
                                        <p:tav tm="100000">
                                          <p:val>
                                            <p:strVal val="#ppt_x"/>
                                          </p:val>
                                        </p:tav>
                                      </p:tavLst>
                                    </p:anim>
                                    <p:anim calcmode="lin" valueType="num">
                                      <p:cBhvr additive="base">
                                        <p:cTn id="40" dur="500" fill="hold"/>
                                        <p:tgtEl>
                                          <p:spTgt spid="13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additive="base">
                                        <p:cTn id="43" dur="500" fill="hold"/>
                                        <p:tgtEl>
                                          <p:spTgt spid="131"/>
                                        </p:tgtEl>
                                        <p:attrNameLst>
                                          <p:attrName>ppt_x</p:attrName>
                                        </p:attrNameLst>
                                      </p:cBhvr>
                                      <p:tavLst>
                                        <p:tav tm="0">
                                          <p:val>
                                            <p:strVal val="#ppt_x"/>
                                          </p:val>
                                        </p:tav>
                                        <p:tav tm="100000">
                                          <p:val>
                                            <p:strVal val="#ppt_x"/>
                                          </p:val>
                                        </p:tav>
                                      </p:tavLst>
                                    </p:anim>
                                    <p:anim calcmode="lin" valueType="num">
                                      <p:cBhvr additive="base">
                                        <p:cTn id="44"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58" grpId="0" animBg="1"/>
      <p:bldP spid="148" grpId="0" animBg="1"/>
      <p:bldP spid="197" grpId="0" animBg="1"/>
      <p:bldP spid="141" grpId="0" animBg="1"/>
      <p:bldP spid="66" grpId="0" animBg="1"/>
      <p:bldP spid="144" grpId="0" animBg="1"/>
      <p:bldP spid="1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592B250-66EB-CEC6-3A19-F82B0228A63D}"/>
              </a:ext>
            </a:extLst>
          </p:cNvPr>
          <p:cNvGrpSpPr/>
          <p:nvPr/>
        </p:nvGrpSpPr>
        <p:grpSpPr>
          <a:xfrm>
            <a:off x="3986021" y="196072"/>
            <a:ext cx="3774571" cy="1451975"/>
            <a:chOff x="679214" y="1129891"/>
            <a:chExt cx="3774571" cy="1266709"/>
          </a:xfrm>
        </p:grpSpPr>
        <p:sp>
          <p:nvSpPr>
            <p:cNvPr id="8" name="Hexagon 7">
              <a:extLst>
                <a:ext uri="{FF2B5EF4-FFF2-40B4-BE49-F238E27FC236}">
                  <a16:creationId xmlns:a16="http://schemas.microsoft.com/office/drawing/2014/main" xmlns=""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srgbClr val="2F2B20">
                    <a:lumMod val="75000"/>
                    <a:lumOff val="25000"/>
                  </a:srgbClr>
                </a:solidFill>
                <a:effectLst/>
                <a:uLnTx/>
                <a:uFillTx/>
                <a:latin typeface="Cambria" panose="02040503050406030204" pitchFamily="18" charset="0"/>
                <a:ea typeface="+mn-ea"/>
                <a:cs typeface="+mn-cs"/>
              </a:endParaRPr>
            </a:p>
          </p:txBody>
        </p:sp>
        <p:sp>
          <p:nvSpPr>
            <p:cNvPr id="9" name="TextBox 8">
              <a:extLst>
                <a:ext uri="{FF2B5EF4-FFF2-40B4-BE49-F238E27FC236}">
                  <a16:creationId xmlns:a16="http://schemas.microsoft.com/office/drawing/2014/main" xmlns="" id="{9DF88549-029C-C0AB-3F89-78FEE52290C0}"/>
                </a:ext>
              </a:extLst>
            </p:cNvPr>
            <p:cNvSpPr txBox="1"/>
            <p:nvPr/>
          </p:nvSpPr>
          <p:spPr>
            <a:xfrm>
              <a:off x="1149137" y="1196271"/>
              <a:ext cx="2743648"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Nội</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dung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đơn</a:t>
              </a:r>
              <a:endPar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endParaRPr>
            </a:p>
          </p:txBody>
        </p:sp>
      </p:grpSp>
      <p:cxnSp>
        <p:nvCxnSpPr>
          <p:cNvPr id="15" name="Straight Arrow Connector 14">
            <a:extLst>
              <a:ext uri="{FF2B5EF4-FFF2-40B4-BE49-F238E27FC236}">
                <a16:creationId xmlns:a16="http://schemas.microsoft.com/office/drawing/2014/main" xmlns="" id="{074D2E1F-F004-A59D-7D4A-7D8BA7A3965B}"/>
              </a:ext>
            </a:extLst>
          </p:cNvPr>
          <p:cNvCxnSpPr>
            <a:cxnSpLocks/>
            <a:stCxn id="8" idx="2"/>
          </p:cNvCxnSpPr>
          <p:nvPr/>
        </p:nvCxnSpPr>
        <p:spPr>
          <a:xfrm flipH="1">
            <a:off x="2243470" y="1547923"/>
            <a:ext cx="2080514" cy="8125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D0793B2C-1F10-2583-C943-A4AD2C3D864F}"/>
              </a:ext>
            </a:extLst>
          </p:cNvPr>
          <p:cNvGrpSpPr/>
          <p:nvPr/>
        </p:nvGrpSpPr>
        <p:grpSpPr>
          <a:xfrm>
            <a:off x="281811" y="2362135"/>
            <a:ext cx="3705398" cy="2289856"/>
            <a:chOff x="3343988" y="2744907"/>
            <a:chExt cx="2630823" cy="2289856"/>
          </a:xfrm>
          <a:solidFill>
            <a:schemeClr val="accent3">
              <a:lumMod val="40000"/>
              <a:lumOff val="60000"/>
            </a:schemeClr>
          </a:solidFill>
        </p:grpSpPr>
        <p:grpSp>
          <p:nvGrpSpPr>
            <p:cNvPr id="17" name="Group 2">
              <a:extLst>
                <a:ext uri="{FF2B5EF4-FFF2-40B4-BE49-F238E27FC236}">
                  <a16:creationId xmlns:a16="http://schemas.microsoft.com/office/drawing/2014/main" xmlns="" id="{819C3E09-923D-AF92-1CEC-6B4D6C15F3C6}"/>
                </a:ext>
              </a:extLst>
            </p:cNvPr>
            <p:cNvGrpSpPr/>
            <p:nvPr/>
          </p:nvGrpSpPr>
          <p:grpSpPr>
            <a:xfrm>
              <a:off x="3343988" y="2744907"/>
              <a:ext cx="2630823" cy="2289856"/>
              <a:chOff x="0" y="0"/>
              <a:chExt cx="1693707" cy="1474195"/>
            </a:xfrm>
            <a:grpFill/>
          </p:grpSpPr>
          <p:sp>
            <p:nvSpPr>
              <p:cNvPr id="19" name="Freeform 3">
                <a:extLst>
                  <a:ext uri="{FF2B5EF4-FFF2-40B4-BE49-F238E27FC236}">
                    <a16:creationId xmlns:a16="http://schemas.microsoft.com/office/drawing/2014/main" xmlns="" id="{C19081B0-49AF-6367-2BBD-4552C26531D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18" name="TextBox 26">
              <a:extLst>
                <a:ext uri="{FF2B5EF4-FFF2-40B4-BE49-F238E27FC236}">
                  <a16:creationId xmlns:a16="http://schemas.microsoft.com/office/drawing/2014/main" xmlns="" id="{A65CFB48-0A41-A2FB-1D42-1057E85C46DF}"/>
                </a:ext>
              </a:extLst>
            </p:cNvPr>
            <p:cNvSpPr txBox="1"/>
            <p:nvPr/>
          </p:nvSpPr>
          <p:spPr>
            <a:xfrm>
              <a:off x="3430768" y="2916392"/>
              <a:ext cx="2468552" cy="1938992"/>
            </a:xfrm>
            <a:prstGeom prst="rect">
              <a:avLst/>
            </a:prstGeom>
            <a:grpFill/>
          </p:spPr>
          <p:txBody>
            <a:bodyPr wrap="square" lIns="0" tIns="0" rIns="0" bIns="0" rtlCol="0" anchor="t">
              <a:spAutoFit/>
            </a:bodyPr>
            <a:lstStyle/>
            <a:p>
              <a:pPr algn="ctr">
                <a:lnSpc>
                  <a:spcPct val="90000"/>
                </a:lnSpc>
              </a:pPr>
              <a:r>
                <a:rPr lang="en-US" sz="2800" b="1" dirty="0">
                  <a:solidFill>
                    <a:srgbClr val="002060"/>
                  </a:solidFill>
                  <a:effectLst/>
                  <a:latin typeface="Cambria" panose="02040503050406030204" pitchFamily="18" charset="0"/>
                  <a:ea typeface="Cambria" panose="02040503050406030204" pitchFamily="18" charset="0"/>
                </a:rPr>
                <a:t>(1). </a:t>
              </a:r>
              <a:r>
                <a:rPr lang="en-US" sz="2800" b="1" dirty="0" err="1">
                  <a:solidFill>
                    <a:srgbClr val="002060"/>
                  </a:solidFill>
                  <a:effectLst/>
                  <a:latin typeface="Cambria" panose="02040503050406030204" pitchFamily="18" charset="0"/>
                  <a:ea typeface="Cambria" panose="02040503050406030204" pitchFamily="18" charset="0"/>
                </a:rPr>
                <a:t>Giới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thiệu</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về</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bản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thân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và</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tên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các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khác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tuổi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lớp</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trường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23" name="Straight Arrow Connector 22">
            <a:extLst>
              <a:ext uri="{FF2B5EF4-FFF2-40B4-BE49-F238E27FC236}">
                <a16:creationId xmlns:a16="http://schemas.microsoft.com/office/drawing/2014/main" xmlns="" id="{136A7CEB-7270-9EE7-4218-382B439F9E26}"/>
              </a:ext>
            </a:extLst>
          </p:cNvPr>
          <p:cNvCxnSpPr>
            <a:cxnSpLocks/>
          </p:cNvCxnSpPr>
          <p:nvPr/>
        </p:nvCxnSpPr>
        <p:spPr>
          <a:xfrm flipH="1">
            <a:off x="5497033" y="1552353"/>
            <a:ext cx="106325" cy="95693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0FF65D88-4624-44F2-E6ED-9E278C57205D}"/>
              </a:ext>
            </a:extLst>
          </p:cNvPr>
          <p:cNvGrpSpPr/>
          <p:nvPr/>
        </p:nvGrpSpPr>
        <p:grpSpPr>
          <a:xfrm>
            <a:off x="4300918" y="2468461"/>
            <a:ext cx="2493287" cy="2289856"/>
            <a:chOff x="3343988" y="2744907"/>
            <a:chExt cx="2630823" cy="2289856"/>
          </a:xfrm>
          <a:solidFill>
            <a:schemeClr val="accent3">
              <a:lumMod val="40000"/>
              <a:lumOff val="60000"/>
            </a:schemeClr>
          </a:solidFill>
        </p:grpSpPr>
        <p:grpSp>
          <p:nvGrpSpPr>
            <p:cNvPr id="25" name="Group 2">
              <a:extLst>
                <a:ext uri="{FF2B5EF4-FFF2-40B4-BE49-F238E27FC236}">
                  <a16:creationId xmlns:a16="http://schemas.microsoft.com/office/drawing/2014/main" xmlns="" id="{F022E395-276F-2E53-C71A-E108F996BF80}"/>
                </a:ext>
              </a:extLst>
            </p:cNvPr>
            <p:cNvGrpSpPr/>
            <p:nvPr/>
          </p:nvGrpSpPr>
          <p:grpSpPr>
            <a:xfrm>
              <a:off x="3343988" y="2744907"/>
              <a:ext cx="2630823" cy="2289856"/>
              <a:chOff x="0" y="0"/>
              <a:chExt cx="1693707" cy="1474195"/>
            </a:xfrm>
            <a:grpFill/>
          </p:grpSpPr>
          <p:sp>
            <p:nvSpPr>
              <p:cNvPr id="27" name="Freeform 3">
                <a:extLst>
                  <a:ext uri="{FF2B5EF4-FFF2-40B4-BE49-F238E27FC236}">
                    <a16:creationId xmlns:a16="http://schemas.microsoft.com/office/drawing/2014/main" xmlns="" id="{EB278329-70B4-289E-DAAA-827F1ADC042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26" name="TextBox 26">
              <a:extLst>
                <a:ext uri="{FF2B5EF4-FFF2-40B4-BE49-F238E27FC236}">
                  <a16:creationId xmlns:a16="http://schemas.microsoft.com/office/drawing/2014/main" xmlns="" id="{044E9511-7466-904F-1151-CA34302E2F33}"/>
                </a:ext>
              </a:extLst>
            </p:cNvPr>
            <p:cNvSpPr txBox="1"/>
            <p:nvPr/>
          </p:nvSpPr>
          <p:spPr>
            <a:xfrm>
              <a:off x="3430768" y="2916392"/>
              <a:ext cx="2468552" cy="1163395"/>
            </a:xfrm>
            <a:prstGeom prst="rect">
              <a:avLst/>
            </a:prstGeom>
            <a:grpFill/>
          </p:spPr>
          <p:txBody>
            <a:bodyPr wrap="square" lIns="0" tIns="0" rIns="0" bIns="0" rtlCol="0" anchor="t">
              <a:spAutoFit/>
            </a:bodyPr>
            <a:lstStyle/>
            <a:p>
              <a:pPr algn="ctr">
                <a:lnSpc>
                  <a:spcPct val="90000"/>
                </a:lnSpc>
              </a:pPr>
              <a:r>
                <a:rPr lang="vi-VN" sz="2800" b="1" dirty="0">
                  <a:solidFill>
                    <a:srgbClr val="002060"/>
                  </a:solidFill>
                  <a:effectLst/>
                  <a:latin typeface="Cambria" panose="02040503050406030204" pitchFamily="18" charset="0"/>
                  <a:ea typeface="Cambria" panose="02040503050406030204" pitchFamily="18" charset="0"/>
                </a:rPr>
                <a:t>(2) Lý do viết đơn (cần trình cần trình bày cụ thể);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xmlns="" id="{DBB3302D-90D4-10C9-AE39-A91CA6CD11F4}"/>
              </a:ext>
            </a:extLst>
          </p:cNvPr>
          <p:cNvCxnSpPr>
            <a:cxnSpLocks/>
          </p:cNvCxnSpPr>
          <p:nvPr/>
        </p:nvCxnSpPr>
        <p:spPr>
          <a:xfrm>
            <a:off x="6517758" y="1520455"/>
            <a:ext cx="1754372" cy="94629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6DC63D2E-5873-F1A8-4DEF-3494CAE279CB}"/>
              </a:ext>
            </a:extLst>
          </p:cNvPr>
          <p:cNvGrpSpPr/>
          <p:nvPr/>
        </p:nvGrpSpPr>
        <p:grpSpPr>
          <a:xfrm>
            <a:off x="7203607" y="2457828"/>
            <a:ext cx="2131780" cy="2289856"/>
            <a:chOff x="3343988" y="2744907"/>
            <a:chExt cx="2630823" cy="2289856"/>
          </a:xfrm>
          <a:solidFill>
            <a:schemeClr val="accent3">
              <a:lumMod val="40000"/>
              <a:lumOff val="60000"/>
            </a:schemeClr>
          </a:solidFill>
        </p:grpSpPr>
        <p:grpSp>
          <p:nvGrpSpPr>
            <p:cNvPr id="33" name="Group 2">
              <a:extLst>
                <a:ext uri="{FF2B5EF4-FFF2-40B4-BE49-F238E27FC236}">
                  <a16:creationId xmlns:a16="http://schemas.microsoft.com/office/drawing/2014/main" xmlns="" id="{663419A3-D532-4985-F871-1E3090DF14E5}"/>
                </a:ext>
              </a:extLst>
            </p:cNvPr>
            <p:cNvGrpSpPr/>
            <p:nvPr/>
          </p:nvGrpSpPr>
          <p:grpSpPr>
            <a:xfrm>
              <a:off x="3343988" y="2744907"/>
              <a:ext cx="2630823" cy="2289856"/>
              <a:chOff x="0" y="0"/>
              <a:chExt cx="1693707" cy="1474195"/>
            </a:xfrm>
            <a:grpFill/>
          </p:grpSpPr>
          <p:sp>
            <p:nvSpPr>
              <p:cNvPr id="35" name="Freeform 3">
                <a:extLst>
                  <a:ext uri="{FF2B5EF4-FFF2-40B4-BE49-F238E27FC236}">
                    <a16:creationId xmlns:a16="http://schemas.microsoft.com/office/drawing/2014/main" xmlns="" id="{54299950-9322-BE01-6394-C6634D1AED3C}"/>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34" name="TextBox 26">
              <a:extLst>
                <a:ext uri="{FF2B5EF4-FFF2-40B4-BE49-F238E27FC236}">
                  <a16:creationId xmlns:a16="http://schemas.microsoft.com/office/drawing/2014/main" xmlns="" id="{01E8B71C-9312-E5A9-439A-0B031CD5A834}"/>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vi-VN" sz="4400" b="1" dirty="0">
                  <a:solidFill>
                    <a:srgbClr val="002060"/>
                  </a:solidFill>
                  <a:effectLst/>
                  <a:latin typeface="Cambria" panose="02040503050406030204" pitchFamily="18" charset="0"/>
                  <a:ea typeface="Cambria" panose="02040503050406030204" pitchFamily="18" charset="0"/>
                </a:rPr>
                <a:t>3) Lời hứa</a:t>
              </a:r>
              <a:endParaRPr lang="en-US" sz="5400" b="1" dirty="0">
                <a:solidFill>
                  <a:srgbClr val="002060"/>
                </a:solidFill>
                <a:latin typeface="Cambria" panose="02040503050406030204" pitchFamily="18" charset="0"/>
                <a:ea typeface="Cambria" panose="02040503050406030204" pitchFamily="18" charset="0"/>
              </a:endParaRPr>
            </a:p>
          </p:txBody>
        </p:sp>
      </p:grpSp>
      <p:cxnSp>
        <p:nvCxnSpPr>
          <p:cNvPr id="38" name="Straight Arrow Connector 37">
            <a:extLst>
              <a:ext uri="{FF2B5EF4-FFF2-40B4-BE49-F238E27FC236}">
                <a16:creationId xmlns:a16="http://schemas.microsoft.com/office/drawing/2014/main" xmlns="" id="{7F5C0F8C-079A-B2B9-3D5C-DF07A7B8DBA3}"/>
              </a:ext>
            </a:extLst>
          </p:cNvPr>
          <p:cNvCxnSpPr>
            <a:cxnSpLocks/>
            <a:stCxn id="8" idx="1"/>
          </p:cNvCxnSpPr>
          <p:nvPr/>
        </p:nvCxnSpPr>
        <p:spPr>
          <a:xfrm>
            <a:off x="7422629" y="1547923"/>
            <a:ext cx="3571436" cy="9400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C6836885-C58D-E528-7A4F-6BCFD96CB90C}"/>
              </a:ext>
            </a:extLst>
          </p:cNvPr>
          <p:cNvGrpSpPr/>
          <p:nvPr/>
        </p:nvGrpSpPr>
        <p:grpSpPr>
          <a:xfrm>
            <a:off x="9925542" y="2479093"/>
            <a:ext cx="2131780" cy="2289856"/>
            <a:chOff x="3343988" y="2744907"/>
            <a:chExt cx="2630823" cy="2289856"/>
          </a:xfrm>
          <a:solidFill>
            <a:schemeClr val="accent3">
              <a:lumMod val="40000"/>
              <a:lumOff val="60000"/>
            </a:schemeClr>
          </a:solidFill>
        </p:grpSpPr>
        <p:grpSp>
          <p:nvGrpSpPr>
            <p:cNvPr id="40" name="Group 2">
              <a:extLst>
                <a:ext uri="{FF2B5EF4-FFF2-40B4-BE49-F238E27FC236}">
                  <a16:creationId xmlns:a16="http://schemas.microsoft.com/office/drawing/2014/main" xmlns="" id="{475ECBE6-888F-7E08-6D30-8C72F8109CA2}"/>
                </a:ext>
              </a:extLst>
            </p:cNvPr>
            <p:cNvGrpSpPr/>
            <p:nvPr/>
          </p:nvGrpSpPr>
          <p:grpSpPr>
            <a:xfrm>
              <a:off x="3343988" y="2744907"/>
              <a:ext cx="2630823" cy="2289856"/>
              <a:chOff x="0" y="0"/>
              <a:chExt cx="1693707" cy="1474195"/>
            </a:xfrm>
            <a:grpFill/>
          </p:grpSpPr>
          <p:sp>
            <p:nvSpPr>
              <p:cNvPr id="42" name="Freeform 3">
                <a:extLst>
                  <a:ext uri="{FF2B5EF4-FFF2-40B4-BE49-F238E27FC236}">
                    <a16:creationId xmlns:a16="http://schemas.microsoft.com/office/drawing/2014/main" xmlns="" id="{B867F3A9-B30C-9072-B696-BE5300DB0285}"/>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sp>
        </p:grpSp>
        <p:sp>
          <p:nvSpPr>
            <p:cNvPr id="41" name="TextBox 26">
              <a:extLst>
                <a:ext uri="{FF2B5EF4-FFF2-40B4-BE49-F238E27FC236}">
                  <a16:creationId xmlns:a16="http://schemas.microsoft.com/office/drawing/2014/main" xmlns="" id="{64864392-0750-895D-D74D-A7EE93FE01B3}"/>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en-US" sz="4400" b="1" dirty="0">
                  <a:solidFill>
                    <a:srgbClr val="002060"/>
                  </a:solidFill>
                  <a:effectLst/>
                  <a:latin typeface="Cambria" panose="02040503050406030204" pitchFamily="18" charset="0"/>
                  <a:ea typeface="Cambria" panose="02040503050406030204" pitchFamily="18" charset="0"/>
                </a:rPr>
                <a:t>4</a:t>
              </a:r>
              <a:r>
                <a:rPr lang="vi-VN" sz="4400" b="1" dirty="0">
                  <a:solidFill>
                    <a:srgbClr val="002060"/>
                  </a:solidFill>
                  <a:effectLst/>
                  <a:latin typeface="Cambria" panose="02040503050406030204" pitchFamily="18" charset="0"/>
                  <a:ea typeface="Cambria" panose="02040503050406030204" pitchFamily="18" charset="0"/>
                </a:rPr>
                <a:t>) Lời </a:t>
              </a:r>
              <a:r>
                <a:rPr lang="en-US" sz="4400" b="1" dirty="0" err="1">
                  <a:solidFill>
                    <a:srgbClr val="002060"/>
                  </a:solidFill>
                  <a:effectLst/>
                  <a:latin typeface="Cambria" panose="02040503050406030204" pitchFamily="18" charset="0"/>
                  <a:ea typeface="Cambria" panose="02040503050406030204" pitchFamily="18" charset="0"/>
                </a:rPr>
                <a:t>cảm</a:t>
              </a:r>
              <a:r>
                <a:rPr lang="en-US" sz="4400" b="1" dirty="0">
                  <a:solidFill>
                    <a:srgbClr val="002060"/>
                  </a:solidFill>
                  <a:effectLst/>
                  <a:latin typeface="Cambria" panose="02040503050406030204" pitchFamily="18" charset="0"/>
                  <a:ea typeface="Cambria" panose="02040503050406030204" pitchFamily="18" charset="0"/>
                </a:rPr>
                <a:t> </a:t>
              </a:r>
              <a:r>
                <a:rPr lang="en-US" sz="4400" b="1" dirty="0" err="1">
                  <a:solidFill>
                    <a:srgbClr val="002060"/>
                  </a:solidFill>
                  <a:effectLst/>
                  <a:latin typeface="Cambria" panose="02040503050406030204" pitchFamily="18" charset="0"/>
                  <a:ea typeface="Cambria" panose="02040503050406030204" pitchFamily="18" charset="0"/>
                </a:rPr>
                <a:t>ơn</a:t>
              </a:r>
              <a:endParaRPr lang="en-US" sz="5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20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EA4146-5B2D-6C6D-C6F4-9EAB3FC86D85}"/>
              </a:ext>
            </a:extLst>
          </p:cNvPr>
          <p:cNvPicPr>
            <a:picLocks noChangeAspect="1"/>
          </p:cNvPicPr>
          <p:nvPr/>
        </p:nvPicPr>
        <p:blipFill>
          <a:blip r:embed="rId4"/>
          <a:stretch>
            <a:fillRect/>
          </a:stretch>
        </p:blipFill>
        <p:spPr>
          <a:xfrm>
            <a:off x="0" y="1314227"/>
            <a:ext cx="12192000" cy="3872370"/>
          </a:xfrm>
          <a:prstGeom prst="rect">
            <a:avLst/>
          </a:prstGeom>
        </p:spPr>
      </p:pic>
    </p:spTree>
    <p:extLst>
      <p:ext uri="{BB962C8B-B14F-4D97-AF65-F5344CB8AC3E}">
        <p14:creationId xmlns:p14="http://schemas.microsoft.com/office/powerpoint/2010/main" val="358831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46A0955-C453-45E2-9909-2BC74B156A75}"/>
              </a:ext>
            </a:extLst>
          </p:cNvPr>
          <p:cNvGrpSpPr/>
          <p:nvPr/>
        </p:nvGrpSpPr>
        <p:grpSpPr>
          <a:xfrm>
            <a:off x="753139" y="91430"/>
            <a:ext cx="6453573" cy="6390851"/>
            <a:chOff x="753139" y="-50052"/>
            <a:chExt cx="6894847" cy="6532333"/>
          </a:xfrm>
        </p:grpSpPr>
        <p:sp>
          <p:nvSpPr>
            <p:cNvPr id="115" name="Isosceles Triangle 67">
              <a:extLst>
                <a:ext uri="{FF2B5EF4-FFF2-40B4-BE49-F238E27FC236}">
                  <a16:creationId xmlns:a16="http://schemas.microsoft.com/office/drawing/2014/main" xmlns="" id="{FF900CB1-41F8-44E5-A37B-C3C8C4B321B7}"/>
                </a:ext>
              </a:extLst>
            </p:cNvPr>
            <p:cNvSpPr/>
            <p:nvPr/>
          </p:nvSpPr>
          <p:spPr>
            <a:xfrm rot="10800000">
              <a:off x="2942583" y="-18107"/>
              <a:ext cx="2842596" cy="6468442"/>
            </a:xfrm>
            <a:custGeom>
              <a:avLst/>
              <a:gdLst>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468442 h 6468442"/>
                <a:gd name="connsiteX1" fmla="*/ 1402248 w 2842596"/>
                <a:gd name="connsiteY1" fmla="*/ 0 h 6468442"/>
                <a:gd name="connsiteX2" fmla="*/ 2842596 w 2842596"/>
                <a:gd name="connsiteY2" fmla="*/ 6468442 h 6468442"/>
                <a:gd name="connsiteX3" fmla="*/ 0 w 2842596"/>
                <a:gd name="connsiteY3" fmla="*/ 6468442 h 6468442"/>
              </a:gdLst>
              <a:ahLst/>
              <a:cxnLst>
                <a:cxn ang="0">
                  <a:pos x="connsiteX0" y="connsiteY0"/>
                </a:cxn>
                <a:cxn ang="0">
                  <a:pos x="connsiteX1" y="connsiteY1"/>
                </a:cxn>
                <a:cxn ang="0">
                  <a:pos x="connsiteX2" y="connsiteY2"/>
                </a:cxn>
                <a:cxn ang="0">
                  <a:pos x="connsiteX3" y="connsiteY3"/>
                </a:cxn>
              </a:cxnLst>
              <a:rect l="l" t="t" r="r" b="b"/>
              <a:pathLst>
                <a:path w="2842596" h="6468442">
                  <a:moveTo>
                    <a:pt x="0" y="6468442"/>
                  </a:moveTo>
                  <a:cubicBezTo>
                    <a:pt x="32441" y="3896370"/>
                    <a:pt x="1065007" y="705172"/>
                    <a:pt x="1402248" y="0"/>
                  </a:cubicBezTo>
                  <a:cubicBezTo>
                    <a:pt x="1856964" y="730572"/>
                    <a:pt x="2768880" y="3928120"/>
                    <a:pt x="2842596" y="6468442"/>
                  </a:cubicBezTo>
                  <a:lnTo>
                    <a:pt x="0" y="646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1C8714B8-27DB-49E0-9AA2-80DAB18C26DF}"/>
                </a:ext>
              </a:extLst>
            </p:cNvPr>
            <p:cNvSpPr/>
            <p:nvPr/>
          </p:nvSpPr>
          <p:spPr>
            <a:xfrm>
              <a:off x="3706963" y="1074251"/>
              <a:ext cx="1281676" cy="5333238"/>
            </a:xfrm>
            <a:custGeom>
              <a:avLst/>
              <a:gdLst>
                <a:gd name="connsiteX0" fmla="*/ 325098 w 1281676"/>
                <a:gd name="connsiteY0" fmla="*/ 0 h 5333238"/>
                <a:gd name="connsiteX1" fmla="*/ 954042 w 1281676"/>
                <a:gd name="connsiteY1" fmla="*/ 0 h 5333238"/>
                <a:gd name="connsiteX2" fmla="*/ 1281676 w 1281676"/>
                <a:gd name="connsiteY2" fmla="*/ 4285901 h 5333238"/>
                <a:gd name="connsiteX3" fmla="*/ 650829 w 1281676"/>
                <a:gd name="connsiteY3" fmla="*/ 5333238 h 5333238"/>
                <a:gd name="connsiteX4" fmla="*/ 0 w 1281676"/>
                <a:gd name="connsiteY4" fmla="*/ 4252727 h 533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76" h="5333238">
                  <a:moveTo>
                    <a:pt x="325098" y="0"/>
                  </a:moveTo>
                  <a:lnTo>
                    <a:pt x="954042" y="0"/>
                  </a:lnTo>
                  <a:lnTo>
                    <a:pt x="1281676" y="4285901"/>
                  </a:lnTo>
                  <a:lnTo>
                    <a:pt x="650829" y="5333238"/>
                  </a:lnTo>
                  <a:lnTo>
                    <a:pt x="0" y="4252727"/>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Trapezoid 118">
              <a:extLst>
                <a:ext uri="{FF2B5EF4-FFF2-40B4-BE49-F238E27FC236}">
                  <a16:creationId xmlns:a16="http://schemas.microsoft.com/office/drawing/2014/main" xmlns="" id="{84FDFBE3-38D6-480A-84A5-AE610C81C3F5}"/>
                </a:ext>
              </a:extLst>
            </p:cNvPr>
            <p:cNvSpPr/>
            <p:nvPr/>
          </p:nvSpPr>
          <p:spPr>
            <a:xfrm rot="10800000">
              <a:off x="3618685" y="-21830"/>
              <a:ext cx="1474316" cy="1130853"/>
            </a:xfrm>
            <a:prstGeom prst="trapezoid">
              <a:avLst>
                <a:gd name="adj" fmla="val 39007"/>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Isosceles Triangle 119">
              <a:extLst>
                <a:ext uri="{FF2B5EF4-FFF2-40B4-BE49-F238E27FC236}">
                  <a16:creationId xmlns:a16="http://schemas.microsoft.com/office/drawing/2014/main" xmlns="" id="{3BFBA259-8372-4050-B850-DDF0A5EB53E1}"/>
                </a:ext>
              </a:extLst>
            </p:cNvPr>
            <p:cNvSpPr/>
            <p:nvPr/>
          </p:nvSpPr>
          <p:spPr>
            <a:xfrm rot="10800000">
              <a:off x="2942582"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Isosceles Triangle 120">
              <a:extLst>
                <a:ext uri="{FF2B5EF4-FFF2-40B4-BE49-F238E27FC236}">
                  <a16:creationId xmlns:a16="http://schemas.microsoft.com/office/drawing/2014/main" xmlns="" id="{60AD03B3-175C-4FC1-821B-6A6A3E344948}"/>
                </a:ext>
              </a:extLst>
            </p:cNvPr>
            <p:cNvSpPr/>
            <p:nvPr/>
          </p:nvSpPr>
          <p:spPr>
            <a:xfrm rot="10800000" flipH="1">
              <a:off x="4351031"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xmlns="" id="{AE1543E9-63F3-4EA4-8208-64209AC602F1}"/>
                </a:ext>
              </a:extLst>
            </p:cNvPr>
            <p:cNvGrpSpPr/>
            <p:nvPr/>
          </p:nvGrpSpPr>
          <p:grpSpPr>
            <a:xfrm>
              <a:off x="1096799" y="-18107"/>
              <a:ext cx="3284106" cy="6500388"/>
              <a:chOff x="907647" y="-18107"/>
              <a:chExt cx="3284106" cy="6500388"/>
            </a:xfrm>
          </p:grpSpPr>
          <p:sp>
            <p:nvSpPr>
              <p:cNvPr id="123" name="Freeform: Shape 122">
                <a:extLst>
                  <a:ext uri="{FF2B5EF4-FFF2-40B4-BE49-F238E27FC236}">
                    <a16:creationId xmlns:a16="http://schemas.microsoft.com/office/drawing/2014/main" xmlns="" id="{8AF97509-2D1A-4D1C-B661-4553AC1BD25D}"/>
                  </a:ext>
                </a:extLst>
              </p:cNvPr>
              <p:cNvSpPr/>
              <p:nvPr/>
            </p:nvSpPr>
            <p:spPr>
              <a:xfrm>
                <a:off x="907647" y="914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Freeform: Shape 123">
                <a:extLst>
                  <a:ext uri="{FF2B5EF4-FFF2-40B4-BE49-F238E27FC236}">
                    <a16:creationId xmlns:a16="http://schemas.microsoft.com/office/drawing/2014/main" xmlns="" id="{31C3DC25-50C6-4235-92F0-B889597B18AD}"/>
                  </a:ext>
                </a:extLst>
              </p:cNvPr>
              <p:cNvSpPr/>
              <p:nvPr/>
            </p:nvSpPr>
            <p:spPr>
              <a:xfrm>
                <a:off x="939866" y="-18107"/>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25" name="Group 124">
              <a:extLst>
                <a:ext uri="{FF2B5EF4-FFF2-40B4-BE49-F238E27FC236}">
                  <a16:creationId xmlns:a16="http://schemas.microsoft.com/office/drawing/2014/main" xmlns="" id="{46204879-FED2-4A40-9FE3-06FC2B5DA360}"/>
                </a:ext>
              </a:extLst>
            </p:cNvPr>
            <p:cNvGrpSpPr/>
            <p:nvPr/>
          </p:nvGrpSpPr>
          <p:grpSpPr>
            <a:xfrm flipH="1">
              <a:off x="4363880" y="-18107"/>
              <a:ext cx="3284106" cy="6500388"/>
              <a:chOff x="1060047" y="134293"/>
              <a:chExt cx="3284106" cy="6500388"/>
            </a:xfrm>
          </p:grpSpPr>
          <p:sp>
            <p:nvSpPr>
              <p:cNvPr id="126" name="Freeform: Shape 125">
                <a:extLst>
                  <a:ext uri="{FF2B5EF4-FFF2-40B4-BE49-F238E27FC236}">
                    <a16:creationId xmlns:a16="http://schemas.microsoft.com/office/drawing/2014/main" xmlns="" id="{18625E46-736A-416B-8E86-15F5428CA157}"/>
                  </a:ext>
                </a:extLst>
              </p:cNvPr>
              <p:cNvSpPr/>
              <p:nvPr/>
            </p:nvSpPr>
            <p:spPr>
              <a:xfrm>
                <a:off x="1060047" y="2438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7" name="Freeform: Shape 126">
                <a:extLst>
                  <a:ext uri="{FF2B5EF4-FFF2-40B4-BE49-F238E27FC236}">
                    <a16:creationId xmlns:a16="http://schemas.microsoft.com/office/drawing/2014/main" xmlns="" id="{72D99AC6-2B67-46D9-9AF4-E384F0FD3C61}"/>
                  </a:ext>
                </a:extLst>
              </p:cNvPr>
              <p:cNvSpPr/>
              <p:nvPr/>
            </p:nvSpPr>
            <p:spPr>
              <a:xfrm>
                <a:off x="1092266" y="134293"/>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28" name="Group 127">
              <a:extLst>
                <a:ext uri="{FF2B5EF4-FFF2-40B4-BE49-F238E27FC236}">
                  <a16:creationId xmlns:a16="http://schemas.microsoft.com/office/drawing/2014/main" xmlns="" id="{92CF519B-F6F6-4305-95C5-4D1D50922726}"/>
                </a:ext>
              </a:extLst>
            </p:cNvPr>
            <p:cNvGrpSpPr/>
            <p:nvPr/>
          </p:nvGrpSpPr>
          <p:grpSpPr>
            <a:xfrm>
              <a:off x="753139" y="-50052"/>
              <a:ext cx="2660463" cy="5621832"/>
              <a:chOff x="925903" y="-56577"/>
              <a:chExt cx="2660463" cy="5621832"/>
            </a:xfrm>
          </p:grpSpPr>
          <p:grpSp>
            <p:nvGrpSpPr>
              <p:cNvPr id="129" name="Group 128">
                <a:extLst>
                  <a:ext uri="{FF2B5EF4-FFF2-40B4-BE49-F238E27FC236}">
                    <a16:creationId xmlns:a16="http://schemas.microsoft.com/office/drawing/2014/main" xmlns="" id="{A9EF1A7C-1142-403F-8322-6FE83C6267B3}"/>
                  </a:ext>
                </a:extLst>
              </p:cNvPr>
              <p:cNvGrpSpPr/>
              <p:nvPr/>
            </p:nvGrpSpPr>
            <p:grpSpPr>
              <a:xfrm rot="10228926">
                <a:off x="2345152" y="4256160"/>
                <a:ext cx="1127545" cy="1309095"/>
                <a:chOff x="4802271" y="1897244"/>
                <a:chExt cx="492910" cy="572275"/>
              </a:xfrm>
            </p:grpSpPr>
            <p:sp>
              <p:nvSpPr>
                <p:cNvPr id="135" name="Rectangle 8">
                  <a:extLst>
                    <a:ext uri="{FF2B5EF4-FFF2-40B4-BE49-F238E27FC236}">
                      <a16:creationId xmlns:a16="http://schemas.microsoft.com/office/drawing/2014/main" xmlns="" id="{7D39375B-2B62-4DE1-B346-31A190C79307}"/>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6" name="Oval 16">
                  <a:extLst>
                    <a:ext uri="{FF2B5EF4-FFF2-40B4-BE49-F238E27FC236}">
                      <a16:creationId xmlns:a16="http://schemas.microsoft.com/office/drawing/2014/main" xmlns="" id="{D73B280D-6AC1-4D44-B325-CC40B083DC88}"/>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xmlns="" id="{9FBB470A-DAAE-4CED-9FB0-A05250A2170B}"/>
                  </a:ext>
                </a:extLst>
              </p:cNvPr>
              <p:cNvGrpSpPr/>
              <p:nvPr/>
            </p:nvGrpSpPr>
            <p:grpSpPr>
              <a:xfrm rot="11371074" flipH="1">
                <a:off x="1007927" y="4256160"/>
                <a:ext cx="1127545" cy="1309095"/>
                <a:chOff x="4802271" y="1897244"/>
                <a:chExt cx="492910" cy="572275"/>
              </a:xfrm>
            </p:grpSpPr>
            <p:sp>
              <p:nvSpPr>
                <p:cNvPr id="133" name="Rectangle 8">
                  <a:extLst>
                    <a:ext uri="{FF2B5EF4-FFF2-40B4-BE49-F238E27FC236}">
                      <a16:creationId xmlns:a16="http://schemas.microsoft.com/office/drawing/2014/main" xmlns="" id="{D5836B69-B984-4B80-B719-3D261F2E8C4F}"/>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4" name="Oval 16">
                  <a:extLst>
                    <a:ext uri="{FF2B5EF4-FFF2-40B4-BE49-F238E27FC236}">
                      <a16:creationId xmlns:a16="http://schemas.microsoft.com/office/drawing/2014/main" xmlns="" id="{6DC883E0-07CB-41C3-922E-894B4754CC09}"/>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31" name="Freeform: Shape 130">
                <a:extLst>
                  <a:ext uri="{FF2B5EF4-FFF2-40B4-BE49-F238E27FC236}">
                    <a16:creationId xmlns:a16="http://schemas.microsoft.com/office/drawing/2014/main" xmlns="" id="{DD3B9376-1528-4123-A614-A15118352CCE}"/>
                  </a:ext>
                </a:extLst>
              </p:cNvPr>
              <p:cNvSpPr/>
              <p:nvPr/>
            </p:nvSpPr>
            <p:spPr>
              <a:xfrm rot="10800000">
                <a:off x="2186635" y="-56577"/>
                <a:ext cx="643214" cy="2504922"/>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214" h="2504922">
                    <a:moveTo>
                      <a:pt x="216501" y="2504922"/>
                    </a:moveTo>
                    <a:lnTo>
                      <a:pt x="0" y="2504922"/>
                    </a:lnTo>
                    <a:lnTo>
                      <a:pt x="161536" y="2023432"/>
                    </a:lnTo>
                    <a:cubicBezTo>
                      <a:pt x="283541" y="1633302"/>
                      <a:pt x="386241" y="1228986"/>
                      <a:pt x="441068" y="787787"/>
                    </a:cubicBezTo>
                    <a:cubicBezTo>
                      <a:pt x="467417" y="575523"/>
                      <a:pt x="463617" y="136249"/>
                      <a:pt x="448805" y="34502"/>
                    </a:cubicBezTo>
                    <a:lnTo>
                      <a:pt x="448786" y="34443"/>
                    </a:lnTo>
                    <a:lnTo>
                      <a:pt x="641908" y="0"/>
                    </a:lnTo>
                    <a:lnTo>
                      <a:pt x="642457" y="28564"/>
                    </a:lnTo>
                    <a:cubicBezTo>
                      <a:pt x="644706" y="175329"/>
                      <a:pt x="647915" y="790092"/>
                      <a:pt x="555351" y="1233242"/>
                    </a:cubicBezTo>
                    <a:cubicBezTo>
                      <a:pt x="493961" y="1573719"/>
                      <a:pt x="411723" y="1895841"/>
                      <a:pt x="315478" y="2204996"/>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32" name="Graphic 131">
                <a:extLst>
                  <a:ext uri="{FF2B5EF4-FFF2-40B4-BE49-F238E27FC236}">
                    <a16:creationId xmlns:a16="http://schemas.microsoft.com/office/drawing/2014/main" xmlns="" id="{376C61D1-775A-41DB-84D3-09C24156F3C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25903" y="2257689"/>
                <a:ext cx="2660463" cy="2037959"/>
              </a:xfrm>
              <a:prstGeom prst="rect">
                <a:avLst/>
              </a:prstGeom>
            </p:spPr>
          </p:pic>
        </p:grpSp>
        <p:grpSp>
          <p:nvGrpSpPr>
            <p:cNvPr id="137" name="Group 136">
              <a:extLst>
                <a:ext uri="{FF2B5EF4-FFF2-40B4-BE49-F238E27FC236}">
                  <a16:creationId xmlns:a16="http://schemas.microsoft.com/office/drawing/2014/main" xmlns="" id="{27358683-7192-4186-B383-EB28E2B761A9}"/>
                </a:ext>
              </a:extLst>
            </p:cNvPr>
            <p:cNvGrpSpPr/>
            <p:nvPr/>
          </p:nvGrpSpPr>
          <p:grpSpPr>
            <a:xfrm>
              <a:off x="5655344" y="0"/>
              <a:ext cx="1325557" cy="5965066"/>
              <a:chOff x="5655344" y="0"/>
              <a:chExt cx="1325557" cy="5965066"/>
            </a:xfrm>
          </p:grpSpPr>
          <p:grpSp>
            <p:nvGrpSpPr>
              <p:cNvPr id="138" name="Group 137">
                <a:extLst>
                  <a:ext uri="{FF2B5EF4-FFF2-40B4-BE49-F238E27FC236}">
                    <a16:creationId xmlns:a16="http://schemas.microsoft.com/office/drawing/2014/main" xmlns="" id="{FD1B5B64-9251-472F-B3F0-B43C9F743801}"/>
                  </a:ext>
                </a:extLst>
              </p:cNvPr>
              <p:cNvGrpSpPr/>
              <p:nvPr/>
            </p:nvGrpSpPr>
            <p:grpSpPr>
              <a:xfrm>
                <a:off x="5655344" y="4480259"/>
                <a:ext cx="1212531" cy="1484807"/>
                <a:chOff x="5655344" y="4480259"/>
                <a:chExt cx="1212531" cy="1484807"/>
              </a:xfrm>
            </p:grpSpPr>
            <p:sp>
              <p:nvSpPr>
                <p:cNvPr id="140" name="Rectangle 139">
                  <a:extLst>
                    <a:ext uri="{FF2B5EF4-FFF2-40B4-BE49-F238E27FC236}">
                      <a16:creationId xmlns:a16="http://schemas.microsoft.com/office/drawing/2014/main" xmlns="" id="{D51FBB94-1B7E-408A-B3FC-326AF513D448}"/>
                    </a:ext>
                  </a:extLst>
                </p:cNvPr>
                <p:cNvSpPr/>
                <p:nvPr/>
              </p:nvSpPr>
              <p:spPr>
                <a:xfrm rot="536029">
                  <a:off x="6343989" y="4480259"/>
                  <a:ext cx="163022" cy="3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41" name="Group 140">
                  <a:extLst>
                    <a:ext uri="{FF2B5EF4-FFF2-40B4-BE49-F238E27FC236}">
                      <a16:creationId xmlns:a16="http://schemas.microsoft.com/office/drawing/2014/main" xmlns="" id="{9207B422-B706-4A32-8256-DEAB11514EFB}"/>
                    </a:ext>
                  </a:extLst>
                </p:cNvPr>
                <p:cNvGrpSpPr/>
                <p:nvPr/>
              </p:nvGrpSpPr>
              <p:grpSpPr>
                <a:xfrm rot="11700000">
                  <a:off x="5655344" y="4752535"/>
                  <a:ext cx="1212531" cy="1212531"/>
                  <a:chOff x="7123973" y="1204727"/>
                  <a:chExt cx="252497" cy="252497"/>
                </a:xfrm>
              </p:grpSpPr>
              <p:grpSp>
                <p:nvGrpSpPr>
                  <p:cNvPr id="142" name="Group 141">
                    <a:extLst>
                      <a:ext uri="{FF2B5EF4-FFF2-40B4-BE49-F238E27FC236}">
                        <a16:creationId xmlns:a16="http://schemas.microsoft.com/office/drawing/2014/main" xmlns="" id="{731A7488-AB70-4563-9598-99B060789856}"/>
                      </a:ext>
                    </a:extLst>
                  </p:cNvPr>
                  <p:cNvGrpSpPr/>
                  <p:nvPr/>
                </p:nvGrpSpPr>
                <p:grpSpPr>
                  <a:xfrm>
                    <a:off x="7123973" y="1204727"/>
                    <a:ext cx="252497" cy="252497"/>
                    <a:chOff x="4915373" y="1633391"/>
                    <a:chExt cx="342000" cy="342000"/>
                  </a:xfrm>
                </p:grpSpPr>
                <p:sp>
                  <p:nvSpPr>
                    <p:cNvPr id="145" name="Oval 144">
                      <a:extLst>
                        <a:ext uri="{FF2B5EF4-FFF2-40B4-BE49-F238E27FC236}">
                          <a16:creationId xmlns:a16="http://schemas.microsoft.com/office/drawing/2014/main" xmlns="" id="{62B9DD17-F0C9-4D6B-99DB-D5F9C22E52FC}"/>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xmlns="" id="{435DFCB8-9C43-48BC-9BDA-6B4C563711FC}"/>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7" name="Oval 146">
                      <a:extLst>
                        <a:ext uri="{FF2B5EF4-FFF2-40B4-BE49-F238E27FC236}">
                          <a16:creationId xmlns:a16="http://schemas.microsoft.com/office/drawing/2014/main" xmlns="" id="{6436AA8E-DFDF-4802-A60A-9AC6B92BA0B9}"/>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43" name="Chord 142">
                    <a:extLst>
                      <a:ext uri="{FF2B5EF4-FFF2-40B4-BE49-F238E27FC236}">
                        <a16:creationId xmlns:a16="http://schemas.microsoft.com/office/drawing/2014/main" xmlns="" id="{5418E43C-1057-4103-96B4-C4E8267AD738}"/>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xmlns="" id="{433D0561-382F-4A04-BAAB-C7D0409CA79B}"/>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39" name="Freeform: Shape 138">
                <a:extLst>
                  <a:ext uri="{FF2B5EF4-FFF2-40B4-BE49-F238E27FC236}">
                    <a16:creationId xmlns:a16="http://schemas.microsoft.com/office/drawing/2014/main" xmlns="" id="{71DA735F-1F72-4DAE-A71B-50C9C0D09B56}"/>
                  </a:ext>
                </a:extLst>
              </p:cNvPr>
              <p:cNvSpPr/>
              <p:nvPr/>
            </p:nvSpPr>
            <p:spPr>
              <a:xfrm rot="10800000">
                <a:off x="6332106" y="0"/>
                <a:ext cx="648795" cy="4657780"/>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 name="connsiteX0" fmla="*/ 407001 w 643214"/>
                  <a:gd name="connsiteY0" fmla="*/ 4314672 h 4314672"/>
                  <a:gd name="connsiteX1" fmla="*/ 0 w 643214"/>
                  <a:gd name="connsiteY1" fmla="*/ 2504922 h 4314672"/>
                  <a:gd name="connsiteX2" fmla="*/ 161536 w 643214"/>
                  <a:gd name="connsiteY2" fmla="*/ 2023432 h 4314672"/>
                  <a:gd name="connsiteX3" fmla="*/ 441068 w 643214"/>
                  <a:gd name="connsiteY3" fmla="*/ 787787 h 4314672"/>
                  <a:gd name="connsiteX4" fmla="*/ 448805 w 643214"/>
                  <a:gd name="connsiteY4" fmla="*/ 34502 h 4314672"/>
                  <a:gd name="connsiteX5" fmla="*/ 448786 w 643214"/>
                  <a:gd name="connsiteY5" fmla="*/ 34443 h 4314672"/>
                  <a:gd name="connsiteX6" fmla="*/ 641908 w 643214"/>
                  <a:gd name="connsiteY6" fmla="*/ 0 h 4314672"/>
                  <a:gd name="connsiteX7" fmla="*/ 642457 w 643214"/>
                  <a:gd name="connsiteY7" fmla="*/ 28564 h 4314672"/>
                  <a:gd name="connsiteX8" fmla="*/ 555351 w 643214"/>
                  <a:gd name="connsiteY8" fmla="*/ 1233242 h 4314672"/>
                  <a:gd name="connsiteX9" fmla="*/ 315478 w 643214"/>
                  <a:gd name="connsiteY9" fmla="*/ 2204996 h 4314672"/>
                  <a:gd name="connsiteX10" fmla="*/ 407001 w 643214"/>
                  <a:gd name="connsiteY10" fmla="*/ 4314672 h 4314672"/>
                  <a:gd name="connsiteX0" fmla="*/ 245465 w 481678"/>
                  <a:gd name="connsiteY0" fmla="*/ 4314672 h 4409922"/>
                  <a:gd name="connsiteX1" fmla="*/ 28964 w 481678"/>
                  <a:gd name="connsiteY1" fmla="*/ 4409922 h 4409922"/>
                  <a:gd name="connsiteX2" fmla="*/ 0 w 481678"/>
                  <a:gd name="connsiteY2" fmla="*/ 2023432 h 4409922"/>
                  <a:gd name="connsiteX3" fmla="*/ 279532 w 481678"/>
                  <a:gd name="connsiteY3" fmla="*/ 787787 h 4409922"/>
                  <a:gd name="connsiteX4" fmla="*/ 287269 w 481678"/>
                  <a:gd name="connsiteY4" fmla="*/ 34502 h 4409922"/>
                  <a:gd name="connsiteX5" fmla="*/ 287250 w 481678"/>
                  <a:gd name="connsiteY5" fmla="*/ 34443 h 4409922"/>
                  <a:gd name="connsiteX6" fmla="*/ 480372 w 481678"/>
                  <a:gd name="connsiteY6" fmla="*/ 0 h 4409922"/>
                  <a:gd name="connsiteX7" fmla="*/ 480921 w 481678"/>
                  <a:gd name="connsiteY7" fmla="*/ 28564 h 4409922"/>
                  <a:gd name="connsiteX8" fmla="*/ 393815 w 481678"/>
                  <a:gd name="connsiteY8" fmla="*/ 1233242 h 4409922"/>
                  <a:gd name="connsiteX9" fmla="*/ 153942 w 481678"/>
                  <a:gd name="connsiteY9" fmla="*/ 2204996 h 4409922"/>
                  <a:gd name="connsiteX10" fmla="*/ 245465 w 481678"/>
                  <a:gd name="connsiteY10" fmla="*/ 4314672 h 4409922"/>
                  <a:gd name="connsiteX0" fmla="*/ 245465 w 481678"/>
                  <a:gd name="connsiteY0" fmla="*/ 4314672 h 4314672"/>
                  <a:gd name="connsiteX1" fmla="*/ 48014 w 481678"/>
                  <a:gd name="connsiteY1" fmla="*/ 4314672 h 4314672"/>
                  <a:gd name="connsiteX2" fmla="*/ 0 w 481678"/>
                  <a:gd name="connsiteY2" fmla="*/ 2023432 h 4314672"/>
                  <a:gd name="connsiteX3" fmla="*/ 279532 w 481678"/>
                  <a:gd name="connsiteY3" fmla="*/ 787787 h 4314672"/>
                  <a:gd name="connsiteX4" fmla="*/ 287269 w 481678"/>
                  <a:gd name="connsiteY4" fmla="*/ 34502 h 4314672"/>
                  <a:gd name="connsiteX5" fmla="*/ 287250 w 481678"/>
                  <a:gd name="connsiteY5" fmla="*/ 34443 h 4314672"/>
                  <a:gd name="connsiteX6" fmla="*/ 480372 w 481678"/>
                  <a:gd name="connsiteY6" fmla="*/ 0 h 4314672"/>
                  <a:gd name="connsiteX7" fmla="*/ 480921 w 481678"/>
                  <a:gd name="connsiteY7" fmla="*/ 28564 h 4314672"/>
                  <a:gd name="connsiteX8" fmla="*/ 393815 w 481678"/>
                  <a:gd name="connsiteY8" fmla="*/ 1233242 h 4314672"/>
                  <a:gd name="connsiteX9" fmla="*/ 153942 w 481678"/>
                  <a:gd name="connsiteY9" fmla="*/ 2204996 h 4314672"/>
                  <a:gd name="connsiteX10" fmla="*/ 245465 w 481678"/>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34653 w 670866"/>
                  <a:gd name="connsiteY0" fmla="*/ 4314672 h 4314672"/>
                  <a:gd name="connsiteX1" fmla="*/ 237202 w 670866"/>
                  <a:gd name="connsiteY1" fmla="*/ 4314672 h 4314672"/>
                  <a:gd name="connsiteX2" fmla="*/ 151088 w 670866"/>
                  <a:gd name="connsiteY2" fmla="*/ 2080582 h 4314672"/>
                  <a:gd name="connsiteX3" fmla="*/ 468720 w 670866"/>
                  <a:gd name="connsiteY3" fmla="*/ 787787 h 4314672"/>
                  <a:gd name="connsiteX4" fmla="*/ 476457 w 670866"/>
                  <a:gd name="connsiteY4" fmla="*/ 34502 h 4314672"/>
                  <a:gd name="connsiteX5" fmla="*/ 476438 w 670866"/>
                  <a:gd name="connsiteY5" fmla="*/ 34443 h 4314672"/>
                  <a:gd name="connsiteX6" fmla="*/ 669560 w 670866"/>
                  <a:gd name="connsiteY6" fmla="*/ 0 h 4314672"/>
                  <a:gd name="connsiteX7" fmla="*/ 670109 w 670866"/>
                  <a:gd name="connsiteY7" fmla="*/ 28564 h 4314672"/>
                  <a:gd name="connsiteX8" fmla="*/ 583003 w 670866"/>
                  <a:gd name="connsiteY8" fmla="*/ 1233242 h 4314672"/>
                  <a:gd name="connsiteX9" fmla="*/ 343130 w 670866"/>
                  <a:gd name="connsiteY9" fmla="*/ 2204996 h 4314672"/>
                  <a:gd name="connsiteX10" fmla="*/ 434653 w 670866"/>
                  <a:gd name="connsiteY10" fmla="*/ 4314672 h 4314672"/>
                  <a:gd name="connsiteX0" fmla="*/ 404825 w 641038"/>
                  <a:gd name="connsiteY0" fmla="*/ 4314672 h 4314672"/>
                  <a:gd name="connsiteX1" fmla="*/ 207374 w 641038"/>
                  <a:gd name="connsiteY1" fmla="*/ 4314672 h 4314672"/>
                  <a:gd name="connsiteX2" fmla="*/ 121260 w 641038"/>
                  <a:gd name="connsiteY2" fmla="*/ 2080582 h 4314672"/>
                  <a:gd name="connsiteX3" fmla="*/ 438892 w 641038"/>
                  <a:gd name="connsiteY3" fmla="*/ 787787 h 4314672"/>
                  <a:gd name="connsiteX4" fmla="*/ 446629 w 641038"/>
                  <a:gd name="connsiteY4" fmla="*/ 34502 h 4314672"/>
                  <a:gd name="connsiteX5" fmla="*/ 446610 w 641038"/>
                  <a:gd name="connsiteY5" fmla="*/ 34443 h 4314672"/>
                  <a:gd name="connsiteX6" fmla="*/ 639732 w 641038"/>
                  <a:gd name="connsiteY6" fmla="*/ 0 h 4314672"/>
                  <a:gd name="connsiteX7" fmla="*/ 640281 w 641038"/>
                  <a:gd name="connsiteY7" fmla="*/ 28564 h 4314672"/>
                  <a:gd name="connsiteX8" fmla="*/ 553175 w 641038"/>
                  <a:gd name="connsiteY8" fmla="*/ 1233242 h 4314672"/>
                  <a:gd name="connsiteX9" fmla="*/ 313302 w 641038"/>
                  <a:gd name="connsiteY9" fmla="*/ 2204996 h 4314672"/>
                  <a:gd name="connsiteX10" fmla="*/ 404825 w 641038"/>
                  <a:gd name="connsiteY10" fmla="*/ 4314672 h 4314672"/>
                  <a:gd name="connsiteX0" fmla="*/ 397704 w 633917"/>
                  <a:gd name="connsiteY0" fmla="*/ 4314672 h 4314672"/>
                  <a:gd name="connsiteX1" fmla="*/ 200253 w 633917"/>
                  <a:gd name="connsiteY1" fmla="*/ 4314672 h 4314672"/>
                  <a:gd name="connsiteX2" fmla="*/ 114139 w 633917"/>
                  <a:gd name="connsiteY2" fmla="*/ 2080582 h 4314672"/>
                  <a:gd name="connsiteX3" fmla="*/ 431771 w 633917"/>
                  <a:gd name="connsiteY3" fmla="*/ 787787 h 4314672"/>
                  <a:gd name="connsiteX4" fmla="*/ 439508 w 633917"/>
                  <a:gd name="connsiteY4" fmla="*/ 34502 h 4314672"/>
                  <a:gd name="connsiteX5" fmla="*/ 439489 w 633917"/>
                  <a:gd name="connsiteY5" fmla="*/ 34443 h 4314672"/>
                  <a:gd name="connsiteX6" fmla="*/ 632611 w 633917"/>
                  <a:gd name="connsiteY6" fmla="*/ 0 h 4314672"/>
                  <a:gd name="connsiteX7" fmla="*/ 633160 w 633917"/>
                  <a:gd name="connsiteY7" fmla="*/ 28564 h 4314672"/>
                  <a:gd name="connsiteX8" fmla="*/ 546054 w 633917"/>
                  <a:gd name="connsiteY8" fmla="*/ 1233242 h 4314672"/>
                  <a:gd name="connsiteX9" fmla="*/ 306181 w 633917"/>
                  <a:gd name="connsiteY9" fmla="*/ 2204996 h 4314672"/>
                  <a:gd name="connsiteX10" fmla="*/ 397704 w 633917"/>
                  <a:gd name="connsiteY10" fmla="*/ 4314672 h 431467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39508 w 633917"/>
                  <a:gd name="connsiteY4" fmla="*/ 77732 h 4357902"/>
                  <a:gd name="connsiteX5" fmla="*/ 479949 w 633917"/>
                  <a:gd name="connsiteY5" fmla="*/ 0 h 4357902"/>
                  <a:gd name="connsiteX6" fmla="*/ 632611 w 633917"/>
                  <a:gd name="connsiteY6" fmla="*/ 43230 h 4357902"/>
                  <a:gd name="connsiteX7" fmla="*/ 633160 w 633917"/>
                  <a:gd name="connsiteY7" fmla="*/ 71794 h 4357902"/>
                  <a:gd name="connsiteX8" fmla="*/ 546054 w 633917"/>
                  <a:gd name="connsiteY8" fmla="*/ 1276472 h 4357902"/>
                  <a:gd name="connsiteX9" fmla="*/ 306181 w 633917"/>
                  <a:gd name="connsiteY9" fmla="*/ 2248226 h 4357902"/>
                  <a:gd name="connsiteX10" fmla="*/ 397704 w 633917"/>
                  <a:gd name="connsiteY10"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2611"/>
                  <a:gd name="connsiteY0" fmla="*/ 4357902 h 4357902"/>
                  <a:gd name="connsiteX1" fmla="*/ 200253 w 632611"/>
                  <a:gd name="connsiteY1" fmla="*/ 4357902 h 4357902"/>
                  <a:gd name="connsiteX2" fmla="*/ 114139 w 632611"/>
                  <a:gd name="connsiteY2" fmla="*/ 2123812 h 4357902"/>
                  <a:gd name="connsiteX3" fmla="*/ 431771 w 632611"/>
                  <a:gd name="connsiteY3" fmla="*/ 831017 h 4357902"/>
                  <a:gd name="connsiteX4" fmla="*/ 447581 w 632611"/>
                  <a:gd name="connsiteY4" fmla="*/ 0 h 4357902"/>
                  <a:gd name="connsiteX5" fmla="*/ 632611 w 632611"/>
                  <a:gd name="connsiteY5" fmla="*/ 43230 h 4357902"/>
                  <a:gd name="connsiteX6" fmla="*/ 546054 w 632611"/>
                  <a:gd name="connsiteY6" fmla="*/ 1276472 h 4357902"/>
                  <a:gd name="connsiteX7" fmla="*/ 306181 w 632611"/>
                  <a:gd name="connsiteY7" fmla="*/ 2248226 h 4357902"/>
                  <a:gd name="connsiteX8" fmla="*/ 397704 w 632611"/>
                  <a:gd name="connsiteY8" fmla="*/ 4357902 h 4357902"/>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411414 h 4411414"/>
                  <a:gd name="connsiteX1" fmla="*/ 200253 w 648795"/>
                  <a:gd name="connsiteY1" fmla="*/ 4411414 h 4411414"/>
                  <a:gd name="connsiteX2" fmla="*/ 114139 w 648795"/>
                  <a:gd name="connsiteY2" fmla="*/ 2177324 h 4411414"/>
                  <a:gd name="connsiteX3" fmla="*/ 431771 w 648795"/>
                  <a:gd name="connsiteY3" fmla="*/ 884529 h 4411414"/>
                  <a:gd name="connsiteX4" fmla="*/ 455672 w 648795"/>
                  <a:gd name="connsiteY4" fmla="*/ 0 h 4411414"/>
                  <a:gd name="connsiteX5" fmla="*/ 648795 w 648795"/>
                  <a:gd name="connsiteY5" fmla="*/ 50138 h 4411414"/>
                  <a:gd name="connsiteX6" fmla="*/ 546054 w 648795"/>
                  <a:gd name="connsiteY6" fmla="*/ 1329984 h 4411414"/>
                  <a:gd name="connsiteX7" fmla="*/ 306181 w 648795"/>
                  <a:gd name="connsiteY7" fmla="*/ 2301738 h 4411414"/>
                  <a:gd name="connsiteX8" fmla="*/ 397704 w 648795"/>
                  <a:gd name="connsiteY8" fmla="*/ 4411414 h 4411414"/>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795" h="4388540">
                    <a:moveTo>
                      <a:pt x="397704" y="4388540"/>
                    </a:moveTo>
                    <a:lnTo>
                      <a:pt x="200253" y="4388540"/>
                    </a:lnTo>
                    <a:cubicBezTo>
                      <a:pt x="-101502" y="3034243"/>
                      <a:pt x="-3206" y="2784847"/>
                      <a:pt x="114139" y="2154450"/>
                    </a:cubicBezTo>
                    <a:cubicBezTo>
                      <a:pt x="236144" y="1764320"/>
                      <a:pt x="374849" y="1220730"/>
                      <a:pt x="431771" y="861655"/>
                    </a:cubicBezTo>
                    <a:cubicBezTo>
                      <a:pt x="488693" y="502580"/>
                      <a:pt x="438383" y="286360"/>
                      <a:pt x="455672" y="0"/>
                    </a:cubicBezTo>
                    <a:lnTo>
                      <a:pt x="648795" y="27264"/>
                    </a:lnTo>
                    <a:cubicBezTo>
                      <a:pt x="646916" y="477181"/>
                      <a:pt x="645037" y="833890"/>
                      <a:pt x="546054" y="1307110"/>
                    </a:cubicBezTo>
                    <a:cubicBezTo>
                      <a:pt x="484664" y="1647587"/>
                      <a:pt x="402426" y="1969709"/>
                      <a:pt x="306181" y="2278864"/>
                    </a:cubicBezTo>
                    <a:cubicBezTo>
                      <a:pt x="196989" y="2664589"/>
                      <a:pt x="144946" y="3317015"/>
                      <a:pt x="397704" y="4388540"/>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pic>
        <p:nvPicPr>
          <p:cNvPr id="3" name="Picture 2">
            <a:extLst>
              <a:ext uri="{FF2B5EF4-FFF2-40B4-BE49-F238E27FC236}">
                <a16:creationId xmlns:a16="http://schemas.microsoft.com/office/drawing/2014/main" xmlns="" id="{3EB41CE9-9F60-5513-F834-29240819CEEF}"/>
              </a:ext>
            </a:extLst>
          </p:cNvPr>
          <p:cNvPicPr>
            <a:picLocks noChangeAspect="1"/>
          </p:cNvPicPr>
          <p:nvPr/>
        </p:nvPicPr>
        <p:blipFill>
          <a:blip r:embed="rId5"/>
          <a:stretch>
            <a:fillRect/>
          </a:stretch>
        </p:blipFill>
        <p:spPr>
          <a:xfrm>
            <a:off x="6052796" y="2761496"/>
            <a:ext cx="6139204" cy="3078747"/>
          </a:xfrm>
          <a:prstGeom prst="rect">
            <a:avLst/>
          </a:prstGeom>
        </p:spPr>
      </p:pic>
    </p:spTree>
    <p:extLst>
      <p:ext uri="{BB962C8B-B14F-4D97-AF65-F5344CB8AC3E}">
        <p14:creationId xmlns:p14="http://schemas.microsoft.com/office/powerpoint/2010/main" val="36030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3880884" y="1344264"/>
            <a:ext cx="6443330" cy="2769989"/>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T</a:t>
            </a:r>
            <a:r>
              <a:rPr lang="en-US" sz="6000" b="1" dirty="0">
                <a:solidFill>
                  <a:srgbClr val="C00000"/>
                </a:solidFill>
                <a:latin typeface="Cambria" panose="02040503050406030204" pitchFamily="18" charset="0"/>
                <a:ea typeface="Cambria" panose="02040503050406030204" pitchFamily="18" charset="0"/>
              </a:rPr>
              <a:t>ì</a:t>
            </a:r>
            <a:r>
              <a:rPr kumimoji="0" lang="vi-VN"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m và nêu một vài tình huống cần viết đơn</a:t>
            </a:r>
            <a:endPar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64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3880884" y="1344264"/>
            <a:ext cx="6443330" cy="3385542"/>
          </a:xfrm>
          <a:prstGeom prst="rect">
            <a:avLst/>
          </a:prstGeom>
        </p:spPr>
        <p:txBody>
          <a:bodyPr wrap="square" lIns="0" tIns="0" rIns="0" bIns="0" rtlCol="0" anchor="t">
            <a:spAutoFit/>
          </a:bodyPr>
          <a:lstStyle/>
          <a:p>
            <a:pPr lvl="0" algn="just"/>
            <a:r>
              <a:rPr lang="en-US" sz="4400" b="1" dirty="0" err="1">
                <a:solidFill>
                  <a:srgbClr val="002060"/>
                </a:solidFill>
                <a:latin typeface="Cambria" panose="02040503050406030204" pitchFamily="18" charset="0"/>
                <a:ea typeface="Cambria" panose="02040503050406030204" pitchFamily="18" charset="0"/>
              </a:rPr>
              <a:t>Ví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dụ</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Đơn xin nghỉ học vì bị ốm,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tham gia câu lạc bộ Tiếng Anh,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học đàn,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xin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học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võ</a:t>
            </a:r>
            <a:r>
              <a:rPr lang="vi-VN" sz="4400" b="1" dirty="0">
                <a:solidFill>
                  <a:srgbClr val="002060"/>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68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AAE3"/>
        </a:solidFill>
        <a:effectLst/>
      </p:bgPr>
    </p:bg>
    <p:spTree>
      <p:nvGrpSpPr>
        <p:cNvPr id="1" name=""/>
        <p:cNvGrpSpPr/>
        <p:nvPr/>
      </p:nvGrpSpPr>
      <p:grpSpPr>
        <a:xfrm>
          <a:off x="0" y="0"/>
          <a:ext cx="0" cy="0"/>
          <a:chOff x="0" y="0"/>
          <a:chExt cx="0" cy="0"/>
        </a:xfrm>
      </p:grpSpPr>
      <p:sp>
        <p:nvSpPr>
          <p:cNvPr id="30" name="Hexagon 29">
            <a:extLst>
              <a:ext uri="{FF2B5EF4-FFF2-40B4-BE49-F238E27FC236}">
                <a16:creationId xmlns:a16="http://schemas.microsoft.com/office/drawing/2014/main" xmlns="" id="{6B0BBDDF-C9F9-42D9-A195-E88C28E9C87F}"/>
              </a:ext>
            </a:extLst>
          </p:cNvPr>
          <p:cNvSpPr/>
          <p:nvPr/>
        </p:nvSpPr>
        <p:spPr>
          <a:xfrm>
            <a:off x="1297172" y="2009009"/>
            <a:ext cx="8208335" cy="1956741"/>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32" name="TextBox 31"/>
          <p:cNvSpPr txBox="1"/>
          <p:nvPr/>
        </p:nvSpPr>
        <p:spPr>
          <a:xfrm>
            <a:off x="1828799" y="2149666"/>
            <a:ext cx="7272670" cy="1754326"/>
          </a:xfrm>
          <a:prstGeom prst="rect">
            <a:avLst/>
          </a:prstGeom>
          <a:noFill/>
        </p:spPr>
        <p:txBody>
          <a:bodyPr wrap="square" rtlCol="0">
            <a:spAutoFit/>
          </a:bodyPr>
          <a:lstStyle/>
          <a:p>
            <a:pPr lvl="0" algn="just">
              <a:lnSpc>
                <a:spcPct val="90000"/>
              </a:lnSpc>
            </a:pPr>
            <a:r>
              <a:rPr lang="en-US" sz="4000" b="1" dirty="0">
                <a:solidFill>
                  <a:prstClr val="black"/>
                </a:solidFill>
                <a:latin typeface="Cambria" panose="02040503050406030204" pitchFamily="18" charset="0"/>
                <a:ea typeface="Cambria" panose="02040503050406030204" pitchFamily="18" charset="0"/>
              </a:rPr>
              <a:t>T</a:t>
            </a:r>
            <a:r>
              <a:rPr lang="vi-VN" sz="4000" b="1" dirty="0">
                <a:solidFill>
                  <a:prstClr val="black"/>
                </a:solidFill>
                <a:latin typeface="Cambria" panose="02040503050406030204" pitchFamily="18" charset="0"/>
                <a:ea typeface="Cambria" panose="02040503050406030204" pitchFamily="18" charset="0"/>
              </a:rPr>
              <a:t>rao đổi với người thân về một tình huống cần viết đơn và cách viết đơn đó.</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01939" y="-56471"/>
            <a:ext cx="2490060" cy="2588909"/>
          </a:xfrm>
          <a:prstGeom prst="rect">
            <a:avLst/>
          </a:prstGeom>
        </p:spPr>
      </p:pic>
      <p:pic>
        <p:nvPicPr>
          <p:cNvPr id="4" name="Picture 3">
            <a:extLst>
              <a:ext uri="{FF2B5EF4-FFF2-40B4-BE49-F238E27FC236}">
                <a16:creationId xmlns:a16="http://schemas.microsoft.com/office/drawing/2014/main" xmlns="" id="{80EA1435-DA61-5910-1853-E396482D35B3}"/>
              </a:ext>
            </a:extLst>
          </p:cNvPr>
          <p:cNvPicPr>
            <a:picLocks noChangeAspect="1"/>
          </p:cNvPicPr>
          <p:nvPr/>
        </p:nvPicPr>
        <p:blipFill>
          <a:blip r:embed="rId4"/>
          <a:stretch>
            <a:fillRect/>
          </a:stretch>
        </p:blipFill>
        <p:spPr>
          <a:xfrm>
            <a:off x="-256226" y="91170"/>
            <a:ext cx="4474852" cy="1316850"/>
          </a:xfrm>
          <a:prstGeom prst="rect">
            <a:avLst/>
          </a:prstGeom>
        </p:spPr>
      </p:pic>
    </p:spTree>
    <p:extLst>
      <p:ext uri="{BB962C8B-B14F-4D97-AF65-F5344CB8AC3E}">
        <p14:creationId xmlns:p14="http://schemas.microsoft.com/office/powerpoint/2010/main" val="1026690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4D7C429-6A32-7B23-20AC-B954EAC29A74}"/>
              </a:ext>
            </a:extLst>
          </p:cNvPr>
          <p:cNvGrpSpPr/>
          <p:nvPr/>
        </p:nvGrpSpPr>
        <p:grpSpPr>
          <a:xfrm>
            <a:off x="1418823" y="1095375"/>
            <a:ext cx="4477152" cy="4979929"/>
            <a:chOff x="4619223" y="3443908"/>
            <a:chExt cx="2929511" cy="3412446"/>
          </a:xfrm>
        </p:grpSpPr>
        <p:sp>
          <p:nvSpPr>
            <p:cNvPr id="4" name="Freeform: Shape 3">
              <a:extLst>
                <a:ext uri="{FF2B5EF4-FFF2-40B4-BE49-F238E27FC236}">
                  <a16:creationId xmlns:a16="http://schemas.microsoft.com/office/drawing/2014/main" xmlns="" id="{0EDF200F-C842-D9F8-6671-6B159DFB66E1}"/>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xmlns="" id="{710F8A67-ED5E-BDF9-14B3-FA9A5F1F3840}"/>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xmlns="" id="{A5236B19-99E6-1C40-3ED6-2BFCBC7529C5}"/>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xmlns="" id="{8E8E92C2-1879-B098-5B76-CB302ED88056}"/>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xmlns="" id="{1D8EA350-1C32-EB41-EAB9-9D5254B01CCD}"/>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E7703AE8-CA12-00BC-F170-234BAB4F0AB9}"/>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xmlns="" id="{9D9AE012-7FEC-BAD4-E4EA-7843E10BE79E}"/>
              </a:ext>
            </a:extLst>
          </p:cNvPr>
          <p:cNvPicPr>
            <a:picLocks noChangeAspect="1"/>
          </p:cNvPicPr>
          <p:nvPr/>
        </p:nvPicPr>
        <p:blipFill>
          <a:blip r:embed="rId2"/>
          <a:stretch>
            <a:fillRect/>
          </a:stretch>
        </p:blipFill>
        <p:spPr>
          <a:xfrm>
            <a:off x="5362291" y="1715102"/>
            <a:ext cx="6553768" cy="3694496"/>
          </a:xfrm>
          <a:prstGeom prst="rect">
            <a:avLst/>
          </a:prstGeom>
        </p:spPr>
      </p:pic>
    </p:spTree>
    <p:extLst>
      <p:ext uri="{BB962C8B-B14F-4D97-AF65-F5344CB8AC3E}">
        <p14:creationId xmlns:p14="http://schemas.microsoft.com/office/powerpoint/2010/main" val="3211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xmlns="" id="{54880120-3F84-4E1C-9CCD-419800E6AFC2}"/>
              </a:ext>
            </a:extLst>
          </p:cNvPr>
          <p:cNvSpPr/>
          <p:nvPr/>
        </p:nvSpPr>
        <p:spPr>
          <a:xfrm>
            <a:off x="407669" y="46734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C8D89"/>
              </a:solidFill>
              <a:effectLst/>
              <a:uLnTx/>
              <a:uFillTx/>
              <a:latin typeface="UVN Hai Long" pitchFamily="34" charset="0"/>
              <a:ea typeface="+mn-ea"/>
              <a:cs typeface="+mn-cs"/>
            </a:endParaRPr>
          </a:p>
        </p:txBody>
      </p:sp>
      <p:sp>
        <p:nvSpPr>
          <p:cNvPr id="2" name="TextBox 1">
            <a:extLst>
              <a:ext uri="{FF2B5EF4-FFF2-40B4-BE49-F238E27FC236}">
                <a16:creationId xmlns:a16="http://schemas.microsoft.com/office/drawing/2014/main" xmlns="" id="{0EEAD10C-9BB1-747D-807D-57CF21E6DDB3}"/>
              </a:ext>
            </a:extLst>
          </p:cNvPr>
          <p:cNvSpPr txBox="1"/>
          <p:nvPr/>
        </p:nvSpPr>
        <p:spPr>
          <a:xfrm>
            <a:off x="1238250" y="564968"/>
            <a:ext cx="9737950" cy="646331"/>
          </a:xfrm>
          <a:prstGeom prst="rect">
            <a:avLst/>
          </a:prstGeom>
          <a:noFill/>
        </p:spPr>
        <p:txBody>
          <a:bodyPr wrap="square" rtlCol="0">
            <a:spAutoFit/>
          </a:bodyPr>
          <a:lstStyle/>
          <a:p>
            <a:pPr lvl="0" algn="ctr">
              <a:lnSpc>
                <a:spcPct val="90000"/>
              </a:lnSpc>
            </a:pPr>
            <a:r>
              <a:rPr lang="en-US"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vi-VN"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Đọc đơn dưới đây và trả lời câu hỏi.</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6A0BEC06-D162-8619-F9A5-76FE556592BE}"/>
              </a:ext>
            </a:extLst>
          </p:cNvPr>
          <p:cNvPicPr>
            <a:picLocks noChangeAspect="1"/>
          </p:cNvPicPr>
          <p:nvPr/>
        </p:nvPicPr>
        <p:blipFill>
          <a:blip r:embed="rId3"/>
          <a:stretch>
            <a:fillRect/>
          </a:stretch>
        </p:blipFill>
        <p:spPr>
          <a:xfrm>
            <a:off x="2752725" y="1481137"/>
            <a:ext cx="6934200" cy="4807324"/>
          </a:xfrm>
          <a:prstGeom prst="rect">
            <a:avLst/>
          </a:prstGeom>
        </p:spPr>
      </p:pic>
    </p:spTree>
    <p:extLst>
      <p:ext uri="{BB962C8B-B14F-4D97-AF65-F5344CB8AC3E}">
        <p14:creationId xmlns:p14="http://schemas.microsoft.com/office/powerpoint/2010/main" val="392745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xmlns=""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xmlns=""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xmlns="" id="{9520E546-46C6-15D2-764C-CB1FFA59CE6E}"/>
                </a:ext>
              </a:extLst>
            </p:cNvPr>
            <p:cNvSpPr/>
            <p:nvPr/>
          </p:nvSpPr>
          <p:spPr>
            <a:xfrm>
              <a:off x="8763288" y="742631"/>
              <a:ext cx="8733219" cy="68902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a. Đơn trên được viết nhằm mục đích gì?</a:t>
              </a:r>
            </a:p>
          </p:txBody>
        </p:sp>
      </p:grpSp>
      <p:sp>
        <p:nvSpPr>
          <p:cNvPr id="7" name="Hình chữ nhật 6">
            <a:extLst>
              <a:ext uri="{FF2B5EF4-FFF2-40B4-BE49-F238E27FC236}">
                <a16:creationId xmlns:a16="http://schemas.microsoft.com/office/drawing/2014/main" xmlns=""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trên được viết nhằm mục đích xin được tham gia Câu lạc bộ Sáng tạo.</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xmlns=""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xmlns="" id="{FF9B7523-B280-5D43-87D1-3DA15A44C27A}"/>
              </a:ext>
            </a:extLst>
          </p:cNvPr>
          <p:cNvSpPr/>
          <p:nvPr/>
        </p:nvSpPr>
        <p:spPr>
          <a:xfrm>
            <a:off x="871870" y="1594884"/>
            <a:ext cx="3583172" cy="3083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9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xmlns=""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xmlns=""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xmlns="" id="{9520E546-46C6-15D2-764C-CB1FFA59CE6E}"/>
                </a:ext>
              </a:extLst>
            </p:cNvPr>
            <p:cNvSpPr/>
            <p:nvPr/>
          </p:nvSpPr>
          <p:spPr>
            <a:xfrm>
              <a:off x="8763288" y="742631"/>
              <a:ext cx="8733219" cy="90590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b. Đơn do ai viết? Đơn được gửi</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w="0"/>
                  <a:solidFill>
                    <a:prstClr val="white"/>
                  </a:solidFill>
                  <a:effectLst/>
                  <a:uLnTx/>
                  <a:uFillTx/>
                  <a:latin typeface="Arial" panose="020B0604020202020204" pitchFamily="34" charset="0"/>
                  <a:ea typeface="+mn-ea"/>
                  <a:cs typeface="+mn-cs"/>
                </a:rPr>
                <a:t>cho</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ai?</a:t>
              </a:r>
              <a:endPar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endParaRPr>
            </a:p>
          </p:txBody>
        </p:sp>
      </p:grpSp>
      <p:sp>
        <p:nvSpPr>
          <p:cNvPr id="7" name="Hình chữ nhật 6">
            <a:extLst>
              <a:ext uri="{FF2B5EF4-FFF2-40B4-BE49-F238E27FC236}">
                <a16:creationId xmlns:a16="http://schemas.microsoft.com/office/drawing/2014/main" xmlns="" id="{9BF29B8D-0EC7-1955-DD2F-DA62C2157392}"/>
              </a:ext>
            </a:extLst>
          </p:cNvPr>
          <p:cNvSpPr/>
          <p:nvPr/>
        </p:nvSpPr>
        <p:spPr>
          <a:xfrm>
            <a:off x="6293567" y="2168392"/>
            <a:ext cx="5571651" cy="3385542"/>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cho bạn Vũ Hải Nam, học sinh lớp 4C, trường Tiểu học Trung Hòa viết.</a:t>
            </a:r>
            <a:endParaRPr lang="en-US"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gửi cho Ban giám hiệu trường Tiểu học Trung Hòa.</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xmlns=""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xmlns="" id="{FF9B7523-B280-5D43-87D1-3DA15A44C27A}"/>
              </a:ext>
            </a:extLst>
          </p:cNvPr>
          <p:cNvSpPr/>
          <p:nvPr/>
        </p:nvSpPr>
        <p:spPr>
          <a:xfrm>
            <a:off x="510363" y="1988289"/>
            <a:ext cx="3583172" cy="49973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18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xmlns="" id="{B34F39C8-692F-8D5C-87EF-25F6140E8F5D}"/>
              </a:ext>
            </a:extLst>
          </p:cNvPr>
          <p:cNvGrpSpPr/>
          <p:nvPr/>
        </p:nvGrpSpPr>
        <p:grpSpPr>
          <a:xfrm>
            <a:off x="6032398" y="500743"/>
            <a:ext cx="6029463" cy="1179201"/>
            <a:chOff x="8665318" y="723900"/>
            <a:chExt cx="8831189" cy="1063267"/>
          </a:xfrm>
        </p:grpSpPr>
        <p:sp>
          <p:nvSpPr>
            <p:cNvPr id="5" name="Hình chữ nhật: Góc Tròn 4">
              <a:extLst>
                <a:ext uri="{FF2B5EF4-FFF2-40B4-BE49-F238E27FC236}">
                  <a16:creationId xmlns:a16="http://schemas.microsoft.com/office/drawing/2014/main" xmlns=""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xmlns="" id="{9520E546-46C6-15D2-764C-CB1FFA59CE6E}"/>
                </a:ext>
              </a:extLst>
            </p:cNvPr>
            <p:cNvSpPr/>
            <p:nvPr/>
          </p:nvSpPr>
          <p:spPr>
            <a:xfrm>
              <a:off x="8763288" y="742631"/>
              <a:ext cx="8733219" cy="70732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c. Người viết đã trình bày những gì trong đơn?</a:t>
              </a:r>
            </a:p>
          </p:txBody>
        </p:sp>
      </p:grpSp>
      <p:sp>
        <p:nvSpPr>
          <p:cNvPr id="7" name="Hình chữ nhật 6">
            <a:extLst>
              <a:ext uri="{FF2B5EF4-FFF2-40B4-BE49-F238E27FC236}">
                <a16:creationId xmlns:a16="http://schemas.microsoft.com/office/drawing/2014/main" xmlns=""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Người viết đã giới thiệu bản thân, nêu lý do viết đơn, lời hứa, lời cảm ơn. </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xmlns=""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xmlns="" id="{FF9B7523-B280-5D43-87D1-3DA15A44C27A}"/>
              </a:ext>
            </a:extLst>
          </p:cNvPr>
          <p:cNvSpPr/>
          <p:nvPr/>
        </p:nvSpPr>
        <p:spPr>
          <a:xfrm>
            <a:off x="202019" y="2519916"/>
            <a:ext cx="5220586" cy="2317897"/>
          </a:xfrm>
          <a:prstGeom prst="round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35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xmlns="" id="{B34F39C8-692F-8D5C-87EF-25F6140E8F5D}"/>
              </a:ext>
            </a:extLst>
          </p:cNvPr>
          <p:cNvGrpSpPr/>
          <p:nvPr/>
        </p:nvGrpSpPr>
        <p:grpSpPr>
          <a:xfrm>
            <a:off x="6032398" y="500742"/>
            <a:ext cx="6029463" cy="2210559"/>
            <a:chOff x="8665318" y="723900"/>
            <a:chExt cx="8831189" cy="1465116"/>
          </a:xfrm>
        </p:grpSpPr>
        <p:sp>
          <p:nvSpPr>
            <p:cNvPr id="5" name="Hình chữ nhật: Góc Tròn 4">
              <a:extLst>
                <a:ext uri="{FF2B5EF4-FFF2-40B4-BE49-F238E27FC236}">
                  <a16:creationId xmlns:a16="http://schemas.microsoft.com/office/drawing/2014/main" xmlns=""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xmlns="" id="{9520E546-46C6-15D2-764C-CB1FFA59CE6E}"/>
                </a:ext>
              </a:extLst>
            </p:cNvPr>
            <p:cNvSpPr/>
            <p:nvPr/>
          </p:nvSpPr>
          <p:spPr>
            <a:xfrm>
              <a:off x="8763288" y="742631"/>
              <a:ext cx="8733219" cy="1446385"/>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d. Đơn gồm có những mục nào? Nếu cách sắp xếp các mục đó.</a:t>
              </a:r>
            </a:p>
          </p:txBody>
        </p:sp>
      </p:grpSp>
      <p:sp>
        <p:nvSpPr>
          <p:cNvPr id="7" name="Hình chữ nhật 6">
            <a:extLst>
              <a:ext uri="{FF2B5EF4-FFF2-40B4-BE49-F238E27FC236}">
                <a16:creationId xmlns:a16="http://schemas.microsoft.com/office/drawing/2014/main" xmlns="" id="{9BF29B8D-0EC7-1955-DD2F-DA62C2157392}"/>
              </a:ext>
            </a:extLst>
          </p:cNvPr>
          <p:cNvSpPr/>
          <p:nvPr/>
        </p:nvSpPr>
        <p:spPr>
          <a:xfrm>
            <a:off x="6219140" y="2306616"/>
            <a:ext cx="5571651" cy="3616375"/>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gồm: quốc hiệu, tiêu ngữ, tên đơn, nơi nhận đơn, nội dung đơn, địa điểm và thời gian viết đơn, chữ ký và họ tên người viết đơn.</a:t>
            </a:r>
            <a:endPar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a:t>
            </a: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ác mục trên được sắp xếp theo một trật tự cố định.</a:t>
            </a:r>
            <a:endParaRPr kumimoji="0" lang="vi-VN" sz="33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Tree>
    <p:extLst>
      <p:ext uri="{BB962C8B-B14F-4D97-AF65-F5344CB8AC3E}">
        <p14:creationId xmlns:p14="http://schemas.microsoft.com/office/powerpoint/2010/main" val="21782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99249" y="297682"/>
            <a:ext cx="11857839" cy="724247"/>
          </a:xfrm>
        </p:spPr>
        <p:txBody>
          <a:bodyPr/>
          <a:lstStyle/>
          <a:p>
            <a:r>
              <a:rPr lang="vi-VN" sz="4000" b="1" dirty="0">
                <a:solidFill>
                  <a:srgbClr val="C00000"/>
                </a:solidFill>
                <a:latin typeface="Cambria" panose="02040503050406030204" pitchFamily="18" charset="0"/>
                <a:ea typeface="Cambria" panose="02040503050406030204" pitchFamily="18" charset="0"/>
              </a:rPr>
              <a:t>2</a:t>
            </a:r>
            <a:r>
              <a:rPr lang="en-US" sz="4000" b="1" dirty="0">
                <a:solidFill>
                  <a:srgbClr val="C00000"/>
                </a:solidFill>
                <a:latin typeface="Cambria" panose="02040503050406030204" pitchFamily="18" charset="0"/>
                <a:ea typeface="Cambria" panose="02040503050406030204" pitchFamily="18" charset="0"/>
              </a:rPr>
              <a:t>.</a:t>
            </a:r>
            <a:r>
              <a:rPr lang="vi-VN" sz="4000" b="1" dirty="0">
                <a:solidFill>
                  <a:srgbClr val="C00000"/>
                </a:solidFill>
                <a:latin typeface="Cambria" panose="02040503050406030204" pitchFamily="18" charset="0"/>
                <a:ea typeface="Cambria" panose="02040503050406030204" pitchFamily="18" charset="0"/>
              </a:rPr>
              <a:t> Trao đổi về những điểm cần lưu ý khi viết đơn</a:t>
            </a:r>
            <a:endParaRPr lang="en-US" sz="4000" b="1" dirty="0">
              <a:solidFill>
                <a:srgbClr val="C00000"/>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E1023D75-18E0-6DAC-7922-E9550163A943}"/>
              </a:ext>
            </a:extLst>
          </p:cNvPr>
          <p:cNvGrpSpPr/>
          <p:nvPr/>
        </p:nvGrpSpPr>
        <p:grpSpPr>
          <a:xfrm>
            <a:off x="817517" y="2503337"/>
            <a:ext cx="3774571" cy="1483872"/>
            <a:chOff x="679214" y="1129891"/>
            <a:chExt cx="3774571" cy="1266709"/>
          </a:xfrm>
        </p:grpSpPr>
        <p:sp>
          <p:nvSpPr>
            <p:cNvPr id="5" name="Hexagon 4">
              <a:extLst>
                <a:ext uri="{FF2B5EF4-FFF2-40B4-BE49-F238E27FC236}">
                  <a16:creationId xmlns:a16="http://schemas.microsoft.com/office/drawing/2014/main" xmlns="" id="{CCCDF4D2-E265-B430-FCC3-7DBD98027765}"/>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6" name="TextBox 5">
              <a:extLst>
                <a:ext uri="{FF2B5EF4-FFF2-40B4-BE49-F238E27FC236}">
                  <a16:creationId xmlns:a16="http://schemas.microsoft.com/office/drawing/2014/main" xmlns="" id="{4AFA693D-D7D1-924C-AA23-E2A90F1976D4}"/>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xmlns="" id="{C592B250-66EB-CEC6-3A19-F82B0228A63D}"/>
              </a:ext>
            </a:extLst>
          </p:cNvPr>
          <p:cNvGrpSpPr/>
          <p:nvPr/>
        </p:nvGrpSpPr>
        <p:grpSpPr>
          <a:xfrm>
            <a:off x="6537834" y="2418276"/>
            <a:ext cx="3774571" cy="1451975"/>
            <a:chOff x="679214" y="1129891"/>
            <a:chExt cx="3774571" cy="1266709"/>
          </a:xfrm>
        </p:grpSpPr>
        <p:sp>
          <p:nvSpPr>
            <p:cNvPr id="8" name="Hexagon 7">
              <a:extLst>
                <a:ext uri="{FF2B5EF4-FFF2-40B4-BE49-F238E27FC236}">
                  <a16:creationId xmlns:a16="http://schemas.microsoft.com/office/drawing/2014/main" xmlns=""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9" name="TextBox 8">
              <a:extLst>
                <a:ext uri="{FF2B5EF4-FFF2-40B4-BE49-F238E27FC236}">
                  <a16:creationId xmlns:a16="http://schemas.microsoft.com/office/drawing/2014/main" xmlns="" id="{9DF88549-029C-C0AB-3F89-78FEE52290C0}"/>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Nội</a:t>
              </a:r>
              <a:r>
                <a:rPr lang="en-US" sz="4000" b="1" dirty="0">
                  <a:latin typeface="Cambria" panose="02040503050406030204" pitchFamily="18" charset="0"/>
                  <a:ea typeface="Cambria" panose="02040503050406030204" pitchFamily="18" charset="0"/>
                </a:rPr>
                <a:t> dung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xmlns="" id="{425F2634-ABD6-04CF-0A64-20B394383F38}"/>
              </a:ext>
            </a:extLst>
          </p:cNvPr>
          <p:cNvGrpSpPr/>
          <p:nvPr/>
        </p:nvGrpSpPr>
        <p:grpSpPr>
          <a:xfrm>
            <a:off x="3051546" y="3897001"/>
            <a:ext cx="5936054" cy="2960999"/>
            <a:chOff x="5875675" y="3566239"/>
            <a:chExt cx="6238626" cy="3239591"/>
          </a:xfrm>
        </p:grpSpPr>
        <p:pic>
          <p:nvPicPr>
            <p:cNvPr id="11" name="Picture 318">
              <a:extLst>
                <a:ext uri="{FF2B5EF4-FFF2-40B4-BE49-F238E27FC236}">
                  <a16:creationId xmlns:a16="http://schemas.microsoft.com/office/drawing/2014/main" xmlns="" id="{5E64E810-111D-D3F1-D2B6-562318BBBB11}"/>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12" name="TextBox 11">
              <a:extLst>
                <a:ext uri="{FF2B5EF4-FFF2-40B4-BE49-F238E27FC236}">
                  <a16:creationId xmlns:a16="http://schemas.microsoft.com/office/drawing/2014/main" xmlns="" id="{D35E796B-DA03-C606-2F1C-8319E60BA026}"/>
                </a:ext>
              </a:extLst>
            </p:cNvPr>
            <p:cNvSpPr txBox="1"/>
            <p:nvPr/>
          </p:nvSpPr>
          <p:spPr>
            <a:xfrm>
              <a:off x="7562850" y="5829300"/>
              <a:ext cx="2638425" cy="97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705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435">
                                          <p:stCondLst>
                                            <p:cond delay="0"/>
                                          </p:stCondLst>
                                        </p:cTn>
                                        <p:tgtEl>
                                          <p:spTgt spid="7"/>
                                        </p:tgtEl>
                                      </p:cBhvr>
                                    </p:animEffect>
                                    <p:anim calcmode="lin" valueType="num">
                                      <p:cBhvr>
                                        <p:cTn id="31"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36" dur="20">
                                          <p:stCondLst>
                                            <p:cond delay="487"/>
                                          </p:stCondLst>
                                        </p:cTn>
                                        <p:tgtEl>
                                          <p:spTgt spid="7"/>
                                        </p:tgtEl>
                                      </p:cBhvr>
                                      <p:to x="100000" y="60000"/>
                                    </p:animScale>
                                    <p:animScale>
                                      <p:cBhvr>
                                        <p:cTn id="37" dur="124" decel="50000">
                                          <p:stCondLst>
                                            <p:cond delay="507"/>
                                          </p:stCondLst>
                                        </p:cTn>
                                        <p:tgtEl>
                                          <p:spTgt spid="7"/>
                                        </p:tgtEl>
                                      </p:cBhvr>
                                      <p:to x="100000" y="100000"/>
                                    </p:animScale>
                                    <p:animScale>
                                      <p:cBhvr>
                                        <p:cTn id="38" dur="20">
                                          <p:stCondLst>
                                            <p:cond delay="984"/>
                                          </p:stCondLst>
                                        </p:cTn>
                                        <p:tgtEl>
                                          <p:spTgt spid="7"/>
                                        </p:tgtEl>
                                      </p:cBhvr>
                                      <p:to x="100000" y="80000"/>
                                    </p:animScale>
                                    <p:animScale>
                                      <p:cBhvr>
                                        <p:cTn id="39" dur="124" decel="50000">
                                          <p:stCondLst>
                                            <p:cond delay="1004"/>
                                          </p:stCondLst>
                                        </p:cTn>
                                        <p:tgtEl>
                                          <p:spTgt spid="7"/>
                                        </p:tgtEl>
                                      </p:cBhvr>
                                      <p:to x="100000" y="100000"/>
                                    </p:animScale>
                                    <p:animScale>
                                      <p:cBhvr>
                                        <p:cTn id="40" dur="20">
                                          <p:stCondLst>
                                            <p:cond delay="1231"/>
                                          </p:stCondLst>
                                        </p:cTn>
                                        <p:tgtEl>
                                          <p:spTgt spid="7"/>
                                        </p:tgtEl>
                                      </p:cBhvr>
                                      <p:to x="100000" y="90000"/>
                                    </p:animScale>
                                    <p:animScale>
                                      <p:cBhvr>
                                        <p:cTn id="41" dur="124" decel="50000">
                                          <p:stCondLst>
                                            <p:cond delay="1251"/>
                                          </p:stCondLst>
                                        </p:cTn>
                                        <p:tgtEl>
                                          <p:spTgt spid="7"/>
                                        </p:tgtEl>
                                      </p:cBhvr>
                                      <p:to x="100000" y="100000"/>
                                    </p:animScale>
                                    <p:animScale>
                                      <p:cBhvr>
                                        <p:cTn id="42" dur="20">
                                          <p:stCondLst>
                                            <p:cond delay="1356"/>
                                          </p:stCondLst>
                                        </p:cTn>
                                        <p:tgtEl>
                                          <p:spTgt spid="7"/>
                                        </p:tgtEl>
                                      </p:cBhvr>
                                      <p:to x="100000" y="95000"/>
                                    </p:animScale>
                                    <p:animScale>
                                      <p:cBhvr>
                                        <p:cTn id="43" dur="124" decel="50000">
                                          <p:stCondLst>
                                            <p:cond delay="1376"/>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CD"/>
        </a:solidFill>
        <a:effectLst/>
      </p:bgPr>
    </p:bg>
    <p:spTree>
      <p:nvGrpSpPr>
        <p:cNvPr id="1" name=""/>
        <p:cNvGrpSpPr/>
        <p:nvPr/>
      </p:nvGrpSpPr>
      <p:grpSpPr>
        <a:xfrm>
          <a:off x="0" y="0"/>
          <a:ext cx="0" cy="0"/>
          <a:chOff x="0" y="0"/>
          <a:chExt cx="0" cy="0"/>
        </a:xfrm>
      </p:grpSpPr>
      <p:grpSp>
        <p:nvGrpSpPr>
          <p:cNvPr id="2" name="Group 2"/>
          <p:cNvGrpSpPr/>
          <p:nvPr/>
        </p:nvGrpSpPr>
        <p:grpSpPr>
          <a:xfrm>
            <a:off x="1847307" y="1"/>
            <a:ext cx="10043052" cy="6660618"/>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D25525"/>
              </a:solidFill>
            </p:spPr>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25525"/>
              </a:solidFill>
            </p:spPr>
          </p:sp>
        </p:grpSp>
      </p:grpSp>
      <p:grpSp>
        <p:nvGrpSpPr>
          <p:cNvPr id="7" name="Group 7"/>
          <p:cNvGrpSpPr/>
          <p:nvPr/>
        </p:nvGrpSpPr>
        <p:grpSpPr>
          <a:xfrm>
            <a:off x="1641214" y="196242"/>
            <a:ext cx="9781162" cy="6147278"/>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51604D"/>
              </a:solidFill>
            </p:spPr>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sp>
        </p:grpSp>
      </p:gr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3244">
            <a:off x="515880" y="2293174"/>
            <a:ext cx="873468" cy="4106043"/>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63326">
            <a:off x="944068" y="2878523"/>
            <a:ext cx="459941" cy="3372901"/>
          </a:xfrm>
          <a:prstGeom prst="rect">
            <a:avLst/>
          </a:prstGeom>
        </p:spPr>
      </p:pic>
      <p:sp>
        <p:nvSpPr>
          <p:cNvPr id="19" name="TextBox 18"/>
          <p:cNvSpPr txBox="1"/>
          <p:nvPr/>
        </p:nvSpPr>
        <p:spPr>
          <a:xfrm>
            <a:off x="1868570" y="2113397"/>
            <a:ext cx="9466457" cy="2862322"/>
          </a:xfrm>
          <a:prstGeom prst="rect">
            <a:avLst/>
          </a:prstGeom>
          <a:noFill/>
        </p:spPr>
        <p:txBody>
          <a:bodyPr wrap="square" rtlCol="0">
            <a:spAutoFit/>
          </a:bodyPr>
          <a:lstStyle/>
          <a:p>
            <a:pPr marL="457200" lvl="0" indent="-457200" algn="just">
              <a:lnSpc>
                <a:spcPct val="90000"/>
              </a:lnSpc>
              <a:spcBef>
                <a:spcPts val="1800"/>
              </a:spcBef>
              <a:buFontTx/>
              <a:buChar char="-"/>
            </a:pPr>
            <a:r>
              <a:rPr lang="vi-VN" sz="4000" dirty="0">
                <a:solidFill>
                  <a:prstClr val="white"/>
                </a:solidFill>
                <a:latin typeface="Cambria" panose="02040503050406030204" pitchFamily="18" charset="0"/>
                <a:ea typeface="Cambria" panose="02040503050406030204" pitchFamily="18" charset="0"/>
              </a:rPr>
              <a:t>Đơn viết theo khuôn mẫu, có tiêu ngữ, tên đơn, thông tin về người viết, người nhận đơn, người viết đơn (cần ký và ghi roc họ tên), người nhận đơn có thể là cá nhân hoặc tập thể.</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xmlns="" id="{97C685A0-FDF1-5E64-3A7F-1450FEC2288F}"/>
              </a:ext>
            </a:extLst>
          </p:cNvPr>
          <p:cNvGrpSpPr/>
          <p:nvPr/>
        </p:nvGrpSpPr>
        <p:grpSpPr>
          <a:xfrm>
            <a:off x="4719666" y="238602"/>
            <a:ext cx="3774571" cy="1483872"/>
            <a:chOff x="679214" y="1129891"/>
            <a:chExt cx="3774571" cy="1266709"/>
          </a:xfrm>
        </p:grpSpPr>
        <p:sp>
          <p:nvSpPr>
            <p:cNvPr id="13" name="Hexagon 12">
              <a:extLst>
                <a:ext uri="{FF2B5EF4-FFF2-40B4-BE49-F238E27FC236}">
                  <a16:creationId xmlns:a16="http://schemas.microsoft.com/office/drawing/2014/main" xmlns="" id="{C5ED838D-F34E-87A4-DECF-B0493C7ACC44}"/>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14" name="TextBox 13">
              <a:extLst>
                <a:ext uri="{FF2B5EF4-FFF2-40B4-BE49-F238E27FC236}">
                  <a16:creationId xmlns:a16="http://schemas.microsoft.com/office/drawing/2014/main" xmlns="" id="{C0979F51-3CFB-410F-040E-FAC85F8F7A83}"/>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3062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3.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otalTime>46</TotalTime>
  <Words>388</Words>
  <Application>Microsoft Office PowerPoint</Application>
  <PresentationFormat>Widescreen</PresentationFormat>
  <Paragraphs>31</Paragraphs>
  <Slides>15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Cambria</vt:lpstr>
      <vt:lpstr>UVN Hai Long</vt:lpstr>
      <vt:lpstr>等线</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2023-09-25T06:17:06Z</dcterms:created>
  <dcterms:modified xsi:type="dcterms:W3CDTF">2023-11-25T13:18:35Z</dcterms:modified>
</cp:coreProperties>
</file>