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32" r:id="rId3"/>
    <p:sldMasterId id="2147483753" r:id="rId4"/>
    <p:sldMasterId id="2147483765" r:id="rId5"/>
  </p:sldMasterIdLst>
  <p:notesMasterIdLst>
    <p:notesMasterId r:id="rId21"/>
  </p:notesMasterIdLst>
  <p:sldIdLst>
    <p:sldId id="263" r:id="rId6"/>
    <p:sldId id="287" r:id="rId7"/>
    <p:sldId id="293" r:id="rId8"/>
    <p:sldId id="305" r:id="rId9"/>
    <p:sldId id="438" r:id="rId10"/>
    <p:sldId id="295" r:id="rId11"/>
    <p:sldId id="306" r:id="rId12"/>
    <p:sldId id="432" r:id="rId13"/>
    <p:sldId id="433" r:id="rId14"/>
    <p:sldId id="434" r:id="rId15"/>
    <p:sldId id="435" r:id="rId16"/>
    <p:sldId id="437" r:id="rId17"/>
    <p:sldId id="436" r:id="rId18"/>
    <p:sldId id="291"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64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B9F849-2E30-4F6A-BBCB-7712ED38BD28}" type="datetimeFigureOut">
              <a:rPr lang="en-US" smtClean="0"/>
              <a:t>25/11/2023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E6812-C3FA-4C34-8115-6EA8F1E86705}" type="slidenum">
              <a:rPr lang="en-US" smtClean="0"/>
              <a:t>‹#›</a:t>
            </a:fld>
            <a:endParaRPr lang="en-US"/>
          </a:p>
        </p:txBody>
      </p:sp>
    </p:spTree>
    <p:extLst>
      <p:ext uri="{BB962C8B-B14F-4D97-AF65-F5344CB8AC3E}">
        <p14:creationId xmlns:p14="http://schemas.microsoft.com/office/powerpoint/2010/main" val="3686929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1</a:t>
            </a:fld>
            <a:endParaRPr lang="en-US"/>
          </a:p>
        </p:txBody>
      </p:sp>
    </p:spTree>
    <p:extLst>
      <p:ext uri="{BB962C8B-B14F-4D97-AF65-F5344CB8AC3E}">
        <p14:creationId xmlns:p14="http://schemas.microsoft.com/office/powerpoint/2010/main" val="5328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8</a:t>
            </a:fld>
            <a:endParaRPr lang="en-US"/>
          </a:p>
        </p:txBody>
      </p:sp>
    </p:spTree>
    <p:extLst>
      <p:ext uri="{BB962C8B-B14F-4D97-AF65-F5344CB8AC3E}">
        <p14:creationId xmlns:p14="http://schemas.microsoft.com/office/powerpoint/2010/main" val="120778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fld id="{574E6812-C3FA-4C34-8115-6EA8F1E86705}" type="slidenum">
              <a:rPr lang="en-US" smtClean="0"/>
              <a:t>14</a:t>
            </a:fld>
            <a:endParaRPr lang="en-US"/>
          </a:p>
        </p:txBody>
      </p:sp>
    </p:spTree>
    <p:extLst>
      <p:ext uri="{BB962C8B-B14F-4D97-AF65-F5344CB8AC3E}">
        <p14:creationId xmlns:p14="http://schemas.microsoft.com/office/powerpoint/2010/main" val="23088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sv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8.svg"/><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sv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23.sv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16.sv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2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35.svg"/><Relationship Id="rId4"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svg"/><Relationship Id="rId7"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0.svg"/><Relationship Id="rId4"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0.svg"/><Relationship Id="rId7"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33.svg"/><Relationship Id="rId4" Type="http://schemas.openxmlformats.org/officeDocument/2006/relationships/image" Target="../media/image27.png"/><Relationship Id="rId9"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32.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3.svg"/><Relationship Id="rId7"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Master" Target="../slideMasters/slideMaster2.xml"/><Relationship Id="rId5" Type="http://schemas.openxmlformats.org/officeDocument/2006/relationships/image" Target="../media/image47.svg"/><Relationship Id="rId4" Type="http://schemas.openxmlformats.org/officeDocument/2006/relationships/image" Target="../media/image35.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7.svg"/><Relationship Id="rId7"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43.svg"/><Relationship Id="rId4" Type="http://schemas.openxmlformats.org/officeDocument/2006/relationships/image" Target="../media/image33.png"/><Relationship Id="rId9" Type="http://schemas.openxmlformats.org/officeDocument/2006/relationships/image" Target="../media/image3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10.png"/><Relationship Id="rId4" Type="http://schemas.openxmlformats.org/officeDocument/2006/relationships/image" Target="../media/image29.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3.svg"/><Relationship Id="rId7"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sv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8.sv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40.svg"/><Relationship Id="rId10" Type="http://schemas.openxmlformats.org/officeDocument/2006/relationships/image" Target="../media/image12.png"/><Relationship Id="rId4" Type="http://schemas.openxmlformats.org/officeDocument/2006/relationships/image" Target="../media/image31.png"/><Relationship Id="rId9"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8.svg"/><Relationship Id="rId7"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40.svg"/><Relationship Id="rId10"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sv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8.sv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sv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23.svg"/><Relationship Id="rId4"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16.svg"/><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35.svg"/><Relationship Id="rId4" Type="http://schemas.openxmlformats.org/officeDocument/2006/relationships/image" Target="../media/image2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0.png"/><Relationship Id="rId1" Type="http://schemas.openxmlformats.org/officeDocument/2006/relationships/slideMaster" Target="../slideMasters/slideMaster3.xml"/><Relationship Id="rId5" Type="http://schemas.openxmlformats.org/officeDocument/2006/relationships/image" Target="../media/image40.svg"/><Relationship Id="rId4" Type="http://schemas.openxmlformats.org/officeDocument/2006/relationships/image" Target="../media/image31.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0.svg"/><Relationship Id="rId7"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33.svg"/><Relationship Id="rId4" Type="http://schemas.openxmlformats.org/officeDocument/2006/relationships/image" Target="../media/image27.png"/><Relationship Id="rId9"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0.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32.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3.svg"/><Relationship Id="rId7"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5.svg"/><Relationship Id="rId7"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47.svg"/><Relationship Id="rId4" Type="http://schemas.openxmlformats.org/officeDocument/2006/relationships/image" Target="../media/image35.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7.svg"/><Relationship Id="rId7" Type="http://schemas.openxmlformats.org/officeDocument/2006/relationships/image" Target="../media/image23.png"/><Relationship Id="rId2"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43.svg"/><Relationship Id="rId4"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29.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3.svg"/><Relationship Id="rId7"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sv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26.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8.sv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40.svg"/><Relationship Id="rId10" Type="http://schemas.openxmlformats.org/officeDocument/2006/relationships/image" Target="../media/image12.png"/><Relationship Id="rId4" Type="http://schemas.openxmlformats.org/officeDocument/2006/relationships/image" Target="../media/image31.png"/><Relationship Id="rId9"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8.svg"/><Relationship Id="rId7"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40.svg"/><Relationship Id="rId10"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7566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5049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153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PPTMON slide">
    <p:bg>
      <p:bgPr>
        <a:solidFill>
          <a:srgbClr val="FFDEB9"/>
        </a:solidFill>
        <a:effectLst/>
      </p:bgPr>
    </p:bg>
    <p:spTree>
      <p:nvGrpSpPr>
        <p:cNvPr id="1" name=""/>
        <p:cNvGrpSpPr/>
        <p:nvPr/>
      </p:nvGrpSpPr>
      <p:grpSpPr>
        <a:xfrm>
          <a:off x="0" y="0"/>
          <a:ext cx="0" cy="0"/>
          <a:chOff x="0" y="0"/>
          <a:chExt cx="0" cy="0"/>
        </a:xfrm>
      </p:grpSpPr>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5265" t="79862"/>
          <a:stretch/>
        </p:blipFill>
        <p:spPr>
          <a:xfrm flipV="1">
            <a:off x="-1" y="4803494"/>
            <a:ext cx="9051403" cy="2054506"/>
          </a:xfrm>
          <a:prstGeom prst="rect">
            <a:avLst/>
          </a:prstGeom>
        </p:spPr>
      </p:pic>
      <p:pic>
        <p:nvPicPr>
          <p:cNvPr id="23" name="그림 22">
            <a:extLst>
              <a:ext uri="{FF2B5EF4-FFF2-40B4-BE49-F238E27FC236}">
                <a16:creationId xmlns:a16="http://schemas.microsoft.com/office/drawing/2014/main" xmlns="" id="{8B08C937-B742-4086-9481-EE1463696C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83542">
            <a:off x="10913990" y="4020986"/>
            <a:ext cx="1535425" cy="2630487"/>
          </a:xfrm>
          <a:prstGeom prst="rect">
            <a:avLst/>
          </a:prstGeom>
        </p:spPr>
      </p:pic>
    </p:spTree>
    <p:extLst>
      <p:ext uri="{BB962C8B-B14F-4D97-AF65-F5344CB8AC3E}">
        <p14:creationId xmlns:p14="http://schemas.microsoft.com/office/powerpoint/2010/main" val="180468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PPTMON slide">
    <p:bg>
      <p:bgPr>
        <a:solidFill>
          <a:srgbClr val="FFDEB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59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486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xmlns=""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xmlns=""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xmlns=""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xmlns=""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xmlns=""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xmlns=""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xmlns=""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xmlns=""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xmlns=""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xmlns=""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xmlns=""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239556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xmlns=""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xmlns=""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xmlns=""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283274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xmlns=""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xmlns=""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xmlns=""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3783225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xmlns=""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xmlns=""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xmlns=""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xmlns=""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xmlns=""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
        <p:nvSpPr>
          <p:cNvPr id="11"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672964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xmlns=""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xmlns=""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xmlns=""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xmlns=""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xmlns=""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xmlns=""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xmlns=""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xmlns=""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1667141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5322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xmlns=""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xmlns=""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xmlns=""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xmlns=""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3777797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xmlns=""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xmlns=""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964196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pic>
        <p:nvPicPr>
          <p:cNvPr id="43" name="그림 42">
            <a:extLst>
              <a:ext uri="{FF2B5EF4-FFF2-40B4-BE49-F238E27FC236}">
                <a16:creationId xmlns:a16="http://schemas.microsoft.com/office/drawing/2014/main" xmlns="" id="{0434BFEF-9A6D-4ACA-B211-0E5864E14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10335669" y="248424"/>
            <a:ext cx="1527631" cy="826168"/>
          </a:xfrm>
          <a:prstGeom prst="rect">
            <a:avLst/>
          </a:prstGeom>
        </p:spPr>
      </p:pic>
      <p:pic>
        <p:nvPicPr>
          <p:cNvPr id="53" name="그림 52">
            <a:extLst>
              <a:ext uri="{FF2B5EF4-FFF2-40B4-BE49-F238E27FC236}">
                <a16:creationId xmlns:a16="http://schemas.microsoft.com/office/drawing/2014/main" xmlns="" id="{7954A290-EFDC-4D93-81C8-2421B9EE7F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5107">
            <a:off x="-15307" y="5660539"/>
            <a:ext cx="1593880" cy="946975"/>
          </a:xfrm>
          <a:prstGeom prst="rect">
            <a:avLst/>
          </a:prstGeom>
        </p:spPr>
      </p:pic>
      <p:pic>
        <p:nvPicPr>
          <p:cNvPr id="60" name="그림 59">
            <a:extLst>
              <a:ext uri="{FF2B5EF4-FFF2-40B4-BE49-F238E27FC236}">
                <a16:creationId xmlns:a16="http://schemas.microsoft.com/office/drawing/2014/main" xmlns="" id="{45F51591-7153-44C5-BB70-B7C97A1A68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03384">
            <a:off x="9675021" y="5522947"/>
            <a:ext cx="2579826" cy="1512043"/>
          </a:xfrm>
          <a:prstGeom prst="rect">
            <a:avLst/>
          </a:prstGeom>
        </p:spPr>
      </p:pic>
    </p:spTree>
    <p:extLst>
      <p:ext uri="{BB962C8B-B14F-4D97-AF65-F5344CB8AC3E}">
        <p14:creationId xmlns:p14="http://schemas.microsoft.com/office/powerpoint/2010/main" val="2398849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xmlns=""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xmlns=""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xmlns=""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xmlns=""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xmlns=""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xmlns=""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
        <p:nvSpPr>
          <p:cNvPr id="12"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79082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xmlns=""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xmlns=""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286463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pic>
        <p:nvPicPr>
          <p:cNvPr id="17" name="그림 16">
            <a:extLst>
              <a:ext uri="{FF2B5EF4-FFF2-40B4-BE49-F238E27FC236}">
                <a16:creationId xmlns:a16="http://schemas.microsoft.com/office/drawing/2014/main" xmlns="" id="{0F70B2D4-FD82-4209-909E-B5EC3285F0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xmlns="" id="{298FC43E-3F14-409B-9D84-0B3268F050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xmlns="" id="{1348ED8C-6728-4BAB-B4F5-BB35C7FE0A8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
        <p:nvSpPr>
          <p:cNvPr id="11"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419818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xmlns=""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xmlns=""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79645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xmlns=""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xmlns=""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xmlns=""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xmlns=""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xmlns=""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xmlns=""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pic>
        <p:nvPicPr>
          <p:cNvPr id="15" name="Picture 14">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6"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129453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xmlns=""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xmlns=""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xmlns=""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pic>
        <p:nvPicPr>
          <p:cNvPr id="9" name="Picture 8">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0"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028083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xmlns=""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xmlns=""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xmlns=""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xmlns=""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xmlns=""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
        <p:nvSpPr>
          <p:cNvPr id="12"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63727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1899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xmlns=""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xmlns=""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xmlns=""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xmlns=""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xmlns=""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xmlns=""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499436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xmlns=""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xmlns=""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xmlns=""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xmlns=""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xmlns=""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046662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xmlns=""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xmlns=""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xmlns=""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xmlns=""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xmlns=""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xmlns=""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xmlns=""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xmlns=""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04886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817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36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xmlns=""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xmlns=""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xmlns=""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xmlns=""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xmlns=""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xmlns=""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xmlns=""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xmlns=""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xmlns=""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xmlns=""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xmlns=""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1125852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xmlns=""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xmlns=""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xmlns=""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630242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xmlns=""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xmlns=""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xmlns=""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3777216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xmlns=""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xmlns=""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xmlns=""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xmlns=""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xmlns=""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Tree>
    <p:extLst>
      <p:ext uri="{BB962C8B-B14F-4D97-AF65-F5344CB8AC3E}">
        <p14:creationId xmlns:p14="http://schemas.microsoft.com/office/powerpoint/2010/main" val="2860230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xmlns=""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xmlns=""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xmlns=""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xmlns=""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xmlns=""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xmlns=""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xmlns=""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xmlns=""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2422597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7522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xmlns=""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xmlns=""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xmlns=""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xmlns=""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920928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xmlns=""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xmlns=""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303569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spTree>
    <p:extLst>
      <p:ext uri="{BB962C8B-B14F-4D97-AF65-F5344CB8AC3E}">
        <p14:creationId xmlns:p14="http://schemas.microsoft.com/office/powerpoint/2010/main" val="3469510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xmlns=""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xmlns=""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xmlns=""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xmlns=""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xmlns=""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xmlns=""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Tree>
    <p:extLst>
      <p:ext uri="{BB962C8B-B14F-4D97-AF65-F5344CB8AC3E}">
        <p14:creationId xmlns:p14="http://schemas.microsoft.com/office/powerpoint/2010/main" val="3826105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xmlns=""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xmlns=""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69847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pic>
        <p:nvPicPr>
          <p:cNvPr id="15" name="그림 14">
            <a:extLst>
              <a:ext uri="{FF2B5EF4-FFF2-40B4-BE49-F238E27FC236}">
                <a16:creationId xmlns:a16="http://schemas.microsoft.com/office/drawing/2014/main" xmlns="" id="{717D7F4D-1423-4913-AC5B-484887B9C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17" name="그림 16">
            <a:extLst>
              <a:ext uri="{FF2B5EF4-FFF2-40B4-BE49-F238E27FC236}">
                <a16:creationId xmlns:a16="http://schemas.microsoft.com/office/drawing/2014/main" xmlns="" id="{0F70B2D4-FD82-4209-909E-B5EC3285F0C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xmlns="" id="{298FC43E-3F14-409B-9D84-0B3268F050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xmlns="" id="{1348ED8C-6728-4BAB-B4F5-BB35C7FE0A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Tree>
    <p:extLst>
      <p:ext uri="{BB962C8B-B14F-4D97-AF65-F5344CB8AC3E}">
        <p14:creationId xmlns:p14="http://schemas.microsoft.com/office/powerpoint/2010/main" val="2817680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xmlns=""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xmlns=""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xmlns="" id="{CC63A953-109E-4FD7-AE52-4173AE564D3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597380">
            <a:off x="10232418" y="501969"/>
            <a:ext cx="1149620" cy="1465279"/>
          </a:xfrm>
          <a:prstGeom prst="rect">
            <a:avLst/>
          </a:prstGeom>
        </p:spPr>
      </p:pic>
      <p:pic>
        <p:nvPicPr>
          <p:cNvPr id="12" name="그림 11">
            <a:extLst>
              <a:ext uri="{FF2B5EF4-FFF2-40B4-BE49-F238E27FC236}">
                <a16:creationId xmlns:a16="http://schemas.microsoft.com/office/drawing/2014/main" xmlns="" id="{71DE02D2-2DF7-451D-B894-19CBF0BA555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629066" y="-80636"/>
            <a:ext cx="1535425" cy="2630487"/>
          </a:xfrm>
          <a:prstGeom prst="rect">
            <a:avLst/>
          </a:prstGeom>
        </p:spPr>
      </p:pic>
      <p:pic>
        <p:nvPicPr>
          <p:cNvPr id="14" name="그림 13">
            <a:extLst>
              <a:ext uri="{FF2B5EF4-FFF2-40B4-BE49-F238E27FC236}">
                <a16:creationId xmlns:a16="http://schemas.microsoft.com/office/drawing/2014/main" xmlns="" id="{C0996AD1-4DE1-4D4B-B519-164FE42378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27023" y="5797759"/>
            <a:ext cx="2384974" cy="685875"/>
          </a:xfrm>
          <a:prstGeom prst="rect">
            <a:avLst/>
          </a:prstGeom>
        </p:spPr>
      </p:pic>
    </p:spTree>
    <p:extLst>
      <p:ext uri="{BB962C8B-B14F-4D97-AF65-F5344CB8AC3E}">
        <p14:creationId xmlns:p14="http://schemas.microsoft.com/office/powerpoint/2010/main" val="2255098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xmlns=""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xmlns=""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xmlns=""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xmlns=""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xmlns=""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xmlns=""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spTree>
    <p:extLst>
      <p:ext uri="{BB962C8B-B14F-4D97-AF65-F5344CB8AC3E}">
        <p14:creationId xmlns:p14="http://schemas.microsoft.com/office/powerpoint/2010/main" val="2480244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xmlns=""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xmlns=""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xmlns=""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spTree>
    <p:extLst>
      <p:ext uri="{BB962C8B-B14F-4D97-AF65-F5344CB8AC3E}">
        <p14:creationId xmlns:p14="http://schemas.microsoft.com/office/powerpoint/2010/main" val="1408296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xmlns=""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xmlns=""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xmlns=""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xmlns=""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xmlns=""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Tree>
    <p:extLst>
      <p:ext uri="{BB962C8B-B14F-4D97-AF65-F5344CB8AC3E}">
        <p14:creationId xmlns:p14="http://schemas.microsoft.com/office/powerpoint/2010/main" val="457556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9560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xmlns=""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xmlns=""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xmlns=""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xmlns=""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xmlns=""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xmlns=""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3522452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xmlns=""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xmlns=""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xmlns=""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xmlns=""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xmlns=""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Tree>
    <p:extLst>
      <p:ext uri="{BB962C8B-B14F-4D97-AF65-F5344CB8AC3E}">
        <p14:creationId xmlns:p14="http://schemas.microsoft.com/office/powerpoint/2010/main" val="4061650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xmlns=""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xmlns=""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xmlns=""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xmlns=""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xmlns=""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xmlns=""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xmlns=""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xmlns=""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70718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97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83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25/11/2023</a:t>
            </a:fld>
            <a:endParaRPr lang="vi-VN"/>
          </a:p>
        </p:txBody>
      </p:sp>
      <p:sp>
        <p:nvSpPr>
          <p:cNvPr id="5" name="Footer Placeholder 4">
            <a:extLst>
              <a:ext uri="{FF2B5EF4-FFF2-40B4-BE49-F238E27FC236}">
                <a16:creationId xmlns:a16="http://schemas.microsoft.com/office/drawing/2014/main" xmlns=""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25602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25/11/2023</a:t>
            </a:fld>
            <a:endParaRPr lang="vi-VN"/>
          </a:p>
        </p:txBody>
      </p:sp>
      <p:sp>
        <p:nvSpPr>
          <p:cNvPr id="5" name="Footer Placeholder 4">
            <a:extLst>
              <a:ext uri="{FF2B5EF4-FFF2-40B4-BE49-F238E27FC236}">
                <a16:creationId xmlns:a16="http://schemas.microsoft.com/office/drawing/2014/main" xmlns=""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259956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25/11/2023</a:t>
            </a:fld>
            <a:endParaRPr lang="vi-VN"/>
          </a:p>
        </p:txBody>
      </p:sp>
      <p:sp>
        <p:nvSpPr>
          <p:cNvPr id="5" name="Footer Placeholder 4">
            <a:extLst>
              <a:ext uri="{FF2B5EF4-FFF2-40B4-BE49-F238E27FC236}">
                <a16:creationId xmlns:a16="http://schemas.microsoft.com/office/drawing/2014/main" xmlns=""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84474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25/11/2023</a:t>
            </a:fld>
            <a:endParaRPr lang="vi-VN"/>
          </a:p>
        </p:txBody>
      </p:sp>
      <p:sp>
        <p:nvSpPr>
          <p:cNvPr id="6" name="Footer Placeholder 5">
            <a:extLst>
              <a:ext uri="{FF2B5EF4-FFF2-40B4-BE49-F238E27FC236}">
                <a16:creationId xmlns:a16="http://schemas.microsoft.com/office/drawing/2014/main" xmlns=""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71737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25/11/2023</a:t>
            </a:fld>
            <a:endParaRPr lang="vi-VN"/>
          </a:p>
        </p:txBody>
      </p:sp>
      <p:sp>
        <p:nvSpPr>
          <p:cNvPr id="8" name="Footer Placeholder 7">
            <a:extLst>
              <a:ext uri="{FF2B5EF4-FFF2-40B4-BE49-F238E27FC236}">
                <a16:creationId xmlns:a16="http://schemas.microsoft.com/office/drawing/2014/main" xmlns=""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xmlns=""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19043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2854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25/11/2023</a:t>
            </a:fld>
            <a:endParaRPr lang="vi-VN"/>
          </a:p>
        </p:txBody>
      </p:sp>
      <p:sp>
        <p:nvSpPr>
          <p:cNvPr id="4" name="Footer Placeholder 3">
            <a:extLst>
              <a:ext uri="{FF2B5EF4-FFF2-40B4-BE49-F238E27FC236}">
                <a16:creationId xmlns:a16="http://schemas.microsoft.com/office/drawing/2014/main" xmlns=""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xmlns=""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50113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25/11/2023</a:t>
            </a:fld>
            <a:endParaRPr lang="vi-VN"/>
          </a:p>
        </p:txBody>
      </p:sp>
      <p:sp>
        <p:nvSpPr>
          <p:cNvPr id="3" name="Footer Placeholder 2">
            <a:extLst>
              <a:ext uri="{FF2B5EF4-FFF2-40B4-BE49-F238E27FC236}">
                <a16:creationId xmlns:a16="http://schemas.microsoft.com/office/drawing/2014/main" xmlns=""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xmlns=""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175832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25/11/2023</a:t>
            </a:fld>
            <a:endParaRPr lang="vi-VN"/>
          </a:p>
        </p:txBody>
      </p:sp>
      <p:sp>
        <p:nvSpPr>
          <p:cNvPr id="6" name="Footer Placeholder 5">
            <a:extLst>
              <a:ext uri="{FF2B5EF4-FFF2-40B4-BE49-F238E27FC236}">
                <a16:creationId xmlns:a16="http://schemas.microsoft.com/office/drawing/2014/main" xmlns=""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613174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25/11/2023</a:t>
            </a:fld>
            <a:endParaRPr lang="vi-VN"/>
          </a:p>
        </p:txBody>
      </p:sp>
      <p:sp>
        <p:nvSpPr>
          <p:cNvPr id="6" name="Footer Placeholder 5">
            <a:extLst>
              <a:ext uri="{FF2B5EF4-FFF2-40B4-BE49-F238E27FC236}">
                <a16:creationId xmlns:a16="http://schemas.microsoft.com/office/drawing/2014/main" xmlns=""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xmlns=""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56525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25/11/2023</a:t>
            </a:fld>
            <a:endParaRPr lang="vi-VN"/>
          </a:p>
        </p:txBody>
      </p:sp>
      <p:sp>
        <p:nvSpPr>
          <p:cNvPr id="5" name="Footer Placeholder 4">
            <a:extLst>
              <a:ext uri="{FF2B5EF4-FFF2-40B4-BE49-F238E27FC236}">
                <a16:creationId xmlns:a16="http://schemas.microsoft.com/office/drawing/2014/main" xmlns=""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5969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25/11/2023</a:t>
            </a:fld>
            <a:endParaRPr lang="vi-VN"/>
          </a:p>
        </p:txBody>
      </p:sp>
      <p:sp>
        <p:nvSpPr>
          <p:cNvPr id="5" name="Footer Placeholder 4">
            <a:extLst>
              <a:ext uri="{FF2B5EF4-FFF2-40B4-BE49-F238E27FC236}">
                <a16:creationId xmlns:a16="http://schemas.microsoft.com/office/drawing/2014/main" xmlns=""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72760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898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04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44D8E5E5-F277-62AC-95A3-245ABE9CC9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xmlns="" id="{C7764765-5CBE-6030-7BC1-85B89981B3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xmlns=""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xmlns=""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xmlns="" id="{10816B53-4923-E308-D313-B49E25FB83A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xmlns="" id="{B6425C27-1460-69DD-8954-53C412B320D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xmlns=""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xmlns=""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545592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84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260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2023/11/25</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xmlns=""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xmlns=""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2586557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2023/11/25</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xmlns=""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xmlns=""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144090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7860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25/11/2023</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006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theme" Target="../theme/theme3.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5ADA95F-DB42-FB88-F2CD-0F94E0F934C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2736033" y="431062"/>
            <a:ext cx="1504064" cy="1504064"/>
          </a:xfrm>
          <a:prstGeom prst="rect">
            <a:avLst/>
          </a:prstGeom>
        </p:spPr>
      </p:pic>
    </p:spTree>
    <p:extLst>
      <p:ext uri="{BB962C8B-B14F-4D97-AF65-F5344CB8AC3E}">
        <p14:creationId xmlns:p14="http://schemas.microsoft.com/office/powerpoint/2010/main" val="806227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7" r:id="rId14"/>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4096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1012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2852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35643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3.jpg"/><Relationship Id="rId7" Type="http://schemas.openxmlformats.org/officeDocument/2006/relationships/image" Target="../media/image59.svg"/><Relationship Id="rId12" Type="http://schemas.openxmlformats.org/officeDocument/2006/relationships/image" Target="../media/image50.png"/><Relationship Id="rId17" Type="http://schemas.openxmlformats.org/officeDocument/2006/relationships/image" Target="../media/image54.png"/><Relationship Id="rId2" Type="http://schemas.openxmlformats.org/officeDocument/2006/relationships/notesSlide" Target="../notesSlides/notesSlide1.xml"/><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57.svg"/><Relationship Id="rId15" Type="http://schemas.openxmlformats.org/officeDocument/2006/relationships/image" Target="../media/image67.sv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 Id="rId14" Type="http://schemas.openxmlformats.org/officeDocument/2006/relationships/image" Target="../media/image52.png"/></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0.png"/><Relationship Id="rId7" Type="http://schemas.openxmlformats.org/officeDocument/2006/relationships/image" Target="../media/image86.svg"/><Relationship Id="rId2" Type="http://schemas.openxmlformats.org/officeDocument/2006/relationships/image" Target="../media/image39.png"/><Relationship Id="rId1" Type="http://schemas.openxmlformats.org/officeDocument/2006/relationships/slideLayout" Target="../slideLayouts/slideLayout71.xml"/><Relationship Id="rId6" Type="http://schemas.openxmlformats.org/officeDocument/2006/relationships/image" Target="../media/image69.png"/><Relationship Id="rId5" Type="http://schemas.openxmlformats.org/officeDocument/2006/relationships/image" Target="../media/image68.gif"/><Relationship Id="rId4" Type="http://schemas.openxmlformats.org/officeDocument/2006/relationships/image" Target="../media/image38.png"/><Relationship Id="rId9" Type="http://schemas.openxmlformats.org/officeDocument/2006/relationships/image" Target="../media/image71.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0.svg"/><Relationship Id="rId7" Type="http://schemas.openxmlformats.org/officeDocument/2006/relationships/image" Target="../media/image72.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33.svg"/><Relationship Id="rId10" Type="http://schemas.openxmlformats.org/officeDocument/2006/relationships/image" Target="../media/image75.png"/><Relationship Id="rId4" Type="http://schemas.openxmlformats.org/officeDocument/2006/relationships/image" Target="../media/image27.png"/><Relationship Id="rId9"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72.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33.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0.svg"/><Relationship Id="rId7" Type="http://schemas.openxmlformats.org/officeDocument/2006/relationships/image" Target="../media/image73.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33.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20.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6.png"/><Relationship Id="rId7" Type="http://schemas.openxmlformats.org/officeDocument/2006/relationships/image" Target="../media/image72.svg"/><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6.xml"/><Relationship Id="rId6" Type="http://schemas.openxmlformats.org/officeDocument/2006/relationships/image" Target="../media/image61.png"/><Relationship Id="rId5" Type="http://schemas.microsoft.com/office/2007/relationships/hdphoto" Target="../media/hdphoto1.wdp"/><Relationship Id="rId4" Type="http://schemas.openxmlformats.org/officeDocument/2006/relationships/image" Target="../media/image60.png"/><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6.xml"/><Relationship Id="rId6" Type="http://schemas.openxmlformats.org/officeDocument/2006/relationships/image" Target="../media/image61.png"/><Relationship Id="rId5" Type="http://schemas.microsoft.com/office/2007/relationships/hdphoto" Target="../media/hdphoto1.wdp"/><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66.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33.sv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67.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33.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39.png"/><Relationship Id="rId7"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68.gif"/><Relationship Id="rId5" Type="http://schemas.openxmlformats.org/officeDocument/2006/relationships/image" Target="../media/image38.png"/><Relationship Id="rId10" Type="http://schemas.openxmlformats.org/officeDocument/2006/relationships/image" Target="../media/image71.png"/><Relationship Id="rId4" Type="http://schemas.openxmlformats.org/officeDocument/2006/relationships/image" Target="../media/image40.png"/><Relationship Id="rId9" Type="http://schemas.openxmlformats.org/officeDocument/2006/relationships/image" Target="../media/image70.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0.png"/><Relationship Id="rId7" Type="http://schemas.openxmlformats.org/officeDocument/2006/relationships/image" Target="../media/image86.svg"/><Relationship Id="rId2" Type="http://schemas.openxmlformats.org/officeDocument/2006/relationships/image" Target="../media/image39.png"/><Relationship Id="rId1" Type="http://schemas.openxmlformats.org/officeDocument/2006/relationships/slideLayout" Target="../slideLayouts/slideLayout71.xml"/><Relationship Id="rId6" Type="http://schemas.openxmlformats.org/officeDocument/2006/relationships/image" Target="../media/image69.png"/><Relationship Id="rId5" Type="http://schemas.openxmlformats.org/officeDocument/2006/relationships/image" Target="../media/image68.gif"/><Relationship Id="rId4" Type="http://schemas.openxmlformats.org/officeDocument/2006/relationships/image" Target="../media/image38.png"/><Relationship Id="rId9"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3000"/>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801613" y="50481"/>
            <a:ext cx="2162746" cy="1010592"/>
          </a:xfrm>
          <a:prstGeom prst="rect">
            <a:avLst/>
          </a:prstGeom>
        </p:spPr>
      </p:pic>
      <p:pic>
        <p:nvPicPr>
          <p:cNvPr id="17" name="Picture 17"/>
          <p:cNvPicPr>
            <a:picLocks noChangeAspect="1"/>
          </p:cNvPicPr>
          <p:nvPr/>
        </p:nvPicPr>
        <p:blipFill>
          <a:blip r:embed="rId8"/>
          <a:srcRect/>
          <a:stretch>
            <a:fillRect/>
          </a:stretch>
        </p:blipFill>
        <p:spPr>
          <a:xfrm>
            <a:off x="860093" y="5934743"/>
            <a:ext cx="2204794" cy="923257"/>
          </a:xfrm>
          <a:prstGeom prst="rect">
            <a:avLst/>
          </a:prstGeom>
        </p:spPr>
      </p:pic>
      <p:pic>
        <p:nvPicPr>
          <p:cNvPr id="21" name="Picture 20">
            <a:extLst>
              <a:ext uri="{FF2B5EF4-FFF2-40B4-BE49-F238E27FC236}">
                <a16:creationId xmlns:a16="http://schemas.microsoft.com/office/drawing/2014/main" xmlns="" id="{416AA52A-2568-3B14-1382-2943F1A7FFD1}"/>
              </a:ext>
            </a:extLst>
          </p:cNvPr>
          <p:cNvPicPr>
            <a:picLocks noChangeAspect="1"/>
          </p:cNvPicPr>
          <p:nvPr/>
        </p:nvPicPr>
        <p:blipFill>
          <a:blip r:embed="rId9"/>
          <a:stretch>
            <a:fillRect/>
          </a:stretch>
        </p:blipFill>
        <p:spPr>
          <a:xfrm>
            <a:off x="36563" y="26739"/>
            <a:ext cx="1523956" cy="1508868"/>
          </a:xfrm>
          <a:prstGeom prst="rect">
            <a:avLst/>
          </a:prstGeom>
        </p:spPr>
      </p:pic>
      <p:pic>
        <p:nvPicPr>
          <p:cNvPr id="26" name="Picture 11"/>
          <p:cNvPicPr>
            <a:picLocks noChangeAspect="1"/>
          </p:cNvPicPr>
          <p:nvPr/>
        </p:nvPicPr>
        <p:blipFill>
          <a:blip r:embed="rId10"/>
          <a:srcRect/>
          <a:stretch>
            <a:fillRect/>
          </a:stretch>
        </p:blipFill>
        <p:spPr>
          <a:xfrm rot="1273678">
            <a:off x="10075791" y="1001281"/>
            <a:ext cx="1350669" cy="1556220"/>
          </a:xfrm>
          <a:prstGeom prst="rect">
            <a:avLst/>
          </a:prstGeom>
        </p:spPr>
      </p:pic>
      <p:pic>
        <p:nvPicPr>
          <p:cNvPr id="28" name="Picture 11"/>
          <p:cNvPicPr>
            <a:picLocks noChangeAspect="1"/>
          </p:cNvPicPr>
          <p:nvPr/>
        </p:nvPicPr>
        <p:blipFill>
          <a:blip r:embed="rId10"/>
          <a:srcRect/>
          <a:stretch>
            <a:fillRect/>
          </a:stretch>
        </p:blipFill>
        <p:spPr>
          <a:xfrm rot="8577343">
            <a:off x="2823556" y="4515525"/>
            <a:ext cx="1895132" cy="1938655"/>
          </a:xfrm>
          <a:prstGeom prst="rect">
            <a:avLst/>
          </a:prstGeom>
        </p:spPr>
      </p:pic>
      <p:pic>
        <p:nvPicPr>
          <p:cNvPr id="30" name="图片 7">
            <a:extLst>
              <a:ext uri="{FF2B5EF4-FFF2-40B4-BE49-F238E27FC236}">
                <a16:creationId xmlns:a16="http://schemas.microsoft.com/office/drawing/2014/main" xmlns="" id="{CAD2BAC5-080C-45FA-8B8F-A810FFFF15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3320" y="1279299"/>
            <a:ext cx="8299048" cy="4103905"/>
          </a:xfrm>
          <a:prstGeom prst="rect">
            <a:avLst/>
          </a:prstGeom>
        </p:spPr>
      </p:pic>
      <p:pic>
        <p:nvPicPr>
          <p:cNvPr id="31" name="图片 9">
            <a:extLst>
              <a:ext uri="{FF2B5EF4-FFF2-40B4-BE49-F238E27FC236}">
                <a16:creationId xmlns:a16="http://schemas.microsoft.com/office/drawing/2014/main" xmlns="" id="{B91E531D-05D6-476F-8521-CC2BBBD3A1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2250" y="1075900"/>
            <a:ext cx="2428875" cy="1752600"/>
          </a:xfrm>
          <a:prstGeom prst="rect">
            <a:avLst/>
          </a:prstGeom>
        </p:spPr>
      </p:pic>
      <p:pic>
        <p:nvPicPr>
          <p:cNvPr id="32" name="图片 19">
            <a:extLst>
              <a:ext uri="{FF2B5EF4-FFF2-40B4-BE49-F238E27FC236}">
                <a16:creationId xmlns:a16="http://schemas.microsoft.com/office/drawing/2014/main" xmlns="" id="{97A5D034-FEAA-45A9-B062-0F3D7D6FE3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0921" y="1641821"/>
            <a:ext cx="1791664" cy="630400"/>
          </a:xfrm>
          <a:prstGeom prst="rect">
            <a:avLst/>
          </a:prstGeom>
        </p:spPr>
      </p:pic>
      <p:pic>
        <p:nvPicPr>
          <p:cNvPr id="4"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596304" y="3224440"/>
            <a:ext cx="3212577" cy="3613328"/>
          </a:xfrm>
          <a:prstGeom prst="rect">
            <a:avLst/>
          </a:prstGeom>
        </p:spPr>
      </p:pic>
      <p:pic>
        <p:nvPicPr>
          <p:cNvPr id="2" name="Picture 1">
            <a:extLst>
              <a:ext uri="{FF2B5EF4-FFF2-40B4-BE49-F238E27FC236}">
                <a16:creationId xmlns:a16="http://schemas.microsoft.com/office/drawing/2014/main" xmlns="" id="{2D8E5445-7927-AF06-3E53-68E238E2AE6C}"/>
              </a:ext>
            </a:extLst>
          </p:cNvPr>
          <p:cNvPicPr>
            <a:picLocks noChangeAspect="1"/>
          </p:cNvPicPr>
          <p:nvPr/>
        </p:nvPicPr>
        <p:blipFill>
          <a:blip r:embed="rId16"/>
          <a:stretch>
            <a:fillRect/>
          </a:stretch>
        </p:blipFill>
        <p:spPr>
          <a:xfrm>
            <a:off x="4657206" y="119190"/>
            <a:ext cx="3182388" cy="1457070"/>
          </a:xfrm>
          <a:prstGeom prst="rect">
            <a:avLst/>
          </a:prstGeom>
        </p:spPr>
      </p:pic>
      <p:pic>
        <p:nvPicPr>
          <p:cNvPr id="9" name="Picture 8">
            <a:extLst>
              <a:ext uri="{FF2B5EF4-FFF2-40B4-BE49-F238E27FC236}">
                <a16:creationId xmlns:a16="http://schemas.microsoft.com/office/drawing/2014/main" xmlns="" id="{E3611703-D509-B7C8-607C-151574846D92}"/>
              </a:ext>
            </a:extLst>
          </p:cNvPr>
          <p:cNvPicPr>
            <a:picLocks noChangeAspect="1"/>
          </p:cNvPicPr>
          <p:nvPr/>
        </p:nvPicPr>
        <p:blipFill>
          <a:blip r:embed="rId17"/>
          <a:stretch>
            <a:fillRect/>
          </a:stretch>
        </p:blipFill>
        <p:spPr>
          <a:xfrm>
            <a:off x="2553150" y="2168913"/>
            <a:ext cx="7200000" cy="2767824"/>
          </a:xfrm>
          <a:prstGeom prst="rect">
            <a:avLst/>
          </a:prstGeom>
        </p:spPr>
      </p:pic>
    </p:spTree>
    <p:extLst>
      <p:ext uri="{BB962C8B-B14F-4D97-AF65-F5344CB8AC3E}">
        <p14:creationId xmlns:p14="http://schemas.microsoft.com/office/powerpoint/2010/main" val="364932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04F049AE-79B2-35D2-B71F-876302A1B0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xmlns=""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xmlns=""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xmlns="" id="{7C5FDE4E-FDE3-E297-4653-B31DE63236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xmlns=""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xmlns=""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xmlns=""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xmlns=""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xmlns=""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xmlns=""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xmlns="" id="{A5D4D0FB-CC36-49EC-872F-BF42F75B90D6}"/>
              </a:ext>
            </a:extLst>
          </p:cNvPr>
          <p:cNvGrpSpPr/>
          <p:nvPr/>
        </p:nvGrpSpPr>
        <p:grpSpPr>
          <a:xfrm>
            <a:off x="6209414" y="460733"/>
            <a:ext cx="5982586" cy="2356895"/>
            <a:chOff x="9314122" y="626900"/>
            <a:chExt cx="8364277" cy="1137938"/>
          </a:xfrm>
        </p:grpSpPr>
        <p:pic>
          <p:nvPicPr>
            <p:cNvPr id="42" name="Picture 5">
              <a:extLst>
                <a:ext uri="{FF2B5EF4-FFF2-40B4-BE49-F238E27FC236}">
                  <a16:creationId xmlns:a16="http://schemas.microsoft.com/office/drawing/2014/main" xmlns=""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xmlns="" id="{03FB5CF8-9668-423C-90A0-727E68D7C1DC}"/>
                </a:ext>
              </a:extLst>
            </p:cNvPr>
            <p:cNvSpPr/>
            <p:nvPr/>
          </p:nvSpPr>
          <p:spPr>
            <a:xfrm>
              <a:off x="9314122" y="651973"/>
              <a:ext cx="7507038" cy="80437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c. Phần hướng dẫn thực hiện gồm mấy bước? Nêu nội dung của mỗi bước.</a:t>
              </a:r>
              <a:endParaRPr kumimoji="0" lang="vi-VN" sz="36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xmlns="" id="{5276511D-B129-4D47-91AE-74D71DF5A84B}"/>
              </a:ext>
            </a:extLst>
          </p:cNvPr>
          <p:cNvSpPr/>
          <p:nvPr/>
        </p:nvSpPr>
        <p:spPr>
          <a:xfrm>
            <a:off x="6082087" y="3043522"/>
            <a:ext cx="5575969" cy="3488134"/>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libri" panose="020F0502020204030204" pitchFamily="34" charset="0"/>
                <a:cs typeface="Calibri" panose="020F0502020204030204" pitchFamily="34" charset="0"/>
                <a:sym typeface="Arial"/>
              </a:rPr>
              <a:t>Bước 1: Dùng kéo cắt (hoặc dùng tay xé) hai đường chéo theo gân lá để tạo thành hai chiếc sừng.</a:t>
            </a:r>
          </a:p>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libri" panose="020F0502020204030204" pitchFamily="34" charset="0"/>
                <a:cs typeface="Calibri" panose="020F0502020204030204" pitchFamily="34" charset="0"/>
                <a:sym typeface="Arial"/>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endParaRPr kumimoji="0" lang="vi-VN" sz="24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xmlns=""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xmlns=""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xmlns="" id="{5B38336A-BD22-BB68-C004-6B95E9E52841}"/>
              </a:ext>
            </a:extLst>
          </p:cNvPr>
          <p:cNvSpPr/>
          <p:nvPr/>
        </p:nvSpPr>
        <p:spPr>
          <a:xfrm>
            <a:off x="342855" y="3783003"/>
            <a:ext cx="5547581" cy="3978764"/>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392731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1" end="1"/>
                                            </p:txEl>
                                          </p:spTgt>
                                        </p:tgtEl>
                                        <p:attrNameLst>
                                          <p:attrName>style.visibility</p:attrName>
                                        </p:attrNameLst>
                                      </p:cBhvr>
                                      <p:to>
                                        <p:strVal val="visible"/>
                                      </p:to>
                                    </p:set>
                                    <p:animEffect transition="in" filter="wipe(left)">
                                      <p:cBhvr>
                                        <p:cTn id="17" dur="500"/>
                                        <p:tgtEl>
                                          <p:spTgt spid="4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a:solidFill>
                    <a:srgbClr val="002060"/>
                  </a:solidFill>
                  <a:effectLst/>
                  <a:latin typeface="Calibri" panose="020F0502020204030204" pitchFamily="34" charset="0"/>
                  <a:cs typeface="Calibri" panose="020F0502020204030204" pitchFamily="34" charset="0"/>
                </a:rPr>
                <a:t>2. </a:t>
              </a:r>
              <a:r>
                <a:rPr lang="vi-VN" sz="3200" b="1" i="0" dirty="0">
                  <a:solidFill>
                    <a:srgbClr val="002060"/>
                  </a:solidFill>
                  <a:effectLst/>
                  <a:latin typeface="Calibri" panose="020F0502020204030204" pitchFamily="34" charset="0"/>
                  <a:cs typeface="Calibri" panose="020F0502020204030204" pitchFamily="34" charset="0"/>
                </a:rPr>
                <a:t>Trao đổi những điểm cần lưu ý khi viết bài hướng dẫn thực hiện một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xmlns=""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3B2C9B67-2112-4599-B518-3AA555F9ACC8}"/>
              </a:ext>
            </a:extLst>
          </p:cNvPr>
          <p:cNvPicPr>
            <a:picLocks noChangeAspect="1"/>
          </p:cNvPicPr>
          <p:nvPr/>
        </p:nvPicPr>
        <p:blipFill>
          <a:blip r:embed="rId7"/>
          <a:stretch>
            <a:fillRect/>
          </a:stretch>
        </p:blipFill>
        <p:spPr>
          <a:xfrm>
            <a:off x="885714" y="2438179"/>
            <a:ext cx="2916309" cy="783486"/>
          </a:xfrm>
          <a:prstGeom prst="rect">
            <a:avLst/>
          </a:prstGeom>
        </p:spPr>
      </p:pic>
      <p:pic>
        <p:nvPicPr>
          <p:cNvPr id="10" name="Picture 9">
            <a:extLst>
              <a:ext uri="{FF2B5EF4-FFF2-40B4-BE49-F238E27FC236}">
                <a16:creationId xmlns:a16="http://schemas.microsoft.com/office/drawing/2014/main" xmlns="" id="{1424C455-3824-64F1-B9AC-41EE9CF1C77B}"/>
              </a:ext>
            </a:extLst>
          </p:cNvPr>
          <p:cNvPicPr>
            <a:picLocks noChangeAspect="1"/>
          </p:cNvPicPr>
          <p:nvPr/>
        </p:nvPicPr>
        <p:blipFill>
          <a:blip r:embed="rId8"/>
          <a:stretch>
            <a:fillRect/>
          </a:stretch>
        </p:blipFill>
        <p:spPr>
          <a:xfrm>
            <a:off x="4431893" y="2472290"/>
            <a:ext cx="3112974" cy="855699"/>
          </a:xfrm>
          <a:prstGeom prst="rect">
            <a:avLst/>
          </a:prstGeom>
        </p:spPr>
      </p:pic>
      <p:pic>
        <p:nvPicPr>
          <p:cNvPr id="17" name="Picture 16">
            <a:extLst>
              <a:ext uri="{FF2B5EF4-FFF2-40B4-BE49-F238E27FC236}">
                <a16:creationId xmlns:a16="http://schemas.microsoft.com/office/drawing/2014/main" xmlns="" id="{C1788CA3-06A4-7D21-06D2-C26620D49F79}"/>
              </a:ext>
            </a:extLst>
          </p:cNvPr>
          <p:cNvPicPr>
            <a:picLocks noChangeAspect="1"/>
          </p:cNvPicPr>
          <p:nvPr/>
        </p:nvPicPr>
        <p:blipFill>
          <a:blip r:embed="rId9"/>
          <a:stretch>
            <a:fillRect/>
          </a:stretch>
        </p:blipFill>
        <p:spPr>
          <a:xfrm>
            <a:off x="7896557" y="2435631"/>
            <a:ext cx="4053748" cy="839197"/>
          </a:xfrm>
          <a:prstGeom prst="rect">
            <a:avLst/>
          </a:prstGeom>
        </p:spPr>
      </p:pic>
      <p:grpSp>
        <p:nvGrpSpPr>
          <p:cNvPr id="18" name="Group 17">
            <a:extLst>
              <a:ext uri="{FF2B5EF4-FFF2-40B4-BE49-F238E27FC236}">
                <a16:creationId xmlns:a16="http://schemas.microsoft.com/office/drawing/2014/main" xmlns="" id="{C8FA3C0F-D3D4-742A-A9A9-7B73C95BF515}"/>
              </a:ext>
            </a:extLst>
          </p:cNvPr>
          <p:cNvGrpSpPr/>
          <p:nvPr/>
        </p:nvGrpSpPr>
        <p:grpSpPr>
          <a:xfrm>
            <a:off x="2999959" y="3457132"/>
            <a:ext cx="5619501" cy="2590800"/>
            <a:chOff x="5875675" y="3566239"/>
            <a:chExt cx="6238626" cy="2834561"/>
          </a:xfrm>
        </p:grpSpPr>
        <p:pic>
          <p:nvPicPr>
            <p:cNvPr id="20" name="Picture 318">
              <a:extLst>
                <a:ext uri="{FF2B5EF4-FFF2-40B4-BE49-F238E27FC236}">
                  <a16:creationId xmlns:a16="http://schemas.microsoft.com/office/drawing/2014/main" xmlns="" id="{565C4E1D-4701-AC46-FC09-F4C05A67CF68}"/>
                </a:ext>
              </a:extLst>
            </p:cNvPr>
            <p:cNvPicPr>
              <a:picLocks noChangeAspect="1"/>
            </p:cNvPicPr>
            <p:nvPr/>
          </p:nvPicPr>
          <p:blipFill>
            <a:blip r:embed="rId10"/>
            <a:stretch>
              <a:fillRect/>
            </a:stretch>
          </p:blipFill>
          <p:spPr>
            <a:xfrm>
              <a:off x="5875675" y="3566239"/>
              <a:ext cx="6238626" cy="2834561"/>
            </a:xfrm>
            <a:prstGeom prst="rect">
              <a:avLst/>
            </a:prstGeom>
          </p:spPr>
        </p:pic>
        <p:sp>
          <p:nvSpPr>
            <p:cNvPr id="22" name="TextBox 21">
              <a:extLst>
                <a:ext uri="{FF2B5EF4-FFF2-40B4-BE49-F238E27FC236}">
                  <a16:creationId xmlns:a16="http://schemas.microsoft.com/office/drawing/2014/main" xmlns="" id="{BF25A272-7132-FEC2-B5F5-98E96B0FF535}"/>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77916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xmlns=""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3B2C9B67-2112-4599-B518-3AA555F9ACC8}"/>
              </a:ext>
            </a:extLst>
          </p:cNvPr>
          <p:cNvPicPr>
            <a:picLocks noChangeAspect="1"/>
          </p:cNvPicPr>
          <p:nvPr/>
        </p:nvPicPr>
        <p:blipFill>
          <a:blip r:embed="rId7"/>
          <a:stretch>
            <a:fillRect/>
          </a:stretch>
        </p:blipFill>
        <p:spPr>
          <a:xfrm>
            <a:off x="556107" y="2307265"/>
            <a:ext cx="2059502" cy="935666"/>
          </a:xfrm>
          <a:prstGeom prst="rect">
            <a:avLst/>
          </a:prstGeom>
        </p:spPr>
      </p:pic>
      <p:grpSp>
        <p:nvGrpSpPr>
          <p:cNvPr id="2" name="Nhóm 25">
            <a:extLst>
              <a:ext uri="{FF2B5EF4-FFF2-40B4-BE49-F238E27FC236}">
                <a16:creationId xmlns:a16="http://schemas.microsoft.com/office/drawing/2014/main" xmlns="" id="{22AE1627-1CC8-7598-E796-DD14005D001B}"/>
              </a:ext>
            </a:extLst>
          </p:cNvPr>
          <p:cNvGrpSpPr/>
          <p:nvPr/>
        </p:nvGrpSpPr>
        <p:grpSpPr>
          <a:xfrm>
            <a:off x="2683371" y="659401"/>
            <a:ext cx="3090108" cy="1499414"/>
            <a:chOff x="11988553" y="2551351"/>
            <a:chExt cx="5533253" cy="1694573"/>
          </a:xfrm>
        </p:grpSpPr>
        <p:sp>
          <p:nvSpPr>
            <p:cNvPr id="5" name="Hình chữ nhật: Góc Tròn 26">
              <a:extLst>
                <a:ext uri="{FF2B5EF4-FFF2-40B4-BE49-F238E27FC236}">
                  <a16:creationId xmlns:a16="http://schemas.microsoft.com/office/drawing/2014/main" xmlns="" id="{D452098E-6C08-2A64-F296-82553C9BE32A}"/>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2933"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27">
              <a:extLst>
                <a:ext uri="{FF2B5EF4-FFF2-40B4-BE49-F238E27FC236}">
                  <a16:creationId xmlns:a16="http://schemas.microsoft.com/office/drawing/2014/main" xmlns="" id="{1BCDF7D2-D23D-F1BA-A759-7D02BA609531}"/>
                </a:ext>
              </a:extLst>
            </p:cNvPr>
            <p:cNvSpPr/>
            <p:nvPr/>
          </p:nvSpPr>
          <p:spPr>
            <a:xfrm>
              <a:off x="12030953" y="2849025"/>
              <a:ext cx="5490853"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Chuẩn bị</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grpSp>
        <p:nvGrpSpPr>
          <p:cNvPr id="19" name="Nhóm 31">
            <a:extLst>
              <a:ext uri="{FF2B5EF4-FFF2-40B4-BE49-F238E27FC236}">
                <a16:creationId xmlns:a16="http://schemas.microsoft.com/office/drawing/2014/main" xmlns="" id="{C4B6C4CB-A05A-74E1-E65B-84DCAAC63109}"/>
              </a:ext>
            </a:extLst>
          </p:cNvPr>
          <p:cNvGrpSpPr/>
          <p:nvPr/>
        </p:nvGrpSpPr>
        <p:grpSpPr>
          <a:xfrm>
            <a:off x="2736241" y="3924526"/>
            <a:ext cx="7098874" cy="1499414"/>
            <a:chOff x="11072435" y="6217421"/>
            <a:chExt cx="6571680" cy="1694573"/>
          </a:xfrm>
        </p:grpSpPr>
        <p:sp>
          <p:nvSpPr>
            <p:cNvPr id="21" name="Hình chữ nhật: Góc Tròn 32">
              <a:extLst>
                <a:ext uri="{FF2B5EF4-FFF2-40B4-BE49-F238E27FC236}">
                  <a16:creationId xmlns:a16="http://schemas.microsoft.com/office/drawing/2014/main" xmlns="" id="{65E8EEDE-A7AD-47C6-6608-5717F1017332}"/>
                </a:ext>
              </a:extLst>
            </p:cNvPr>
            <p:cNvSpPr/>
            <p:nvPr/>
          </p:nvSpPr>
          <p:spPr>
            <a:xfrm flipV="1">
              <a:off x="11072435" y="6217421"/>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Hình chữ nhật 33">
              <a:extLst>
                <a:ext uri="{FF2B5EF4-FFF2-40B4-BE49-F238E27FC236}">
                  <a16:creationId xmlns:a16="http://schemas.microsoft.com/office/drawing/2014/main" xmlns="" id="{6093F26A-0CF9-5BDF-E329-1CFA03F1222D}"/>
                </a:ext>
              </a:extLst>
            </p:cNvPr>
            <p:cNvSpPr/>
            <p:nvPr/>
          </p:nvSpPr>
          <p:spPr>
            <a:xfrm>
              <a:off x="11237143" y="6546761"/>
              <a:ext cx="6406972"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a:t>
              </a: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ác bước thực hiện.</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sp>
        <p:nvSpPr>
          <p:cNvPr id="24" name="Hình tự do: Hình 41">
            <a:extLst>
              <a:ext uri="{FF2B5EF4-FFF2-40B4-BE49-F238E27FC236}">
                <a16:creationId xmlns:a16="http://schemas.microsoft.com/office/drawing/2014/main" xmlns="" id="{89E5CF85-0C2A-446F-C81B-BC5A1EB27709}"/>
              </a:ext>
            </a:extLst>
          </p:cNvPr>
          <p:cNvSpPr/>
          <p:nvPr/>
        </p:nvSpPr>
        <p:spPr>
          <a:xfrm>
            <a:off x="1916293" y="1308576"/>
            <a:ext cx="760295" cy="1096899"/>
          </a:xfrm>
          <a:custGeom>
            <a:avLst/>
            <a:gdLst>
              <a:gd name="connsiteX0" fmla="*/ 21080 w 1140443"/>
              <a:gd name="connsiteY0" fmla="*/ 1716784 h 1767101"/>
              <a:gd name="connsiteX1" fmla="*/ 21080 w 1140443"/>
              <a:gd name="connsiteY1" fmla="*/ 1621534 h 1767101"/>
              <a:gd name="connsiteX2" fmla="*/ 240155 w 1140443"/>
              <a:gd name="connsiteY2" fmla="*/ 488059 h 1767101"/>
              <a:gd name="connsiteX3" fmla="*/ 1078355 w 1140443"/>
              <a:gd name="connsiteY3" fmla="*/ 30859 h 1767101"/>
              <a:gd name="connsiteX4" fmla="*/ 1078355 w 1140443"/>
              <a:gd name="connsiteY4" fmla="*/ 40384 h 1767101"/>
              <a:gd name="connsiteX5" fmla="*/ 1078355 w 1140443"/>
              <a:gd name="connsiteY5" fmla="*/ 40384 h 176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443" h="1767101">
                <a:moveTo>
                  <a:pt x="21080" y="1716784"/>
                </a:moveTo>
                <a:cubicBezTo>
                  <a:pt x="2823" y="1771553"/>
                  <a:pt x="-15433" y="1826322"/>
                  <a:pt x="21080" y="1621534"/>
                </a:cubicBezTo>
                <a:cubicBezTo>
                  <a:pt x="57593" y="1416746"/>
                  <a:pt x="63943" y="753171"/>
                  <a:pt x="240155" y="488059"/>
                </a:cubicBezTo>
                <a:cubicBezTo>
                  <a:pt x="416368" y="222946"/>
                  <a:pt x="1078355" y="30859"/>
                  <a:pt x="1078355" y="30859"/>
                </a:cubicBezTo>
                <a:cubicBezTo>
                  <a:pt x="1218055" y="-43753"/>
                  <a:pt x="1078355" y="40384"/>
                  <a:pt x="1078355" y="40384"/>
                </a:cubicBezTo>
                <a:lnTo>
                  <a:pt x="1078355" y="40384"/>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Hình tự do: Hình 46">
            <a:extLst>
              <a:ext uri="{FF2B5EF4-FFF2-40B4-BE49-F238E27FC236}">
                <a16:creationId xmlns:a16="http://schemas.microsoft.com/office/drawing/2014/main" xmlns="" id="{A97208D0-FB07-ADBA-D1B6-87EB35C4AF54}"/>
              </a:ext>
            </a:extLst>
          </p:cNvPr>
          <p:cNvSpPr/>
          <p:nvPr/>
        </p:nvSpPr>
        <p:spPr>
          <a:xfrm>
            <a:off x="1830887" y="3157580"/>
            <a:ext cx="866967" cy="1460500"/>
          </a:xfrm>
          <a:custGeom>
            <a:avLst/>
            <a:gdLst>
              <a:gd name="connsiteX0" fmla="*/ 0 w 1295400"/>
              <a:gd name="connsiteY0" fmla="*/ 0 h 2190750"/>
              <a:gd name="connsiteX1" fmla="*/ 276225 w 1295400"/>
              <a:gd name="connsiteY1" fmla="*/ 1447800 h 2190750"/>
              <a:gd name="connsiteX2" fmla="*/ 1295400 w 1295400"/>
              <a:gd name="connsiteY2" fmla="*/ 2190750 h 2190750"/>
              <a:gd name="connsiteX3" fmla="*/ 1295400 w 1295400"/>
              <a:gd name="connsiteY3" fmla="*/ 2190750 h 2190750"/>
              <a:gd name="connsiteX4" fmla="*/ 1295400 w 1295400"/>
              <a:gd name="connsiteY4" fmla="*/ 2190750 h 2190750"/>
              <a:gd name="connsiteX5" fmla="*/ 1295400 w 1295400"/>
              <a:gd name="connsiteY5" fmla="*/ 2190750 h 2190750"/>
              <a:gd name="connsiteX6" fmla="*/ 1295400 w 1295400"/>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2190750">
                <a:moveTo>
                  <a:pt x="0" y="0"/>
                </a:moveTo>
                <a:cubicBezTo>
                  <a:pt x="30162" y="541337"/>
                  <a:pt x="60325" y="1082675"/>
                  <a:pt x="276225" y="1447800"/>
                </a:cubicBezTo>
                <a:cubicBezTo>
                  <a:pt x="492125" y="1812925"/>
                  <a:pt x="1295400" y="2190750"/>
                  <a:pt x="1295400" y="2190750"/>
                </a:cubicBezTo>
                <a:lnTo>
                  <a:pt x="1295400" y="2190750"/>
                </a:lnTo>
                <a:lnTo>
                  <a:pt x="1295400" y="2190750"/>
                </a:lnTo>
                <a:lnTo>
                  <a:pt x="1295400" y="2190750"/>
                </a:lnTo>
                <a:lnTo>
                  <a:pt x="1295400" y="2190750"/>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3946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xmlns="" id="{4147A61F-3493-FE6F-AF6B-CEB7464C8D08}"/>
              </a:ext>
            </a:extLst>
          </p:cNvPr>
          <p:cNvSpPr/>
          <p:nvPr/>
        </p:nvSpPr>
        <p:spPr>
          <a:xfrm>
            <a:off x="414670" y="393406"/>
            <a:ext cx="11777329"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7" name="Picture 26">
            <a:extLst>
              <a:ext uri="{FF2B5EF4-FFF2-40B4-BE49-F238E27FC236}">
                <a16:creationId xmlns:a16="http://schemas.microsoft.com/office/drawing/2014/main" xmlns="" id="{B79B5BE2-D116-0D75-E2BE-E98B47818CF7}"/>
              </a:ext>
            </a:extLst>
          </p:cNvPr>
          <p:cNvPicPr>
            <a:picLocks noChangeAspect="1"/>
          </p:cNvPicPr>
          <p:nvPr/>
        </p:nvPicPr>
        <p:blipFill>
          <a:blip r:embed="rId7"/>
          <a:stretch>
            <a:fillRect/>
          </a:stretch>
        </p:blipFill>
        <p:spPr>
          <a:xfrm>
            <a:off x="551009" y="1207015"/>
            <a:ext cx="3112974" cy="855699"/>
          </a:xfrm>
          <a:prstGeom prst="rect">
            <a:avLst/>
          </a:prstGeom>
        </p:spPr>
      </p:pic>
      <p:grpSp>
        <p:nvGrpSpPr>
          <p:cNvPr id="28" name="Nhóm 28">
            <a:extLst>
              <a:ext uri="{FF2B5EF4-FFF2-40B4-BE49-F238E27FC236}">
                <a16:creationId xmlns:a16="http://schemas.microsoft.com/office/drawing/2014/main" xmlns="" id="{0319C4D1-0454-BE47-7705-33FA9187F437}"/>
              </a:ext>
            </a:extLst>
          </p:cNvPr>
          <p:cNvGrpSpPr/>
          <p:nvPr/>
        </p:nvGrpSpPr>
        <p:grpSpPr>
          <a:xfrm>
            <a:off x="3911660" y="971086"/>
            <a:ext cx="7912852" cy="1499414"/>
            <a:chOff x="11072435" y="4357595"/>
            <a:chExt cx="6724591" cy="1694573"/>
          </a:xfrm>
        </p:grpSpPr>
        <p:sp>
          <p:nvSpPr>
            <p:cNvPr id="29" name="Hình chữ nhật: Góc Tròn 29">
              <a:extLst>
                <a:ext uri="{FF2B5EF4-FFF2-40B4-BE49-F238E27FC236}">
                  <a16:creationId xmlns:a16="http://schemas.microsoft.com/office/drawing/2014/main" xmlns="" id="{22F55507-6D44-D82B-18B3-4519D485D757}"/>
                </a:ext>
              </a:extLst>
            </p:cNvPr>
            <p:cNvSpPr/>
            <p:nvPr/>
          </p:nvSpPr>
          <p:spPr>
            <a:xfrm>
              <a:off x="11072435" y="4357595"/>
              <a:ext cx="6724591"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0" name="Hình chữ nhật 30">
              <a:extLst>
                <a:ext uri="{FF2B5EF4-FFF2-40B4-BE49-F238E27FC236}">
                  <a16:creationId xmlns:a16="http://schemas.microsoft.com/office/drawing/2014/main" xmlns="" id="{05414FAF-D988-0910-7D98-08A0736D387A}"/>
                </a:ext>
              </a:extLst>
            </p:cNvPr>
            <p:cNvSpPr/>
            <p:nvPr/>
          </p:nvSpPr>
          <p:spPr>
            <a:xfrm>
              <a:off x="11090157" y="4481921"/>
              <a:ext cx="6419438"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Trật tự các bước thực hiện được trình bày rõ ràng, cân đối.</a:t>
              </a:r>
              <a:endParaRPr lang="vi-VN" sz="3600" kern="1200" dirty="0">
                <a:ln w="0"/>
                <a:solidFill>
                  <a:prstClr val="black"/>
                </a:solidFill>
                <a:ea typeface="+mn-ea"/>
                <a:cs typeface="+mn-cs"/>
              </a:endParaRPr>
            </a:p>
          </p:txBody>
        </p:sp>
      </p:grpSp>
      <p:cxnSp>
        <p:nvCxnSpPr>
          <p:cNvPr id="31" name="Đường nối Thẳng 43">
            <a:extLst>
              <a:ext uri="{FF2B5EF4-FFF2-40B4-BE49-F238E27FC236}">
                <a16:creationId xmlns:a16="http://schemas.microsoft.com/office/drawing/2014/main" xmlns="" id="{7CA87ACF-FA53-41D2-DD29-9970F31CE8D5}"/>
              </a:ext>
            </a:extLst>
          </p:cNvPr>
          <p:cNvCxnSpPr/>
          <p:nvPr/>
        </p:nvCxnSpPr>
        <p:spPr>
          <a:xfrm>
            <a:off x="3541187" y="1625607"/>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grpSp>
        <p:nvGrpSpPr>
          <p:cNvPr id="33" name="Nhóm 28">
            <a:extLst>
              <a:ext uri="{FF2B5EF4-FFF2-40B4-BE49-F238E27FC236}">
                <a16:creationId xmlns:a16="http://schemas.microsoft.com/office/drawing/2014/main" xmlns="" id="{539DB0FD-8146-A55B-2CBB-943016439B35}"/>
              </a:ext>
            </a:extLst>
          </p:cNvPr>
          <p:cNvGrpSpPr/>
          <p:nvPr/>
        </p:nvGrpSpPr>
        <p:grpSpPr>
          <a:xfrm>
            <a:off x="3968655" y="3512267"/>
            <a:ext cx="8206297" cy="1499414"/>
            <a:chOff x="11024543" y="4357595"/>
            <a:chExt cx="6554472" cy="1694573"/>
          </a:xfrm>
        </p:grpSpPr>
        <p:sp>
          <p:nvSpPr>
            <p:cNvPr id="34" name="Hình chữ nhật: Góc Tròn 29">
              <a:extLst>
                <a:ext uri="{FF2B5EF4-FFF2-40B4-BE49-F238E27FC236}">
                  <a16:creationId xmlns:a16="http://schemas.microsoft.com/office/drawing/2014/main" xmlns="" id="{F059412B-0255-FD22-C546-B88DFB875FC4}"/>
                </a:ext>
              </a:extLst>
            </p:cNvPr>
            <p:cNvSpPr/>
            <p:nvPr/>
          </p:nvSpPr>
          <p:spPr>
            <a:xfrm>
              <a:off x="11024543" y="4357595"/>
              <a:ext cx="6506580"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5" name="Hình chữ nhật 30">
              <a:extLst>
                <a:ext uri="{FF2B5EF4-FFF2-40B4-BE49-F238E27FC236}">
                  <a16:creationId xmlns:a16="http://schemas.microsoft.com/office/drawing/2014/main" xmlns="" id="{77ADF527-8669-5931-948B-AA044A69DC19}"/>
                </a:ext>
              </a:extLst>
            </p:cNvPr>
            <p:cNvSpPr/>
            <p:nvPr/>
          </p:nvSpPr>
          <p:spPr>
            <a:xfrm>
              <a:off x="11090156" y="4481921"/>
              <a:ext cx="6488859"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Từ ngữ diễn đạt ngắn gọn, súc tích, đủ thông tin, rõ ràng, mạch lạc.</a:t>
              </a:r>
              <a:endParaRPr lang="vi-VN" sz="3600" kern="1200" dirty="0">
                <a:ln w="0"/>
                <a:solidFill>
                  <a:prstClr val="black"/>
                </a:solidFill>
                <a:ea typeface="+mn-ea"/>
                <a:cs typeface="+mn-cs"/>
              </a:endParaRPr>
            </a:p>
          </p:txBody>
        </p:sp>
      </p:grpSp>
      <p:cxnSp>
        <p:nvCxnSpPr>
          <p:cNvPr id="36" name="Đường nối Thẳng 43">
            <a:extLst>
              <a:ext uri="{FF2B5EF4-FFF2-40B4-BE49-F238E27FC236}">
                <a16:creationId xmlns:a16="http://schemas.microsoft.com/office/drawing/2014/main" xmlns="" id="{C8ABE255-A82D-33AD-17E4-9F1E54FCAC45}"/>
              </a:ext>
            </a:extLst>
          </p:cNvPr>
          <p:cNvCxnSpPr/>
          <p:nvPr/>
        </p:nvCxnSpPr>
        <p:spPr>
          <a:xfrm>
            <a:off x="3658145" y="4166788"/>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pic>
        <p:nvPicPr>
          <p:cNvPr id="37" name="Picture 36">
            <a:extLst>
              <a:ext uri="{FF2B5EF4-FFF2-40B4-BE49-F238E27FC236}">
                <a16:creationId xmlns:a16="http://schemas.microsoft.com/office/drawing/2014/main" xmlns="" id="{3F7E8191-D42C-D8F3-5BF6-A6CF820DA318}"/>
              </a:ext>
            </a:extLst>
          </p:cNvPr>
          <p:cNvPicPr>
            <a:picLocks noChangeAspect="1"/>
          </p:cNvPicPr>
          <p:nvPr/>
        </p:nvPicPr>
        <p:blipFill>
          <a:blip r:embed="rId8"/>
          <a:stretch>
            <a:fillRect/>
          </a:stretch>
        </p:blipFill>
        <p:spPr>
          <a:xfrm>
            <a:off x="531629" y="3668232"/>
            <a:ext cx="3146546" cy="925032"/>
          </a:xfrm>
          <a:prstGeom prst="rect">
            <a:avLst/>
          </a:prstGeom>
        </p:spPr>
      </p:pic>
    </p:spTree>
    <p:extLst>
      <p:ext uri="{BB962C8B-B14F-4D97-AF65-F5344CB8AC3E}">
        <p14:creationId xmlns:p14="http://schemas.microsoft.com/office/powerpoint/2010/main" val="396399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xmlns="" id="{18BAD8E1-EAA6-4C40-989C-5C62E7BEE159}"/>
              </a:ext>
            </a:extLst>
          </p:cNvPr>
          <p:cNvSpPr txBox="1"/>
          <p:nvPr/>
        </p:nvSpPr>
        <p:spPr>
          <a:xfrm>
            <a:off x="744279" y="1693986"/>
            <a:ext cx="10887739" cy="1938992"/>
          </a:xfrm>
          <a:prstGeom prst="rect">
            <a:avLst/>
          </a:prstGeom>
          <a:noFill/>
        </p:spPr>
        <p:txBody>
          <a:bodyPr wrap="square">
            <a:spAutoFit/>
          </a:bodyPr>
          <a:lstStyle/>
          <a:p>
            <a:pPr lvl="0" algn="just">
              <a:defRPr/>
            </a:pPr>
            <a:r>
              <a:rPr lang="en-US" altLang="zh-CN" sz="4000" b="1" dirty="0" err="1">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Về</a:t>
            </a:r>
            <a:r>
              <a:rPr lang="en-US"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 </a:t>
            </a:r>
            <a:r>
              <a:rPr lang="en-US" altLang="zh-CN" sz="4000" b="1" dirty="0" err="1">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nhà</a:t>
            </a:r>
            <a:r>
              <a:rPr lang="en-US"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 </a:t>
            </a:r>
            <a:r>
              <a:rPr lang="vi-VN"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Tìm đọc bài viết hướng dẫn cách làm một đồ chơi đơn giản và cùng người thân làm đồ chơi đó (mang sản phẩm đến vào buổi học sau)</a:t>
            </a:r>
            <a:endParaRPr kumimoji="0" lang="zh-CN" altLang="en-US" sz="4000" b="1" i="0" u="none" strike="noStrike" kern="1200" cap="none" spc="0" normalizeH="0" baseline="0" noProof="0" dirty="0">
              <a:ln>
                <a:noFill/>
              </a:ln>
              <a:solidFill>
                <a:srgbClr val="F79646">
                  <a:lumMod val="50000"/>
                </a:srgbClr>
              </a:solidFill>
              <a:effectLst/>
              <a:uLnTx/>
              <a:uFillTx/>
              <a:latin typeface="CAMew Roman"/>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7" name="图片 9"/>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3380" y="3501771"/>
            <a:ext cx="3880884" cy="3880884"/>
          </a:xfrm>
          <a:prstGeom prst="rect">
            <a:avLst/>
          </a:prstGeom>
        </p:spPr>
      </p:pic>
      <p:pic>
        <p:nvPicPr>
          <p:cNvPr id="18" name="그림 24">
            <a:extLst>
              <a:ext uri="{FF2B5EF4-FFF2-40B4-BE49-F238E27FC236}">
                <a16:creationId xmlns:a16="http://schemas.microsoft.com/office/drawing/2014/main" xmlns="" id="{03A2299E-0F89-45DC-8596-A2ED1DC3B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xmlns="" id="{D6187F1E-3FDC-44DB-837F-F600360A4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xmlns="" id="{2CC65D8D-2483-CEC5-77EE-5BE008A8F65D}"/>
              </a:ext>
            </a:extLst>
          </p:cNvPr>
          <p:cNvPicPr>
            <a:picLocks noChangeAspect="1"/>
          </p:cNvPicPr>
          <p:nvPr/>
        </p:nvPicPr>
        <p:blipFill>
          <a:blip r:embed="rId7"/>
          <a:stretch>
            <a:fillRect/>
          </a:stretch>
        </p:blipFill>
        <p:spPr>
          <a:xfrm>
            <a:off x="3756203" y="171185"/>
            <a:ext cx="4828450" cy="1603387"/>
          </a:xfrm>
          <a:prstGeom prst="rect">
            <a:avLst/>
          </a:prstGeom>
        </p:spPr>
      </p:pic>
    </p:spTree>
    <p:extLst>
      <p:ext uri="{BB962C8B-B14F-4D97-AF65-F5344CB8AC3E}">
        <p14:creationId xmlns:p14="http://schemas.microsoft.com/office/powerpoint/2010/main" val="149981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3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FC1E103-A77E-63A1-18E9-43A76D98CC9E}"/>
              </a:ext>
            </a:extLst>
          </p:cNvPr>
          <p:cNvPicPr>
            <a:picLocks noChangeAspect="1"/>
          </p:cNvPicPr>
          <p:nvPr/>
        </p:nvPicPr>
        <p:blipFill>
          <a:blip r:embed="rId2"/>
          <a:stretch>
            <a:fillRect/>
          </a:stretch>
        </p:blipFill>
        <p:spPr>
          <a:xfrm>
            <a:off x="1520119" y="1720412"/>
            <a:ext cx="9406943" cy="3438442"/>
          </a:xfrm>
          <a:prstGeom prst="rect">
            <a:avLst/>
          </a:prstGeom>
        </p:spPr>
      </p:pic>
    </p:spTree>
    <p:extLst>
      <p:ext uri="{BB962C8B-B14F-4D97-AF65-F5344CB8AC3E}">
        <p14:creationId xmlns:p14="http://schemas.microsoft.com/office/powerpoint/2010/main" val="82744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p:cNvPicPr>
            <a:picLocks noChangeAspect="1"/>
          </p:cNvPicPr>
          <p:nvPr/>
        </p:nvPicPr>
        <p:blipFill rotWithShape="1">
          <a:blip r:embed="rId2"/>
          <a:srcRect r="18747"/>
          <a:stretch/>
        </p:blipFill>
        <p:spPr>
          <a:xfrm>
            <a:off x="-1849681" y="-42513"/>
            <a:ext cx="14437097" cy="2554988"/>
          </a:xfrm>
          <a:prstGeom prst="rect">
            <a:avLst/>
          </a:prstGeom>
        </p:spPr>
      </p:pic>
      <p:sp>
        <p:nvSpPr>
          <p:cNvPr id="14" name="圆角矩形标注 7"/>
          <p:cNvSpPr/>
          <p:nvPr/>
        </p:nvSpPr>
        <p:spPr>
          <a:xfrm flipH="1">
            <a:off x="3609474" y="4120092"/>
            <a:ext cx="6932234" cy="1718734"/>
          </a:xfrm>
          <a:prstGeom prst="wedgeRoundRectCallout">
            <a:avLst>
              <a:gd name="adj1" fmla="val 57454"/>
              <a:gd name="adj2" fmla="val 896"/>
              <a:gd name="adj3" fmla="val 16667"/>
            </a:avLst>
          </a:prstGeom>
          <a:solidFill>
            <a:schemeClr val="bg1"/>
          </a:solidFill>
          <a:ln w="28575" cap="flat" cmpd="sng" algn="ctr">
            <a:solidFill>
              <a:srgbClr val="F15731"/>
            </a:solidFill>
            <a:prstDash val="dashDot"/>
            <a:miter lim="800000"/>
          </a:ln>
          <a:effectLst/>
        </p:spPr>
        <p:txBody>
          <a:bodyPr rtlCol="0" anchor="ctr"/>
          <a:lstStyle/>
          <a:p>
            <a:pPr algn="just"/>
            <a:r>
              <a:rPr lang="en-US" sz="3200" b="1" dirty="0" err="1">
                <a:latin typeface="Cambria" panose="02040503050406030204" pitchFamily="18" charset="0"/>
                <a:ea typeface="Cambria" panose="02040503050406030204" pitchFamily="18" charset="0"/>
              </a:rPr>
              <a:t>Biết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hướng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dẫn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p>
        </p:txBody>
      </p:sp>
      <p:pic>
        <p:nvPicPr>
          <p:cNvPr id="16" name="图片 34">
            <a:extLst>
              <a:ext uri="{FF2B5EF4-FFF2-40B4-BE49-F238E27FC236}">
                <a16:creationId xmlns:a16="http://schemas.microsoft.com/office/drawing/2014/main" xmlns="" id="{095F15E4-6D29-4E00-B894-B9591ED135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38" t="35246" b="21911"/>
          <a:stretch/>
        </p:blipFill>
        <p:spPr>
          <a:xfrm rot="676105">
            <a:off x="-848863" y="2571800"/>
            <a:ext cx="5542203" cy="4477128"/>
          </a:xfrm>
          <a:prstGeom prst="rect">
            <a:avLst/>
          </a:prstGeom>
        </p:spPr>
      </p:pic>
      <p:pic>
        <p:nvPicPr>
          <p:cNvPr id="31" name="그림 14">
            <a:extLst>
              <a:ext uri="{FF2B5EF4-FFF2-40B4-BE49-F238E27FC236}">
                <a16:creationId xmlns:a16="http://schemas.microsoft.com/office/drawing/2014/main" xmlns="" id="{717D7F4D-1423-4913-AC5B-484887B9CB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32" name="그림 16">
            <a:extLst>
              <a:ext uri="{FF2B5EF4-FFF2-40B4-BE49-F238E27FC236}">
                <a16:creationId xmlns:a16="http://schemas.microsoft.com/office/drawing/2014/main" xmlns="" id="{0F70B2D4-FD82-4209-909E-B5EC3285F0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3316" y="5740759"/>
            <a:ext cx="888292" cy="1031668"/>
          </a:xfrm>
          <a:prstGeom prst="rect">
            <a:avLst/>
          </a:prstGeom>
        </p:spPr>
      </p:pic>
      <p:pic>
        <p:nvPicPr>
          <p:cNvPr id="35" name="그래픽 25">
            <a:extLst>
              <a:ext uri="{FF2B5EF4-FFF2-40B4-BE49-F238E27FC236}">
                <a16:creationId xmlns:a16="http://schemas.microsoft.com/office/drawing/2014/main" xmlns="" id="{9C8FE8CA-C89B-401E-A7FC-F8A90514F947}"/>
              </a:ext>
            </a:extLst>
          </p:cNvPr>
          <p:cNvPicPr>
            <a:picLocks noChangeAspect="1"/>
          </p:cNvPicPr>
          <p:nvPr/>
        </p:nvPicPr>
        <p:blipFill rotWithShape="1">
          <a:blip r:embed="rId6">
            <a:extLst>
              <a:ext uri="{96DAC541-7B7A-43D3-8B79-37D633B846F1}">
                <asvg:svgBlip xmlns:asvg="http://schemas.microsoft.com/office/drawing/2016/SVG/main" xmlns="" r:embed="rId7"/>
              </a:ext>
            </a:extLst>
          </a:blip>
          <a:srcRect l="23127" b="48625"/>
          <a:stretch/>
        </p:blipFill>
        <p:spPr>
          <a:xfrm flipH="1" flipV="1">
            <a:off x="6920264" y="23274"/>
            <a:ext cx="5271736" cy="3086100"/>
          </a:xfrm>
          <a:prstGeom prst="rect">
            <a:avLst/>
          </a:prstGeom>
        </p:spPr>
      </p:pic>
      <p:sp>
        <p:nvSpPr>
          <p:cNvPr id="13" name="圆角矩形标注 6"/>
          <p:cNvSpPr/>
          <p:nvPr/>
        </p:nvSpPr>
        <p:spPr>
          <a:xfrm>
            <a:off x="3224462" y="2181225"/>
            <a:ext cx="8434137" cy="1504950"/>
          </a:xfrm>
          <a:prstGeom prst="wedgeRoundRectCallout">
            <a:avLst>
              <a:gd name="adj1" fmla="val -55962"/>
              <a:gd name="adj2" fmla="val 36625"/>
              <a:gd name="adj3" fmla="val 16667"/>
            </a:avLst>
          </a:prstGeom>
          <a:solidFill>
            <a:schemeClr val="bg1"/>
          </a:solidFill>
          <a:ln w="28575" cap="flat" cmpd="sng" algn="ctr">
            <a:solidFill>
              <a:srgbClr val="F15731"/>
            </a:solidFill>
            <a:prstDash val="dashDot"/>
            <a:miter lim="800000"/>
          </a:ln>
          <a:effectLst/>
        </p:spPr>
        <p:txBody>
          <a:bodyPr rtlCol="0" anchor="ctr"/>
          <a:lstStyle/>
          <a:p>
            <a:r>
              <a:rPr lang="en-US" sz="3600" b="1" dirty="0" err="1">
                <a:latin typeface="Cambria" panose="02040503050406030204" pitchFamily="18" charset="0"/>
                <a:ea typeface="Cambria" panose="02040503050406030204" pitchFamily="18" charset="0"/>
              </a:rPr>
              <a:t>Nắm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được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cấu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hướng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dẫn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thực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việc</a:t>
            </a:r>
            <a:r>
              <a:rPr lang="en-US" sz="3600" b="1" dirty="0">
                <a:latin typeface="Cambria" panose="02040503050406030204" pitchFamily="18" charset="0"/>
                <a:ea typeface="Cambria" panose="02040503050406030204" pitchFamily="18" charset="0"/>
              </a:rPr>
              <a:t>.</a:t>
            </a:r>
          </a:p>
        </p:txBody>
      </p:sp>
      <p:pic>
        <p:nvPicPr>
          <p:cNvPr id="34" name="그림 19">
            <a:extLst>
              <a:ext uri="{FF2B5EF4-FFF2-40B4-BE49-F238E27FC236}">
                <a16:creationId xmlns:a16="http://schemas.microsoft.com/office/drawing/2014/main" xmlns="" id="{1348ED8C-6728-4BAB-B4F5-BB35C7FE0A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473307">
            <a:off x="10606677" y="4631829"/>
            <a:ext cx="1389010" cy="1120924"/>
          </a:xfrm>
          <a:prstGeom prst="rect">
            <a:avLst/>
          </a:prstGeom>
        </p:spPr>
      </p:pic>
      <p:pic>
        <p:nvPicPr>
          <p:cNvPr id="2" name="Picture 1">
            <a:extLst>
              <a:ext uri="{FF2B5EF4-FFF2-40B4-BE49-F238E27FC236}">
                <a16:creationId xmlns:a16="http://schemas.microsoft.com/office/drawing/2014/main" xmlns="" id="{C6DA4FC1-67C2-FA32-7E76-626E0AEA3939}"/>
              </a:ext>
            </a:extLst>
          </p:cNvPr>
          <p:cNvPicPr>
            <a:picLocks noChangeAspect="1"/>
          </p:cNvPicPr>
          <p:nvPr/>
        </p:nvPicPr>
        <p:blipFill>
          <a:blip r:embed="rId9"/>
          <a:stretch>
            <a:fillRect/>
          </a:stretch>
        </p:blipFill>
        <p:spPr>
          <a:xfrm>
            <a:off x="2229267" y="180882"/>
            <a:ext cx="7962066" cy="2133785"/>
          </a:xfrm>
          <a:prstGeom prst="rect">
            <a:avLst/>
          </a:prstGeom>
        </p:spPr>
      </p:pic>
    </p:spTree>
    <p:extLst>
      <p:ext uri="{BB962C8B-B14F-4D97-AF65-F5344CB8AC3E}">
        <p14:creationId xmlns:p14="http://schemas.microsoft.com/office/powerpoint/2010/main" val="1265705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1256EDC2-6405-BB83-F24A-4B296CADA51B}"/>
              </a:ext>
            </a:extLst>
          </p:cNvPr>
          <p:cNvPicPr>
            <a:picLocks noChangeAspect="1"/>
          </p:cNvPicPr>
          <p:nvPr/>
        </p:nvPicPr>
        <p:blipFill>
          <a:blip r:embed="rId9"/>
          <a:stretch>
            <a:fillRect/>
          </a:stretch>
        </p:blipFill>
        <p:spPr>
          <a:xfrm>
            <a:off x="229717" y="1311309"/>
            <a:ext cx="10649599" cy="2432016"/>
          </a:xfrm>
          <a:prstGeom prst="rect">
            <a:avLst/>
          </a:prstGeom>
        </p:spPr>
      </p:pic>
    </p:spTree>
    <p:extLst>
      <p:ext uri="{BB962C8B-B14F-4D97-AF65-F5344CB8AC3E}">
        <p14:creationId xmlns:p14="http://schemas.microsoft.com/office/powerpoint/2010/main" val="403435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xmlns="" id="{62298620-86DB-4202-86F2-1442F4E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44062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76ACA597-AAB0-87A7-2F91-24169D01AF4C}"/>
              </a:ext>
            </a:extLst>
          </p:cNvPr>
          <p:cNvSpPr txBox="1"/>
          <p:nvPr/>
        </p:nvSpPr>
        <p:spPr>
          <a:xfrm>
            <a:off x="3232298" y="1690577"/>
            <a:ext cx="7293935" cy="1569660"/>
          </a:xfrm>
          <a:prstGeom prst="rect">
            <a:avLst/>
          </a:prstGeom>
          <a:noFill/>
        </p:spPr>
        <p:txBody>
          <a:bodyPr wrap="square" rtlCol="0">
            <a:spAutoFit/>
          </a:bodyPr>
          <a:lstStyle/>
          <a:p>
            <a:r>
              <a:rPr lang="en-US" sz="9600" dirty="0" err="1">
                <a:latin typeface="Nunito black" pitchFamily="2" charset="0"/>
              </a:rPr>
              <a:t>Khám</a:t>
            </a:r>
            <a:r>
              <a:rPr lang="en-US" sz="9600" dirty="0">
                <a:latin typeface="Nunito black" pitchFamily="2" charset="0"/>
              </a:rPr>
              <a:t> </a:t>
            </a:r>
            <a:r>
              <a:rPr lang="en-US" sz="9600" dirty="0" err="1">
                <a:latin typeface="Nunito black" pitchFamily="2" charset="0"/>
              </a:rPr>
              <a:t>phá</a:t>
            </a:r>
            <a:endParaRPr lang="en-US" sz="9600" dirty="0">
              <a:latin typeface="Nunito black" pitchFamily="2" charset="0"/>
            </a:endParaRPr>
          </a:p>
        </p:txBody>
      </p:sp>
    </p:spTree>
    <p:extLst>
      <p:ext uri="{BB962C8B-B14F-4D97-AF65-F5344CB8AC3E}">
        <p14:creationId xmlns:p14="http://schemas.microsoft.com/office/powerpoint/2010/main" val="405041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254834" y="79663"/>
            <a:ext cx="11801333" cy="1113035"/>
            <a:chOff x="2062522" y="2365920"/>
            <a:chExt cx="8572577" cy="1565174"/>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062522" y="2365920"/>
              <a:ext cx="8572577" cy="1425050"/>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200" b="1" dirty="0" err="1">
                  <a:solidFill>
                    <a:srgbClr val="002060"/>
                  </a:solidFill>
                  <a:effectLst/>
                  <a:latin typeface="CAMew Roman"/>
                  <a:ea typeface="Calibri" panose="020F0502020204030204" pitchFamily="34" charset="0"/>
                </a:rPr>
                <a:t>Bài</a:t>
              </a:r>
              <a:r>
                <a:rPr lang="en-US" sz="3200" b="1" dirty="0">
                  <a:solidFill>
                    <a:srgbClr val="002060"/>
                  </a:solidFill>
                  <a:effectLst/>
                  <a:latin typeface="CAMew Roman"/>
                  <a:ea typeface="Calibri" panose="020F0502020204030204" pitchFamily="34" charset="0"/>
                </a:rPr>
                <a:t> 1. </a:t>
              </a:r>
              <a:r>
                <a:rPr lang="en-US" sz="3200" b="1" dirty="0" err="1">
                  <a:solidFill>
                    <a:srgbClr val="002060"/>
                  </a:solidFill>
                  <a:effectLst/>
                  <a:latin typeface="CAMew Roman"/>
                  <a:ea typeface="Calibri" panose="020F0502020204030204" pitchFamily="34" charset="0"/>
                </a:rPr>
                <a:t>Đọc</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bài</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hướng</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dẫn</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dưới</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đây</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và</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thực</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hiện</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yêu</a:t>
              </a:r>
              <a:r>
                <a:rPr lang="en-US" sz="3200" b="1" dirty="0">
                  <a:solidFill>
                    <a:srgbClr val="002060"/>
                  </a:solidFill>
                  <a:effectLst/>
                  <a:latin typeface="CAMew Roman"/>
                  <a:ea typeface="Calibri" panose="020F0502020204030204" pitchFamily="34" charset="0"/>
                </a:rPr>
                <a:t> </a:t>
              </a:r>
              <a:r>
                <a:rPr lang="en-US" sz="3200" b="1" dirty="0" err="1">
                  <a:solidFill>
                    <a:srgbClr val="002060"/>
                  </a:solidFill>
                  <a:effectLst/>
                  <a:latin typeface="CAMew Roman"/>
                  <a:ea typeface="Calibri" panose="020F0502020204030204" pitchFamily="34" charset="0"/>
                </a:rPr>
                <a:t>cầu</a:t>
              </a:r>
              <a:endParaRPr lang="en-US" sz="3200" dirty="0">
                <a:solidFill>
                  <a:srgbClr val="002060"/>
                </a:solidFill>
                <a:effectLst/>
                <a:latin typeface="CAMew Roman"/>
                <a:ea typeface="Calibri" panose="020F0502020204030204" pitchFamily="34" charset="0"/>
              </a:endParaRPr>
            </a:p>
          </p:txBody>
        </p:sp>
      </p:grpSp>
      <p:sp>
        <p:nvSpPr>
          <p:cNvPr id="7" name="Rectangle: Rounded Corners 6">
            <a:extLst>
              <a:ext uri="{FF2B5EF4-FFF2-40B4-BE49-F238E27FC236}">
                <a16:creationId xmlns:a16="http://schemas.microsoft.com/office/drawing/2014/main" xmlns="" id="{4147A61F-3493-FE6F-AF6B-CEB7464C8D08}"/>
              </a:ext>
            </a:extLst>
          </p:cNvPr>
          <p:cNvSpPr/>
          <p:nvPr/>
        </p:nvSpPr>
        <p:spPr>
          <a:xfrm>
            <a:off x="414671" y="1329071"/>
            <a:ext cx="11502348" cy="52705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xmlns="" id="{E2C17E91-2F8D-6D58-BEC6-88B0166AF00E}"/>
              </a:ext>
            </a:extLst>
          </p:cNvPr>
          <p:cNvSpPr txBox="1"/>
          <p:nvPr/>
        </p:nvSpPr>
        <p:spPr>
          <a:xfrm>
            <a:off x="585008" y="1414130"/>
            <a:ext cx="10844991"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CÁCH LÀM MỘT CHÚ NGHÉ Ọ BẰNG LÁ</a:t>
            </a:r>
            <a:endParaRPr lang="vi-VN" sz="3200" b="0" i="0" dirty="0">
              <a:solidFill>
                <a:srgbClr val="002060"/>
              </a:solidFill>
              <a:effectLst/>
              <a:latin typeface="Calibri" panose="020F0502020204030204" pitchFamily="34" charset="0"/>
              <a:cs typeface="Calibri" panose="020F0502020204030204" pitchFamily="34" charset="0"/>
            </a:endParaRPr>
          </a:p>
          <a:p>
            <a:pPr algn="just"/>
            <a:r>
              <a:rPr lang="en-US" sz="3200" b="0" i="0" dirty="0">
                <a:solidFill>
                  <a:srgbClr val="002060"/>
                </a:solidFill>
                <a:effectLst/>
                <a:latin typeface="Calibri" panose="020F0502020204030204" pitchFamily="34" charset="0"/>
                <a:cs typeface="Calibri" panose="020F0502020204030204" pitchFamily="34" charset="0"/>
              </a:rPr>
              <a:t>   </a:t>
            </a:r>
            <a:r>
              <a:rPr lang="vi-VN" sz="3200" b="0" i="0" dirty="0">
                <a:solidFill>
                  <a:srgbClr val="002060"/>
                </a:solidFill>
                <a:effectLst/>
                <a:latin typeface="Calibri" panose="020F0502020204030204" pitchFamily="34" charset="0"/>
                <a:cs typeface="Calibri" panose="020F0502020204030204" pitchFamily="34" charset="0"/>
              </a:rPr>
              <a:t>Làm đồ chơi rất vui các bạn ạ, nhất là những đồ chơi xinh xắn, đơn giản. Tớ hướng dẫn các bạn cách làm một chú nghé ọ bằng lá nhé.</a:t>
            </a:r>
          </a:p>
        </p:txBody>
      </p:sp>
      <p:sp>
        <p:nvSpPr>
          <p:cNvPr id="19" name="TextBox 18">
            <a:extLst>
              <a:ext uri="{FF2B5EF4-FFF2-40B4-BE49-F238E27FC236}">
                <a16:creationId xmlns:a16="http://schemas.microsoft.com/office/drawing/2014/main" xmlns="" id="{E49DD4E0-E85C-E3BC-58E2-CF693F2590C2}"/>
              </a:ext>
            </a:extLst>
          </p:cNvPr>
          <p:cNvSpPr txBox="1"/>
          <p:nvPr/>
        </p:nvSpPr>
        <p:spPr>
          <a:xfrm>
            <a:off x="659220" y="3444950"/>
            <a:ext cx="8006316" cy="317522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Chuẩn bị</a:t>
            </a:r>
            <a:endParaRPr lang="vi-VN" sz="32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3200" b="0" i="0" u="none" strike="noStrike" dirty="0">
                <a:solidFill>
                  <a:srgbClr val="002060"/>
                </a:solidFill>
                <a:effectLst/>
                <a:latin typeface="Calibri" panose="020F0502020204030204" pitchFamily="34" charset="0"/>
                <a:cs typeface="Calibri" panose="020F0502020204030204" pitchFamily="34" charset="0"/>
              </a:rPr>
              <a:t>   </a:t>
            </a:r>
            <a:r>
              <a:rPr lang="vi-VN" sz="3200" b="0" i="0" u="none" strike="noStrike" dirty="0">
                <a:solidFill>
                  <a:srgbClr val="002060"/>
                </a:solidFill>
                <a:effectLst/>
                <a:latin typeface="Calibri" panose="020F0502020204030204" pitchFamily="34" charset="0"/>
                <a:cs typeface="Calibri" panose="020F0502020204030204" pitchFamily="34" charset="0"/>
              </a:rPr>
              <a:t>Một chiếc lá to bằng bàn tay (ví dụ: lá mít), hai sợi dây cước nhỏ (có thể tước dọc lớp vỏ ngoài của một cành cây nhỏ để làm dây). Bạn có thể chuẩn bị kéo hoặc dùng tay để </a:t>
            </a:r>
            <a:r>
              <a:rPr lang="en-US" sz="3200" b="0" i="0" u="none" strike="noStrike" dirty="0">
                <a:solidFill>
                  <a:srgbClr val="002060"/>
                </a:solidFill>
                <a:effectLst/>
                <a:latin typeface="Calibri" panose="020F0502020204030204" pitchFamily="34" charset="0"/>
                <a:cs typeface="Calibri" panose="020F0502020204030204" pitchFamily="34" charset="0"/>
              </a:rPr>
              <a:t>t</a:t>
            </a:r>
            <a:r>
              <a:rPr lang="vi-VN" sz="3200" b="0" i="0" u="none" strike="noStrike" dirty="0">
                <a:solidFill>
                  <a:srgbClr val="002060"/>
                </a:solidFill>
                <a:effectLst/>
                <a:latin typeface="Calibri" panose="020F0502020204030204" pitchFamily="34" charset="0"/>
                <a:cs typeface="Calibri" panose="020F0502020204030204" pitchFamily="34" charset="0"/>
              </a:rPr>
              <a:t>ước lá.</a:t>
            </a:r>
            <a:endParaRPr lang="en-US" sz="32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endParaRPr lang="en-US" sz="3200" dirty="0">
              <a:solidFill>
                <a:srgbClr val="002060"/>
              </a:solidFill>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xmlns="" id="{D859CA5A-BEC7-40C7-C2F7-49F32800884A}"/>
              </a:ext>
            </a:extLst>
          </p:cNvPr>
          <p:cNvPicPr>
            <a:picLocks noChangeAspect="1"/>
          </p:cNvPicPr>
          <p:nvPr/>
        </p:nvPicPr>
        <p:blipFill>
          <a:blip r:embed="rId7"/>
          <a:stretch>
            <a:fillRect/>
          </a:stretch>
        </p:blipFill>
        <p:spPr>
          <a:xfrm>
            <a:off x="8977976" y="3412496"/>
            <a:ext cx="2764387" cy="2190862"/>
          </a:xfrm>
          <a:prstGeom prst="rect">
            <a:avLst/>
          </a:prstGeom>
        </p:spPr>
      </p:pic>
    </p:spTree>
    <p:extLst>
      <p:ext uri="{BB962C8B-B14F-4D97-AF65-F5344CB8AC3E}">
        <p14:creationId xmlns:p14="http://schemas.microsoft.com/office/powerpoint/2010/main" val="4063588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xmlns=""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xmlns=""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xmlns="" id="{4147A61F-3493-FE6F-AF6B-CEB7464C8D08}"/>
              </a:ext>
            </a:extLst>
          </p:cNvPr>
          <p:cNvSpPr/>
          <p:nvPr/>
        </p:nvSpPr>
        <p:spPr>
          <a:xfrm>
            <a:off x="414671" y="361507"/>
            <a:ext cx="11502348" cy="6238076"/>
          </a:xfrm>
          <a:prstGeom prst="roundRect">
            <a:avLst>
              <a:gd name="adj" fmla="val 13599"/>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xmlns="" id="{E2C17E91-2F8D-6D58-BEC6-88B0166AF00E}"/>
              </a:ext>
            </a:extLst>
          </p:cNvPr>
          <p:cNvSpPr txBox="1"/>
          <p:nvPr/>
        </p:nvSpPr>
        <p:spPr>
          <a:xfrm>
            <a:off x="553110" y="754911"/>
            <a:ext cx="8622787" cy="5632311"/>
          </a:xfrm>
          <a:prstGeom prst="rect">
            <a:avLst/>
          </a:prstGeom>
          <a:noFill/>
        </p:spPr>
        <p:txBody>
          <a:bodyPr wrap="square" rtlCol="0">
            <a:spAutoFit/>
          </a:bodyPr>
          <a:lstStyle/>
          <a:p>
            <a:pPr lvl="0" algn="just"/>
            <a:r>
              <a:rPr lang="en-US" sz="3000" b="1" dirty="0">
                <a:solidFill>
                  <a:srgbClr val="002060"/>
                </a:solidFill>
                <a:latin typeface="Calibri" panose="020F0502020204030204" pitchFamily="34" charset="0"/>
                <a:cs typeface="Calibri" panose="020F0502020204030204" pitchFamily="34" charset="0"/>
              </a:rPr>
              <a:t>   </a:t>
            </a:r>
            <a:r>
              <a:rPr lang="vi-VN" sz="3000" b="1" dirty="0">
                <a:solidFill>
                  <a:srgbClr val="002060"/>
                </a:solidFill>
                <a:latin typeface="Calibri" panose="020F0502020204030204" pitchFamily="34" charset="0"/>
                <a:cs typeface="Calibri" panose="020F0502020204030204" pitchFamily="34" charset="0"/>
              </a:rPr>
              <a:t>Hướng dẫn thực hiện</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Bước 1: Dùng kéo cắt (hoặc dùng tay xé) hai đường chéo theo gân lá để tạo thành hai chiếc sừng.</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Thế là chú nghé ọ đáng yêu đã sẵn sàng chơi với chúng mình rồi. Khi chơi, chúng mình chỉ cần cầm chiếc dây giật nhẹ để đầu nghé ngúc ngoắc lên xuống, giống như đang lắc lư vậy. Các bạn làm thử xem nào.</a:t>
            </a:r>
          </a:p>
        </p:txBody>
      </p:sp>
      <p:pic>
        <p:nvPicPr>
          <p:cNvPr id="5" name="Picture 4">
            <a:extLst>
              <a:ext uri="{FF2B5EF4-FFF2-40B4-BE49-F238E27FC236}">
                <a16:creationId xmlns:a16="http://schemas.microsoft.com/office/drawing/2014/main" xmlns="" id="{DABF6481-E18A-D876-39F4-93574A53FBEE}"/>
              </a:ext>
            </a:extLst>
          </p:cNvPr>
          <p:cNvPicPr>
            <a:picLocks noChangeAspect="1"/>
          </p:cNvPicPr>
          <p:nvPr/>
        </p:nvPicPr>
        <p:blipFill>
          <a:blip r:embed="rId7"/>
          <a:stretch>
            <a:fillRect/>
          </a:stretch>
        </p:blipFill>
        <p:spPr>
          <a:xfrm>
            <a:off x="9314121" y="1435341"/>
            <a:ext cx="2520027" cy="2020462"/>
          </a:xfrm>
          <a:prstGeom prst="rect">
            <a:avLst/>
          </a:prstGeom>
        </p:spPr>
      </p:pic>
    </p:spTree>
    <p:extLst>
      <p:ext uri="{BB962C8B-B14F-4D97-AF65-F5344CB8AC3E}">
        <p14:creationId xmlns:p14="http://schemas.microsoft.com/office/powerpoint/2010/main" val="1031886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04F049AE-79B2-35D2-B71F-876302A1B0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xmlns=""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xmlns=""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xmlns="" id="{7C5FDE4E-FDE3-E297-4653-B31DE63236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xmlns=""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xmlns=""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xmlns=""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xmlns=""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xmlns=""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xmlns="" id="{A91A74DE-B0A1-4727-8386-490A92F29ACB}"/>
              </a:ext>
            </a:extLst>
          </p:cNvPr>
          <p:cNvPicPr>
            <a:picLocks noChangeAspect="1"/>
          </p:cNvPicPr>
          <p:nvPr/>
        </p:nvPicPr>
        <p:blipFill>
          <a:blip r:embed="rId6"/>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xmlns=""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xmlns="" id="{40EC7446-461E-4CCF-BE59-5486975DF6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xmlns=""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a. Bài viết hướng dẫn thực hiện công việc gì?</a:t>
              </a:r>
              <a:endPar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xmlns="" id="{5276511D-B129-4D47-91AE-74D71DF5A84B}"/>
              </a:ext>
            </a:extLst>
          </p:cNvPr>
          <p:cNvSpPr/>
          <p:nvPr/>
        </p:nvSpPr>
        <p:spPr>
          <a:xfrm>
            <a:off x="6039556" y="2288610"/>
            <a:ext cx="5575969" cy="153888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Bài viết hướng dẫn thực hiện công việc làm một đồ chơi (chú nghé ọ bằng lá)</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xmlns="" id="{4A05F976-DEFE-CC8B-D4A1-60EA00C3C500}"/>
              </a:ext>
            </a:extLst>
          </p:cNvPr>
          <p:cNvPicPr>
            <a:picLocks noChangeAspect="1"/>
          </p:cNvPicPr>
          <p:nvPr/>
        </p:nvPicPr>
        <p:blipFill>
          <a:blip r:embed="rId9"/>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xmlns="" id="{629765D8-653D-3F16-E87A-250D2FF69599}"/>
              </a:ext>
            </a:extLst>
          </p:cNvPr>
          <p:cNvPicPr>
            <a:picLocks noChangeAspect="1"/>
          </p:cNvPicPr>
          <p:nvPr/>
        </p:nvPicPr>
        <p:blipFill>
          <a:blip r:embed="rId10"/>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xmlns="" id="{5B38336A-BD22-BB68-C004-6B95E9E52841}"/>
              </a:ext>
            </a:extLst>
          </p:cNvPr>
          <p:cNvSpPr/>
          <p:nvPr/>
        </p:nvSpPr>
        <p:spPr>
          <a:xfrm>
            <a:off x="481080" y="688928"/>
            <a:ext cx="5677116" cy="1080273"/>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200" kern="1200">
              <a:solidFill>
                <a:prstClr val="white"/>
              </a:solidFill>
              <a:latin typeface="Arial" panose="020B0604020202020204" pitchFamily="34" charset="0"/>
            </a:endParaRPr>
          </a:p>
        </p:txBody>
      </p:sp>
    </p:spTree>
    <p:extLst>
      <p:ext uri="{BB962C8B-B14F-4D97-AF65-F5344CB8AC3E}">
        <p14:creationId xmlns:p14="http://schemas.microsoft.com/office/powerpoint/2010/main" val="1578026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04F049AE-79B2-35D2-B71F-876302A1B0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xmlns=""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xmlns=""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xmlns="" id="{7C5FDE4E-FDE3-E297-4653-B31DE63236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xmlns=""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xmlns=""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xmlns=""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xmlns=""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xmlns=""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xmlns=""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xmlns=""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xmlns=""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xmlns=""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b. Phần chuẩn bị gồm những nội dung nào?</a:t>
              </a:r>
              <a:endPar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xmlns="" id="{5276511D-B129-4D47-91AE-74D71DF5A84B}"/>
              </a:ext>
            </a:extLst>
          </p:cNvPr>
          <p:cNvSpPr/>
          <p:nvPr/>
        </p:nvSpPr>
        <p:spPr>
          <a:xfrm>
            <a:off x="6039556" y="2288610"/>
            <a:ext cx="5575969" cy="2523768"/>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Phần chuẩn bị yêu cầu phải có vật liệu, dụng cụ để làm đồ chơi, gồm: một chiếc lá, hai sợi dây cước nhỏ, kéo (hoặc tay).</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xmlns=""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xmlns=""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xmlns="" id="{5B38336A-BD22-BB68-C004-6B95E9E52841}"/>
              </a:ext>
            </a:extLst>
          </p:cNvPr>
          <p:cNvSpPr/>
          <p:nvPr/>
        </p:nvSpPr>
        <p:spPr>
          <a:xfrm>
            <a:off x="417284" y="2166854"/>
            <a:ext cx="4686344" cy="2915509"/>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632</Words>
  <Application>Microsoft Office PowerPoint</Application>
  <PresentationFormat>Widescreen</PresentationFormat>
  <Paragraphs>35</Paragraphs>
  <Slides>15</Slides>
  <Notes>3</Notes>
  <HiddenSlides>0</HiddenSlides>
  <MMClips>1</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15</vt:i4>
      </vt:variant>
    </vt:vector>
  </HeadingPairs>
  <TitlesOfParts>
    <vt:vector size="38" baseType="lpstr">
      <vt:lpstr>Arial Unicode MS</vt:lpstr>
      <vt:lpstr>#9Slide07 HoneyCream</vt:lpstr>
      <vt:lpstr>Arial</vt:lpstr>
      <vt:lpstr>Arial-Rounded</vt:lpstr>
      <vt:lpstr>Calibri</vt:lpstr>
      <vt:lpstr>Calibri Light</vt:lpstr>
      <vt:lpstr>Cambria</vt:lpstr>
      <vt:lpstr>CAMew Roman</vt:lpstr>
      <vt:lpstr>Montserrat Light</vt:lpstr>
      <vt:lpstr>Nunito black</vt:lpstr>
      <vt:lpstr>Times New Roman</vt:lpstr>
      <vt:lpstr>UTM Avo</vt:lpstr>
      <vt:lpstr>Wingdings</vt:lpstr>
      <vt:lpstr>三极真喵简体</vt:lpstr>
      <vt:lpstr>字魂79号-萌趣奶油体</vt:lpstr>
      <vt:lpstr>思源黑体 CN Normal</vt:lpstr>
      <vt:lpstr>汉仪正圆-45W</vt:lpstr>
      <vt:lpstr>汉仪润圆-65W</vt:lpstr>
      <vt:lpstr>1_Tema de Office</vt:lpstr>
      <vt:lpstr>1_PPTMON theme</vt:lpstr>
      <vt:lpstr>PPTMON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2023-09-17T13:08:24Z</dcterms:created>
  <dcterms:modified xsi:type="dcterms:W3CDTF">2023-11-25T13:13:37Z</dcterms:modified>
</cp:coreProperties>
</file>