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8" r:id="rId3"/>
    <p:sldId id="319" r:id="rId4"/>
    <p:sldId id="257" r:id="rId5"/>
    <p:sldId id="298" r:id="rId6"/>
    <p:sldId id="314" r:id="rId7"/>
    <p:sldId id="259" r:id="rId8"/>
    <p:sldId id="260" r:id="rId9"/>
    <p:sldId id="311" r:id="rId10"/>
    <p:sldId id="304" r:id="rId11"/>
    <p:sldId id="261" r:id="rId12"/>
    <p:sldId id="320" r:id="rId13"/>
    <p:sldId id="321" r:id="rId14"/>
    <p:sldId id="322" r:id="rId15"/>
    <p:sldId id="263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305</Words>
  <Application>Microsoft Office PowerPoint</Application>
  <PresentationFormat>Widescreen</PresentationFormat>
  <Paragraphs>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宋体</vt:lpstr>
      <vt:lpstr>#9Slide07 HoneyCream</vt:lpstr>
      <vt:lpstr>#9Slide07 IcielSoup of Justice</vt:lpstr>
      <vt:lpstr>Arial</vt:lpstr>
      <vt:lpstr>Arial-Rounded</vt:lpstr>
      <vt:lpstr>Calibri</vt:lpstr>
      <vt:lpstr>Cambria</vt:lpstr>
      <vt:lpstr>等线</vt:lpstr>
      <vt:lpstr>Oi</vt:lpstr>
      <vt:lpstr>SVN-Newton</vt:lpstr>
      <vt:lpstr>Tahoma</vt:lpstr>
      <vt:lpstr>Times New Roman</vt:lpstr>
      <vt:lpstr>字魂100号-方方先锋体</vt:lpstr>
      <vt:lpstr>字魂151号-联盟综艺体</vt:lpstr>
      <vt:lpstr>字魂17号-萌趣果冻体</vt:lpstr>
      <vt:lpstr>字魂58号-创中黑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 Elitbook G7</cp:lastModifiedBy>
  <cp:revision>20</cp:revision>
  <dcterms:created xsi:type="dcterms:W3CDTF">2023-10-16T03:20:15Z</dcterms:created>
  <dcterms:modified xsi:type="dcterms:W3CDTF">2023-11-29T10:15:14Z</dcterms:modified>
</cp:coreProperties>
</file>