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</p:sldMasterIdLst>
  <p:notesMasterIdLst>
    <p:notesMasterId r:id="rId37"/>
  </p:notesMasterIdLst>
  <p:sldIdLst>
    <p:sldId id="293" r:id="rId8"/>
    <p:sldId id="284" r:id="rId9"/>
    <p:sldId id="257" r:id="rId10"/>
    <p:sldId id="279" r:id="rId11"/>
    <p:sldId id="273" r:id="rId12"/>
    <p:sldId id="278" r:id="rId13"/>
    <p:sldId id="274" r:id="rId14"/>
    <p:sldId id="277" r:id="rId15"/>
    <p:sldId id="275" r:id="rId16"/>
    <p:sldId id="280" r:id="rId17"/>
    <p:sldId id="276" r:id="rId18"/>
    <p:sldId id="281" r:id="rId19"/>
    <p:sldId id="258" r:id="rId20"/>
    <p:sldId id="259" r:id="rId21"/>
    <p:sldId id="285" r:id="rId22"/>
    <p:sldId id="260" r:id="rId23"/>
    <p:sldId id="262" r:id="rId24"/>
    <p:sldId id="261" r:id="rId25"/>
    <p:sldId id="263" r:id="rId26"/>
    <p:sldId id="286" r:id="rId27"/>
    <p:sldId id="282" r:id="rId28"/>
    <p:sldId id="264" r:id="rId29"/>
    <p:sldId id="287" r:id="rId30"/>
    <p:sldId id="265" r:id="rId31"/>
    <p:sldId id="266" r:id="rId32"/>
    <p:sldId id="268" r:id="rId33"/>
    <p:sldId id="288" r:id="rId34"/>
    <p:sldId id="289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0AF6-3072-4894-97B0-4146A32D778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EA3A-9338-4257-92C6-D309671F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A70F0C3-9A5B-3288-C170-D2105D38E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B41A6A8-A083-8ED8-2090-A35AA65F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55A7133-61DA-393F-BA28-745657313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C4995-9152-4D35-B3CB-85417D83EB27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2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5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0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0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496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5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5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1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0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4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57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73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22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3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894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5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1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32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9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49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49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202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3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2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57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45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62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900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4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30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52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9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13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05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26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6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00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9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22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0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44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5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67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17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00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80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6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93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93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4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0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77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7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3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27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0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5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57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92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0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06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83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83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0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6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6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6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13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632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3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31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ha\Documents\Hình nen Powerpoint dep.jpg">
            <a:extLst>
              <a:ext uri="{FF2B5EF4-FFF2-40B4-BE49-F238E27FC236}">
                <a16:creationId xmlns:a16="http://schemas.microsoft.com/office/drawing/2014/main" id="{5018DF2B-B814-FFFF-1560-AB084EB193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DA5BA8-F70D-AEFA-9CC7-A261C59B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4F2E74-2D5F-4628-996D-D8A46973A84B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CC7F35-3E80-E1BA-A402-8E05A9A4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8D8C37-BD44-6FC9-86D5-FC98A4E8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7704E-1B44-49A1-87A5-53719CF85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158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98C0F89-458F-BAB4-1CAD-737FDBF26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60D472-DF0C-551E-AD6C-CE83578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D43F34-BB7F-4A0F-B6BD-075A8C85ACFB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15F49-7F37-F7A9-A023-8BE253CA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3D1FB2-3238-FB4C-727B-1A392372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4BB7EB-A418-4170-B089-1E89B8DDC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37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7746-80DC-F1F2-F256-1A1D5D12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1AE3D2-75B6-4459-A1C2-94C2F7FA765E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162A-CCCB-DE2E-C7EE-C7186D45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F09C-8BFB-B256-D49E-E6D3CCD9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751AB0-D6F2-4E1C-A5EE-B70ADFD4F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65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8BBA5-5A0F-576A-9D57-2FD0CCC7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0E3DFD-B97E-4891-A3F4-1BA32DCB8D2E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1B4F4-37EE-D5A2-ADC6-EA049DB3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CDFE4-89E8-75E8-9948-E383E231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887EEC-48A1-460E-AAF7-8CB9D61F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2828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EAC2B-E8F3-BB2C-EB33-B131155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B54DF8-1B31-465E-BF33-666B145372DD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010B9-B5EF-5933-7309-83D5B47D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56E3B-AE6E-1B63-2AEC-7C719070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4AC492-51EF-42C6-B445-AF5FACBEB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754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2BA29-9B26-ACC8-8532-3C72F6BC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B45A57-F288-421D-8726-B0A441868B11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D5BBF-9EDB-EFC0-D1DC-FD6D153E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B2836-2AC5-30DC-F070-6A7C9C7B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9E9E37-32F0-4185-B2ED-7DF9ADF6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6322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01330-5B81-93EE-4747-AD908DD8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C5BBE-B09C-494F-9116-1D91D6EA9BBD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3CD38-C86F-0A3F-D496-1AD512E5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BFD9-A6F4-38A0-25DC-612AFB81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F3C8F1-A05B-4DC7-A489-F4808BBB1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8641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CEB35-5F24-A26D-050C-B26D3C35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B9134-E237-4729-8B19-785379154CB2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C9BED-0DCE-DD60-4645-17ED3AAE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CE428-0EE9-8C91-E640-C74A450B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D5BB2A-D33F-41F6-8CDE-20F9D1FBD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666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6D8E8-7066-D289-E33A-317244F9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E7271D-D924-4816-92E7-B0FBE1C460B2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58205-A761-6A2F-F8A3-A711DA62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04AF4-2364-262B-5710-1E2B676F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F6AF9-2708-4FCB-AA7E-2C8D81D74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4520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CC332-102A-E1AA-2AD3-96E201E5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9EEDEB-9741-432E-AA8D-7F459BD588A8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02869-5512-505D-6FB1-20B9A581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52BB-4A1B-16E6-FF20-E7BAF900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0E2ABE-9C5E-47AF-9348-258B301F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7374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95020-EA12-87C1-1BE4-29A77EA0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4024C2-C4EA-4491-8825-3D8F42F9526A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B3D63-A4B3-5599-D6A0-95512F3A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EB803-38A5-5E06-7C09-2FF7278A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5D27A0-0BB0-48BC-8D48-BA707C71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9692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9EA4-351E-476C-9715-53936F0743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2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0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46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4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5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56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5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4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46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3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B78DDA0-D86C-4C48-6FC0-0E3D69847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38779-D6C7-152D-86B0-00169BE5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E7E4-FF02-5992-B9D1-03022AAB5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10BCE7A-482F-4B31-A2A4-B67434139BBA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79C7-FE34-4438-450E-1A99F89E3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B5CD8-E63C-EFBD-279C-1B0C98D6B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0C81FD9-D1EF-4BE6-80FF-7E5961A75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gif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4.pn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V025-166">
            <a:extLst>
              <a:ext uri="{FF2B5EF4-FFF2-40B4-BE49-F238E27FC236}">
                <a16:creationId xmlns:a16="http://schemas.microsoft.com/office/drawing/2014/main" id="{0AAD8081-C55C-BBAE-BA8B-65719A4A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0"/>
            <a:ext cx="10134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0">
            <a:extLst>
              <a:ext uri="{FF2B5EF4-FFF2-40B4-BE49-F238E27FC236}">
                <a16:creationId xmlns:a16="http://schemas.microsoft.com/office/drawing/2014/main" id="{066092D9-DAC9-2DF0-06B6-EC3019F366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7938" y="2154238"/>
            <a:ext cx="3509962" cy="5889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714" b="1" i="1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Tiếng Việt- Lớp 5</a:t>
            </a:r>
          </a:p>
        </p:txBody>
      </p:sp>
      <p:sp>
        <p:nvSpPr>
          <p:cNvPr id="5" name="WordArt 32">
            <a:extLst>
              <a:ext uri="{FF2B5EF4-FFF2-40B4-BE49-F238E27FC236}">
                <a16:creationId xmlns:a16="http://schemas.microsoft.com/office/drawing/2014/main" id="{788DB922-1625-8C4B-6916-CC4A313171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866" y="3200416"/>
            <a:ext cx="4228808" cy="800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8163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Bài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9B: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Tình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người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đất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1)</a:t>
            </a:r>
            <a:endParaRPr kumimoji="0" lang="en-SG" sz="571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DF6698B2-C939-4A63-CDEC-284CBCA75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743575"/>
            <a:ext cx="7353300" cy="733425"/>
          </a:xfrm>
          <a:prstGeom prst="rect">
            <a:avLst/>
          </a:prstGeom>
          <a:noFill/>
          <a:ln>
            <a:noFill/>
          </a:ln>
          <a:effectLst/>
        </p:spPr>
        <p:txBody>
          <a:bodyPr lIns="145127" tIns="72564" rIns="145127" bIns="7256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81638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GV: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Loan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95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 LONG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“ Du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Nam”.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371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590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191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525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 MAU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676400" y="5562600"/>
            <a:ext cx="1143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pic>
        <p:nvPicPr>
          <p:cNvPr id="4098" name="Picture 2" descr="HÃ¬nh áº£nh Map Vietnam khá» lá»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876800" cy="6893559"/>
          </a:xfrm>
          <a:prstGeom prst="rect">
            <a:avLst/>
          </a:prstGeom>
          <a:noFill/>
        </p:spPr>
      </p:pic>
      <p:pic>
        <p:nvPicPr>
          <p:cNvPr id="4100" name="Picture 4" descr="CÃ  M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62200"/>
            <a:ext cx="4572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883884"/>
            <a:ext cx="342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Mau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876800" y="609600"/>
            <a:ext cx="533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" y="80174"/>
            <a:ext cx="9066215" cy="4491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2. NGHE CÔ ĐỌC BÀI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          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«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ĐẤT CÀ MAU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Theo Ma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Văn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Tạo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5107858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19616"/>
            <a:ext cx="1524000" cy="237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267200"/>
            <a:ext cx="2214716" cy="25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800" y="2781300"/>
            <a:ext cx="27137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507708" cy="6858000"/>
          </a:xfrm>
          <a:prstGeom prst="rect">
            <a:avLst/>
          </a:prstGeom>
          <a:noFill/>
        </p:spPr>
      </p:pic>
      <p:pic>
        <p:nvPicPr>
          <p:cNvPr id="3074" name="Picture 2" descr="Táº­p Äá»c: Äáº¥t CÃ 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601200" cy="716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458200" y="57912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507708" cy="6858000"/>
          </a:xfrm>
          <a:prstGeom prst="rect">
            <a:avLst/>
          </a:prstGeom>
          <a:noFill/>
        </p:spPr>
      </p:pic>
      <p:pic>
        <p:nvPicPr>
          <p:cNvPr id="3" name="Picture 4" descr="Táº­p Äá»c: Äáº¥t CÃ 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601200" cy="7010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632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3708" y="0"/>
            <a:ext cx="95077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3a/159.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752600"/>
          <a:ext cx="3429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phàng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b) 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phập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phều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752600"/>
          <a:ext cx="4419600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lún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nhẫn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3)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ghê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gớm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762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3a/159.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752600"/>
          <a:ext cx="3429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phàng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b) 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phập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phều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1752600"/>
          <a:ext cx="46482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73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lún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7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nhẫn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3)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ghê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gớm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733800" y="2590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33800" y="2590800"/>
            <a:ext cx="990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657600" y="3962400"/>
            <a:ext cx="1143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3962400"/>
            <a:ext cx="990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4958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40506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1600" y="2305298"/>
            <a:ext cx="6705600" cy="30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A. </a:t>
            </a:r>
            <a:r>
              <a:rPr lang="vi-VN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CƠ BẢN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7041"/>
            <a:ext cx="2286000" cy="1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3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90" y="2360797"/>
            <a:ext cx="8850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2406" y="2969775"/>
            <a:ext cx="819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2406" y="3492995"/>
            <a:ext cx="793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-152400" y="-112825"/>
            <a:ext cx="8860915" cy="6688419"/>
          </a:xfrm>
          <a:prstGeom prst="star12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</a:p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88" y="5509031"/>
            <a:ext cx="5130570" cy="165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52402" y="19665"/>
            <a:ext cx="8712039" cy="2203702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</a:t>
            </a:r>
          </a:p>
        </p:txBody>
      </p:sp>
      <p:pic>
        <p:nvPicPr>
          <p:cNvPr id="14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1" y="4267201"/>
            <a:ext cx="1047986" cy="15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6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600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3622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448800" cy="6524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Mau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phập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phều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(Theo Mai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1828826" y="2340077"/>
            <a:ext cx="6172195" cy="3352800"/>
          </a:xfrm>
          <a:prstGeom prst="rect">
            <a:avLst/>
          </a:prstGeom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84016" y="594852"/>
            <a:ext cx="7831393" cy="2203702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TÌM HIỂU BÀI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8" y="4026351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" y="3211656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667007"/>
            <a:ext cx="1106988" cy="17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834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609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5/tr.160 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429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228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5/tr.160 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464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0" y="13716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2286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2895600"/>
            <a:ext cx="6665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52800"/>
            <a:ext cx="906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3581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4572000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105400"/>
            <a:ext cx="891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0" y="5334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4" grpId="0"/>
      <p:bldP spid="15" grpId="0" animBg="1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010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9050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Mau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667000"/>
            <a:ext cx="403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5052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4572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6/tr.160: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34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Con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20574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0" y="29718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34000" y="4648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1828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743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3657601"/>
            <a:ext cx="131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Đoạn</a:t>
            </a:r>
            <a:r>
              <a:rPr lang="en-US" sz="2400" b="1" dirty="0"/>
              <a:t> 3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0" y="2280544"/>
            <a:ext cx="8506238" cy="14478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của 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725559"/>
            <a:ext cx="1005051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048023" y="34020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9" name="Picture 17" descr="addemoticons17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22" y="642982"/>
            <a:ext cx="2133601" cy="15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9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560622" y="457153"/>
            <a:ext cx="3065144" cy="16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18288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Sự khắc nghiệt của thiên nhiên Cà Mau góp phần hun đúc nên tính cách kiên cường của người Cà Mau.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1981200"/>
            <a:ext cx="1371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285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D511E0AD-F0A8-7F4D-E246-238EBEB1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FB2090-CB4C-F501-B841-D0615E45E2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75" b="1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 thành cảm ơn quý thầy, cô cùng các em</a:t>
            </a:r>
            <a:endParaRPr kumimoji="0" lang="en-SG" sz="3175" b="1" i="0" u="none" strike="noStrike" kern="10" cap="none" spc="0" normalizeH="0" baseline="0" noProof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C467D18F-D5D7-A528-185D-57376ADFB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0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57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371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52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Du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Nam”.</a:t>
            </a:r>
          </a:p>
          <a:p>
            <a:pPr marL="342900" indent="-342900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876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Lê-nin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63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BẰNG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02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057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MÓNG CÁI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029200"/>
            <a:ext cx="944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6211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1357</Words>
  <Application>Microsoft Office PowerPoint</Application>
  <PresentationFormat>On-screen Show (4:3)</PresentationFormat>
  <Paragraphs>338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Franklin Gothic Medium</vt:lpstr>
      <vt:lpstr>Tahoma</vt:lpstr>
      <vt:lpstr>Times New Roman</vt:lpstr>
      <vt:lpstr>Wingdings 2</vt:lpstr>
      <vt:lpstr>Office Theme</vt:lpstr>
      <vt:lpstr>6_Trek</vt:lpstr>
      <vt:lpstr>5_Trek</vt:lpstr>
      <vt:lpstr>4_Office Theme</vt:lpstr>
      <vt:lpstr>9_Trek</vt:lpstr>
      <vt:lpstr>8_Trek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Nguyễn Thị Hồng Loan</cp:lastModifiedBy>
  <cp:revision>44</cp:revision>
  <dcterms:created xsi:type="dcterms:W3CDTF">2020-11-02T08:21:32Z</dcterms:created>
  <dcterms:modified xsi:type="dcterms:W3CDTF">2023-11-28T02:28:02Z</dcterms:modified>
</cp:coreProperties>
</file>