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8.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9.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0.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55" r:id="rId2"/>
    <p:sldMasterId id="2147483766" r:id="rId3"/>
    <p:sldMasterId id="2147483779" r:id="rId4"/>
    <p:sldMasterId id="2147483818" r:id="rId5"/>
    <p:sldMasterId id="2147483831" r:id="rId6"/>
    <p:sldMasterId id="2147483857" r:id="rId7"/>
    <p:sldMasterId id="2147483914" r:id="rId8"/>
    <p:sldMasterId id="2147483932" r:id="rId9"/>
    <p:sldMasterId id="2147483950" r:id="rId10"/>
    <p:sldMasterId id="2147483968" r:id="rId11"/>
  </p:sldMasterIdLst>
  <p:notesMasterIdLst>
    <p:notesMasterId r:id="rId31"/>
  </p:notesMasterIdLst>
  <p:sldIdLst>
    <p:sldId id="314" r:id="rId12"/>
    <p:sldId id="292" r:id="rId13"/>
    <p:sldId id="293" r:id="rId14"/>
    <p:sldId id="294" r:id="rId15"/>
    <p:sldId id="284" r:id="rId16"/>
    <p:sldId id="295" r:id="rId17"/>
    <p:sldId id="296" r:id="rId18"/>
    <p:sldId id="311" r:id="rId19"/>
    <p:sldId id="300" r:id="rId20"/>
    <p:sldId id="301" r:id="rId21"/>
    <p:sldId id="303" r:id="rId22"/>
    <p:sldId id="304" r:id="rId23"/>
    <p:sldId id="306" r:id="rId24"/>
    <p:sldId id="305" r:id="rId25"/>
    <p:sldId id="307" r:id="rId26"/>
    <p:sldId id="308" r:id="rId27"/>
    <p:sldId id="309" r:id="rId28"/>
    <p:sldId id="310" r:id="rId29"/>
    <p:sldId id="315"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8" d="100"/>
          <a:sy n="78" d="100"/>
        </p:scale>
        <p:origin x="1176"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tableStyles" Target="tableStyles.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8010AF6-3072-4894-97B0-4146A32D7780}" type="datetimeFigureOut">
              <a:rPr lang="en-US" smtClean="0"/>
              <a:t>11/28/2023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BBAEA3A-9338-4257-92C6-D309671FAB40}" type="slidenum">
              <a:rPr lang="en-US" smtClean="0"/>
              <a:t>‹#›</a:t>
            </a:fld>
            <a:endParaRPr lang="en-US"/>
          </a:p>
        </p:txBody>
      </p:sp>
    </p:spTree>
    <p:extLst>
      <p:ext uri="{BB962C8B-B14F-4D97-AF65-F5344CB8AC3E}">
        <p14:creationId xmlns:p14="http://schemas.microsoft.com/office/powerpoint/2010/main" val="42780334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EA70F0C3-9A5B-3288-C170-D2105D38EBE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8B41A6A8-A083-8ED8-2090-A35AA65F78E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SG" altLang="en-US"/>
          </a:p>
        </p:txBody>
      </p:sp>
      <p:sp>
        <p:nvSpPr>
          <p:cNvPr id="28676" name="Slide Number Placeholder 3">
            <a:extLst>
              <a:ext uri="{FF2B5EF4-FFF2-40B4-BE49-F238E27FC236}">
                <a16:creationId xmlns:a16="http://schemas.microsoft.com/office/drawing/2014/main" id="{855A7133-61DA-393F-BA28-74565731353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14350">
              <a:defRPr>
                <a:solidFill>
                  <a:schemeClr val="tx1"/>
                </a:solidFill>
                <a:latin typeface="Tahoma" panose="020B0604030504040204" pitchFamily="34" charset="0"/>
              </a:defRPr>
            </a:lvl1pPr>
            <a:lvl2pPr marL="742950" indent="-285750" defTabSz="514350">
              <a:defRPr>
                <a:solidFill>
                  <a:schemeClr val="tx1"/>
                </a:solidFill>
                <a:latin typeface="Tahoma" panose="020B0604030504040204" pitchFamily="34" charset="0"/>
              </a:defRPr>
            </a:lvl2pPr>
            <a:lvl3pPr marL="1143000" indent="-228600" defTabSz="514350">
              <a:defRPr>
                <a:solidFill>
                  <a:schemeClr val="tx1"/>
                </a:solidFill>
                <a:latin typeface="Tahoma" panose="020B0604030504040204" pitchFamily="34" charset="0"/>
              </a:defRPr>
            </a:lvl3pPr>
            <a:lvl4pPr marL="1600200" indent="-228600" defTabSz="514350">
              <a:defRPr>
                <a:solidFill>
                  <a:schemeClr val="tx1"/>
                </a:solidFill>
                <a:latin typeface="Tahoma" panose="020B0604030504040204" pitchFamily="34" charset="0"/>
              </a:defRPr>
            </a:lvl4pPr>
            <a:lvl5pPr marL="2057400" indent="-228600" defTabSz="514350">
              <a:defRPr>
                <a:solidFill>
                  <a:schemeClr val="tx1"/>
                </a:solidFill>
                <a:latin typeface="Tahoma" panose="020B0604030504040204" pitchFamily="34" charset="0"/>
              </a:defRPr>
            </a:lvl5pPr>
            <a:lvl6pPr marL="2514600" indent="-228600" defTabSz="514350" eaLnBrk="0" fontAlgn="base" hangingPunct="0">
              <a:spcBef>
                <a:spcPct val="0"/>
              </a:spcBef>
              <a:spcAft>
                <a:spcPct val="0"/>
              </a:spcAft>
              <a:defRPr>
                <a:solidFill>
                  <a:schemeClr val="tx1"/>
                </a:solidFill>
                <a:latin typeface="Tahoma" panose="020B0604030504040204" pitchFamily="34" charset="0"/>
              </a:defRPr>
            </a:lvl6pPr>
            <a:lvl7pPr marL="2971800" indent="-228600" defTabSz="514350" eaLnBrk="0" fontAlgn="base" hangingPunct="0">
              <a:spcBef>
                <a:spcPct val="0"/>
              </a:spcBef>
              <a:spcAft>
                <a:spcPct val="0"/>
              </a:spcAft>
              <a:defRPr>
                <a:solidFill>
                  <a:schemeClr val="tx1"/>
                </a:solidFill>
                <a:latin typeface="Tahoma" panose="020B0604030504040204" pitchFamily="34" charset="0"/>
              </a:defRPr>
            </a:lvl7pPr>
            <a:lvl8pPr marL="3429000" indent="-228600" defTabSz="514350" eaLnBrk="0" fontAlgn="base" hangingPunct="0">
              <a:spcBef>
                <a:spcPct val="0"/>
              </a:spcBef>
              <a:spcAft>
                <a:spcPct val="0"/>
              </a:spcAft>
              <a:defRPr>
                <a:solidFill>
                  <a:schemeClr val="tx1"/>
                </a:solidFill>
                <a:latin typeface="Tahoma" panose="020B0604030504040204" pitchFamily="34" charset="0"/>
              </a:defRPr>
            </a:lvl8pPr>
            <a:lvl9pPr marL="3886200" indent="-228600" defTabSz="51435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514350" rtl="0" eaLnBrk="1" fontAlgn="base" latinLnBrk="0" hangingPunct="1">
              <a:lnSpc>
                <a:spcPct val="100000"/>
              </a:lnSpc>
              <a:spcBef>
                <a:spcPct val="0"/>
              </a:spcBef>
              <a:spcAft>
                <a:spcPct val="0"/>
              </a:spcAft>
              <a:buClrTx/>
              <a:buSzTx/>
              <a:buFontTx/>
              <a:buNone/>
              <a:tabLst/>
              <a:defRPr/>
            </a:pPr>
            <a:fld id="{895C4995-9152-4D35-B3CB-85417D83EB27}" type="slidenum">
              <a:rPr kumimoji="0" lang="en-SG"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514350" rtl="0" eaLnBrk="1" fontAlgn="base" latinLnBrk="0" hangingPunct="1">
                <a:lnSpc>
                  <a:spcPct val="100000"/>
                </a:lnSpc>
                <a:spcBef>
                  <a:spcPct val="0"/>
                </a:spcBef>
                <a:spcAft>
                  <a:spcPct val="0"/>
                </a:spcAft>
                <a:buClrTx/>
                <a:buSzTx/>
                <a:buFontTx/>
                <a:buNone/>
                <a:tabLst/>
                <a:defRPr/>
              </a:pPr>
              <a:t>1</a:t>
            </a:fld>
            <a:endParaRPr kumimoji="0" lang="en-SG"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4096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3561033-4114-4C2A-A450-C27E6197BECB}" type="slidenum">
              <a:rPr lang="zh-CN" altLang="en-US" smtClean="0">
                <a:solidFill>
                  <a:srgbClr val="000000"/>
                </a:solidFill>
              </a:rPr>
              <a:pPr/>
              <a:t>2</a:t>
            </a:fld>
            <a:endParaRPr lang="zh-CN" altLang="en-US">
              <a:solidFill>
                <a:srgbClr val="000000"/>
              </a:solidFill>
            </a:endParaRPr>
          </a:p>
        </p:txBody>
      </p:sp>
    </p:spTree>
    <p:extLst>
      <p:ext uri="{BB962C8B-B14F-4D97-AF65-F5344CB8AC3E}">
        <p14:creationId xmlns:p14="http://schemas.microsoft.com/office/powerpoint/2010/main" val="2534250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24"/>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Title 28"/>
          <p:cNvSpPr>
            <a:spLocks noGrp="1"/>
          </p:cNvSpPr>
          <p:nvPr>
            <p:ph type="ctrTitle"/>
          </p:nvPr>
        </p:nvSpPr>
        <p:spPr>
          <a:xfrm>
            <a:off x="381000" y="4853451"/>
            <a:ext cx="8458200" cy="1222375"/>
          </a:xfrm>
        </p:spPr>
        <p:txBody>
          <a:bodyPr anchor="t"/>
          <a:lstStyle/>
          <a:p>
            <a:r>
              <a:rPr kumimoji="0" lang="en-US"/>
              <a:t>Click to edit Master title style</a:t>
            </a:r>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16" name="Date Placeholder 15"/>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2023/11/28</a:t>
            </a:fld>
            <a:endParaRPr lang="zh-CN" altLang="en-US">
              <a:solidFill>
                <a:prstClr val="black">
                  <a:tint val="75000"/>
                </a:prstClr>
              </a:solidFill>
            </a:endParaRPr>
          </a:p>
        </p:txBody>
      </p:sp>
      <p:sp>
        <p:nvSpPr>
          <p:cNvPr id="2" name="Footer Placeholder 1"/>
          <p:cNvSpPr>
            <a:spLocks noGrp="1"/>
          </p:cNvSpPr>
          <p:nvPr>
            <p:ph type="ftr" sz="quarter" idx="11"/>
          </p:nvPr>
        </p:nvSpPr>
        <p:spPr/>
        <p:txBody>
          <a:bodyPr/>
          <a:lstStyle/>
          <a:p>
            <a:endParaRPr lang="zh-CN" altLang="en-US">
              <a:solidFill>
                <a:prstClr val="black">
                  <a:tint val="75000"/>
                </a:prstClr>
              </a:solidFill>
            </a:endParaRPr>
          </a:p>
        </p:txBody>
      </p:sp>
      <p:sp>
        <p:nvSpPr>
          <p:cNvPr id="15" name="Slide Number Placeholder 14"/>
          <p:cNvSpPr>
            <a:spLocks noGrp="1"/>
          </p:cNvSpPr>
          <p:nvPr>
            <p:ph type="sldNum" sz="quarter" idx="12"/>
          </p:nvPr>
        </p:nvSpPr>
        <p:spPr>
          <a:xfrm>
            <a:off x="8229600" y="6473952"/>
            <a:ext cx="758952" cy="246888"/>
          </a:xfrm>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84501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2023/11/28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964652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C4F194B5-CF90-4173-90A9-159965B51B0C}" type="slidenum">
              <a:rPr lang="en-US" altLang="en-US" smtClean="0">
                <a:latin typeface="Arial" panose="020B0604020202020204" pitchFamily="34" charset="0"/>
              </a:rPr>
              <a:pPr fontAlgn="base">
                <a:spcBef>
                  <a:spcPct val="0"/>
                </a:spcBef>
                <a:spcAft>
                  <a:spcPct val="0"/>
                </a:spcAft>
                <a:defRPr/>
              </a:pPr>
              <a:t>‹#›</a:t>
            </a:fld>
            <a:endParaRPr lang="en-US" altLang="en-US">
              <a:latin typeface="Arial" panose="020B0604020202020204" pitchFamily="34" charset="0"/>
            </a:endParaRPr>
          </a:p>
        </p:txBody>
      </p:sp>
    </p:spTree>
    <p:extLst>
      <p:ext uri="{BB962C8B-B14F-4D97-AF65-F5344CB8AC3E}">
        <p14:creationId xmlns:p14="http://schemas.microsoft.com/office/powerpoint/2010/main" val="37956200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DCE4A52-B81F-4316-9D9B-ED65709F1175}" type="slidenum">
              <a:rPr lang="en-US" altLang="en-US" smtClean="0"/>
              <a:pPr>
                <a:defRPr/>
              </a:pPr>
              <a:t>‹#›</a:t>
            </a:fld>
            <a:endParaRPr lang="en-US" altLang="en-US"/>
          </a:p>
        </p:txBody>
      </p:sp>
    </p:spTree>
    <p:extLst>
      <p:ext uri="{BB962C8B-B14F-4D97-AF65-F5344CB8AC3E}">
        <p14:creationId xmlns:p14="http://schemas.microsoft.com/office/powerpoint/2010/main" val="253825597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4EA9C2CA-D873-434D-A6D6-97F3DF026B46}" type="slidenum">
              <a:rPr lang="en-US" altLang="en-US" smtClean="0"/>
              <a:pPr>
                <a:defRPr/>
              </a:pPr>
              <a:t>‹#›</a:t>
            </a:fld>
            <a:endParaRPr lang="en-US" altLang="en-US"/>
          </a:p>
        </p:txBody>
      </p:sp>
    </p:spTree>
    <p:extLst>
      <p:ext uri="{BB962C8B-B14F-4D97-AF65-F5344CB8AC3E}">
        <p14:creationId xmlns:p14="http://schemas.microsoft.com/office/powerpoint/2010/main" val="49690055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0"/>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5266E1C0-6FF9-424C-9238-E2FB3263DFFA}" type="slidenum">
              <a:rPr lang="en-US" altLang="en-US"/>
              <a:pPr>
                <a:defRPr/>
              </a:pPr>
              <a:t>‹#›</a:t>
            </a:fld>
            <a:endParaRPr lang="en-US" altLang="en-US"/>
          </a:p>
        </p:txBody>
      </p:sp>
    </p:spTree>
    <p:extLst>
      <p:ext uri="{BB962C8B-B14F-4D97-AF65-F5344CB8AC3E}">
        <p14:creationId xmlns:p14="http://schemas.microsoft.com/office/powerpoint/2010/main" val="3794690409"/>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8233DC0-BAC2-460E-BA23-CF8E97FDE930}" type="slidenum">
              <a:rPr lang="en-US" altLang="en-US" smtClean="0"/>
              <a:pPr>
                <a:defRPr/>
              </a:pPr>
              <a:t>‹#›</a:t>
            </a:fld>
            <a:endParaRPr lang="en-US" altLang="en-US"/>
          </a:p>
        </p:txBody>
      </p:sp>
    </p:spTree>
    <p:extLst>
      <p:ext uri="{BB962C8B-B14F-4D97-AF65-F5344CB8AC3E}">
        <p14:creationId xmlns:p14="http://schemas.microsoft.com/office/powerpoint/2010/main" val="269112592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CBAC57ED-5592-43D4-AEE2-54916627B2ED}" type="slidenum">
              <a:rPr lang="en-US" altLang="en-US" smtClean="0"/>
              <a:pPr>
                <a:defRPr/>
              </a:pPr>
              <a:t>‹#›</a:t>
            </a:fld>
            <a:endParaRPr lang="en-US" altLang="en-US"/>
          </a:p>
        </p:txBody>
      </p:sp>
    </p:spTree>
    <p:extLst>
      <p:ext uri="{BB962C8B-B14F-4D97-AF65-F5344CB8AC3E}">
        <p14:creationId xmlns:p14="http://schemas.microsoft.com/office/powerpoint/2010/main" val="17526734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9375F98-08B6-477C-9730-A1D6A135FED9}" type="slidenum">
              <a:rPr lang="en-US" altLang="en-US" smtClean="0"/>
              <a:pPr>
                <a:defRPr/>
              </a:pPr>
              <a:t>‹#›</a:t>
            </a:fld>
            <a:endParaRPr lang="en-US" altLang="en-US"/>
          </a:p>
        </p:txBody>
      </p:sp>
    </p:spTree>
    <p:extLst>
      <p:ext uri="{BB962C8B-B14F-4D97-AF65-F5344CB8AC3E}">
        <p14:creationId xmlns:p14="http://schemas.microsoft.com/office/powerpoint/2010/main" val="180946811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367F910A-623E-45E3-87D1-302C20E69558}" type="slidenum">
              <a:rPr lang="en-US" altLang="en-US" smtClean="0"/>
              <a:pPr>
                <a:defRPr/>
              </a:pPr>
              <a:t>‹#›</a:t>
            </a:fld>
            <a:endParaRPr lang="en-US" altLang="en-US"/>
          </a:p>
        </p:txBody>
      </p:sp>
    </p:spTree>
    <p:extLst>
      <p:ext uri="{BB962C8B-B14F-4D97-AF65-F5344CB8AC3E}">
        <p14:creationId xmlns:p14="http://schemas.microsoft.com/office/powerpoint/2010/main" val="396602731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5923DD4B-841A-42C4-980C-C8AA67444090}" type="slidenum">
              <a:rPr lang="en-US" altLang="en-US" smtClean="0"/>
              <a:pPr>
                <a:defRPr/>
              </a:pPr>
              <a:t>‹#›</a:t>
            </a:fld>
            <a:endParaRPr lang="en-US" altLang="en-US"/>
          </a:p>
        </p:txBody>
      </p:sp>
    </p:spTree>
    <p:extLst>
      <p:ext uri="{BB962C8B-B14F-4D97-AF65-F5344CB8AC3E}">
        <p14:creationId xmlns:p14="http://schemas.microsoft.com/office/powerpoint/2010/main" val="163224289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11A6EBE3-3C5F-4EB5-B2C2-251A0E891BD9}" type="slidenum">
              <a:rPr lang="en-US" altLang="en-US" smtClean="0"/>
              <a:pPr>
                <a:defRPr/>
              </a:pPr>
              <a:t>‹#›</a:t>
            </a:fld>
            <a:endParaRPr lang="en-US" altLang="en-US"/>
          </a:p>
        </p:txBody>
      </p:sp>
    </p:spTree>
    <p:extLst>
      <p:ext uri="{BB962C8B-B14F-4D97-AF65-F5344CB8AC3E}">
        <p14:creationId xmlns:p14="http://schemas.microsoft.com/office/powerpoint/2010/main" val="2038343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9"/>
            <a:ext cx="18288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549279"/>
            <a:ext cx="6248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2023/11/28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0682202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7372C83C-FDE5-43F0-AA7D-CEBDE33E2306}" type="slidenum">
              <a:rPr lang="en-US" altLang="en-US" smtClean="0"/>
              <a:pPr>
                <a:defRPr/>
              </a:pPr>
              <a:t>‹#›</a:t>
            </a:fld>
            <a:endParaRPr lang="en-US" altLang="en-US"/>
          </a:p>
        </p:txBody>
      </p:sp>
    </p:spTree>
    <p:extLst>
      <p:ext uri="{BB962C8B-B14F-4D97-AF65-F5344CB8AC3E}">
        <p14:creationId xmlns:p14="http://schemas.microsoft.com/office/powerpoint/2010/main" val="224252394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3391CC1-6D7A-4737-9627-2D194EACC171}" type="slidenum">
              <a:rPr lang="en-US" altLang="en-US" smtClean="0"/>
              <a:pPr>
                <a:defRPr/>
              </a:pPr>
              <a:t>‹#›</a:t>
            </a:fld>
            <a:endParaRPr lang="en-US" altLang="en-US"/>
          </a:p>
        </p:txBody>
      </p:sp>
    </p:spTree>
    <p:extLst>
      <p:ext uri="{BB962C8B-B14F-4D97-AF65-F5344CB8AC3E}">
        <p14:creationId xmlns:p14="http://schemas.microsoft.com/office/powerpoint/2010/main" val="248856424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0A1D0F67-BAB5-4351-BCE4-ED5782443A9B}" type="slidenum">
              <a:rPr lang="en-US" altLang="en-US" smtClean="0"/>
              <a:pPr>
                <a:defRPr/>
              </a:pPr>
              <a:t>‹#›</a:t>
            </a:fld>
            <a:endParaRPr lang="en-US" altLang="en-US"/>
          </a:p>
        </p:txBody>
      </p:sp>
    </p:spTree>
    <p:extLst>
      <p:ext uri="{BB962C8B-B14F-4D97-AF65-F5344CB8AC3E}">
        <p14:creationId xmlns:p14="http://schemas.microsoft.com/office/powerpoint/2010/main" val="293636538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C4F194B5-CF90-4173-90A9-159965B51B0C}" type="slidenum">
              <a:rPr lang="en-US" altLang="en-US" smtClean="0">
                <a:latin typeface="Arial" panose="020B0604020202020204" pitchFamily="34" charset="0"/>
              </a:rPr>
              <a:pPr fontAlgn="base">
                <a:spcBef>
                  <a:spcPct val="0"/>
                </a:spcBef>
                <a:spcAft>
                  <a:spcPct val="0"/>
                </a:spcAft>
                <a:defRPr/>
              </a:pPr>
              <a:t>‹#›</a:t>
            </a:fld>
            <a:endParaRPr lang="en-US" altLang="en-US">
              <a:latin typeface="Arial" panose="020B0604020202020204" pitchFamily="34" charset="0"/>
            </a:endParaRPr>
          </a:p>
        </p:txBody>
      </p:sp>
    </p:spTree>
    <p:extLst>
      <p:ext uri="{BB962C8B-B14F-4D97-AF65-F5344CB8AC3E}">
        <p14:creationId xmlns:p14="http://schemas.microsoft.com/office/powerpoint/2010/main" val="263116383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C4F194B5-CF90-4173-90A9-159965B51B0C}" type="slidenum">
              <a:rPr lang="en-US" altLang="en-US" smtClean="0">
                <a:latin typeface="Arial" panose="020B0604020202020204" pitchFamily="34" charset="0"/>
              </a:rPr>
              <a:pPr fontAlgn="base">
                <a:spcBef>
                  <a:spcPct val="0"/>
                </a:spcBef>
                <a:spcAft>
                  <a:spcPct val="0"/>
                </a:spcAft>
                <a:defRPr/>
              </a:pPr>
              <a:t>‹#›</a:t>
            </a:fld>
            <a:endParaRPr lang="en-US" altLang="en-US">
              <a:latin typeface="Arial" panose="020B0604020202020204" pitchFamily="34" charset="0"/>
            </a:endParaRPr>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27100575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C4F194B5-CF90-4173-90A9-159965B51B0C}" type="slidenum">
              <a:rPr lang="en-US" altLang="en-US" smtClean="0">
                <a:latin typeface="Arial" panose="020B0604020202020204" pitchFamily="34" charset="0"/>
              </a:rPr>
              <a:pPr fontAlgn="base">
                <a:spcBef>
                  <a:spcPct val="0"/>
                </a:spcBef>
                <a:spcAft>
                  <a:spcPct val="0"/>
                </a:spcAft>
                <a:defRPr/>
              </a:pPr>
              <a:t>‹#›</a:t>
            </a:fld>
            <a:endParaRPr lang="en-US" altLang="en-US">
              <a:latin typeface="Arial" panose="020B0604020202020204" pitchFamily="34" charset="0"/>
            </a:endParaRPr>
          </a:p>
        </p:txBody>
      </p:sp>
    </p:spTree>
    <p:extLst>
      <p:ext uri="{BB962C8B-B14F-4D97-AF65-F5344CB8AC3E}">
        <p14:creationId xmlns:p14="http://schemas.microsoft.com/office/powerpoint/2010/main" val="236593923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C4F194B5-CF90-4173-90A9-159965B51B0C}" type="slidenum">
              <a:rPr lang="en-US" altLang="en-US" smtClean="0">
                <a:latin typeface="Arial" panose="020B0604020202020204" pitchFamily="34" charset="0"/>
              </a:rPr>
              <a:pPr fontAlgn="base">
                <a:spcBef>
                  <a:spcPct val="0"/>
                </a:spcBef>
                <a:spcAft>
                  <a:spcPct val="0"/>
                </a:spcAft>
                <a:defRPr/>
              </a:pPr>
              <a:t>‹#›</a:t>
            </a:fld>
            <a:endParaRPr lang="en-US" altLang="en-US">
              <a:latin typeface="Arial" panose="020B0604020202020204" pitchFamily="34" charset="0"/>
            </a:endParaRPr>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01750925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C4F194B5-CF90-4173-90A9-159965B51B0C}" type="slidenum">
              <a:rPr lang="en-US" altLang="en-US" smtClean="0">
                <a:latin typeface="Arial" panose="020B0604020202020204" pitchFamily="34" charset="0"/>
              </a:rPr>
              <a:pPr fontAlgn="base">
                <a:spcBef>
                  <a:spcPct val="0"/>
                </a:spcBef>
                <a:spcAft>
                  <a:spcPct val="0"/>
                </a:spcAft>
                <a:defRPr/>
              </a:pPr>
              <a:t>‹#›</a:t>
            </a:fld>
            <a:endParaRPr lang="en-US" altLang="en-US">
              <a:latin typeface="Arial" panose="020B0604020202020204" pitchFamily="34" charset="0"/>
            </a:endParaRPr>
          </a:p>
        </p:txBody>
      </p:sp>
    </p:spTree>
    <p:extLst>
      <p:ext uri="{BB962C8B-B14F-4D97-AF65-F5344CB8AC3E}">
        <p14:creationId xmlns:p14="http://schemas.microsoft.com/office/powerpoint/2010/main" val="116284102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DCE4A52-B81F-4316-9D9B-ED65709F1175}" type="slidenum">
              <a:rPr lang="en-US" altLang="en-US" smtClean="0"/>
              <a:pPr>
                <a:defRPr/>
              </a:pPr>
              <a:t>‹#›</a:t>
            </a:fld>
            <a:endParaRPr lang="en-US" altLang="en-US"/>
          </a:p>
        </p:txBody>
      </p:sp>
    </p:spTree>
    <p:extLst>
      <p:ext uri="{BB962C8B-B14F-4D97-AF65-F5344CB8AC3E}">
        <p14:creationId xmlns:p14="http://schemas.microsoft.com/office/powerpoint/2010/main" val="406783138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4EA9C2CA-D873-434D-A6D6-97F3DF026B46}" type="slidenum">
              <a:rPr lang="en-US" altLang="en-US" smtClean="0"/>
              <a:pPr>
                <a:defRPr/>
              </a:pPr>
              <a:t>‹#›</a:t>
            </a:fld>
            <a:endParaRPr lang="en-US" altLang="en-US"/>
          </a:p>
        </p:txBody>
      </p:sp>
    </p:spTree>
    <p:extLst>
      <p:ext uri="{BB962C8B-B14F-4D97-AF65-F5344CB8AC3E}">
        <p14:creationId xmlns:p14="http://schemas.microsoft.com/office/powerpoint/2010/main" val="34348438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14F5300-5EC5-4290-B9BA-20161FED0DA5}" type="datetimeFigureOut">
              <a:rPr lang="zh-CN" altLang="en-US"/>
              <a:pPr>
                <a:defRPr/>
              </a:pPr>
              <a:t>2023/11/28</a:t>
            </a:fld>
            <a:endParaRPr lang="zh-CN" altLang="en-US"/>
          </a:p>
        </p:txBody>
      </p:sp>
      <p:sp>
        <p:nvSpPr>
          <p:cNvPr id="5" name="页脚占位符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zh-CN" altLang="en-US"/>
          </a:p>
        </p:txBody>
      </p:sp>
      <p:sp>
        <p:nvSpPr>
          <p:cNvPr id="6" name="灯片编号占位符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AB94E5B-86C6-45C0-89D9-284F1E9DE6E2}" type="slidenum">
              <a:rPr lang="zh-CN" altLang="en-US"/>
              <a:pPr>
                <a:defRPr/>
              </a:pPr>
              <a:t>‹#›</a:t>
            </a:fld>
            <a:endParaRPr lang="zh-CN" altLang="en-US"/>
          </a:p>
        </p:txBody>
      </p:sp>
    </p:spTree>
    <p:extLst>
      <p:ext uri="{BB962C8B-B14F-4D97-AF65-F5344CB8AC3E}">
        <p14:creationId xmlns:p14="http://schemas.microsoft.com/office/powerpoint/2010/main" val="2347540742"/>
      </p:ext>
    </p:extLst>
  </p:cSld>
  <p:clrMapOvr>
    <a:masterClrMapping/>
  </p:clrMapOvr>
  <p:transition spd="slow" advTm="3000"/>
</p:sldLayout>
</file>

<file path=ppt/slideLayouts/slideLayout12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0"/>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5266E1C0-6FF9-424C-9238-E2FB3263DFFA}" type="slidenum">
              <a:rPr lang="en-US" altLang="en-US"/>
              <a:pPr>
                <a:defRPr/>
              </a:pPr>
              <a:t>‹#›</a:t>
            </a:fld>
            <a:endParaRPr lang="en-US" altLang="en-US"/>
          </a:p>
        </p:txBody>
      </p:sp>
    </p:spTree>
    <p:extLst>
      <p:ext uri="{BB962C8B-B14F-4D97-AF65-F5344CB8AC3E}">
        <p14:creationId xmlns:p14="http://schemas.microsoft.com/office/powerpoint/2010/main" val="1581051694"/>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F301D662-C81C-48D7-8421-50C06AD91D0F}" type="slidenum">
              <a:rPr lang="en-US" altLang="en-US" smtClean="0"/>
              <a:pPr>
                <a:defRPr/>
              </a:pPr>
              <a:t>‹#›</a:t>
            </a:fld>
            <a:endParaRPr lang="en-US" altLang="en-US"/>
          </a:p>
        </p:txBody>
      </p:sp>
    </p:spTree>
    <p:extLst>
      <p:ext uri="{BB962C8B-B14F-4D97-AF65-F5344CB8AC3E}">
        <p14:creationId xmlns:p14="http://schemas.microsoft.com/office/powerpoint/2010/main" val="401617148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492F574C-520F-4359-A0AA-9E17BD1C06F4}" type="slidenum">
              <a:rPr lang="en-US" altLang="en-US" smtClean="0"/>
              <a:pPr>
                <a:defRPr/>
              </a:pPr>
              <a:t>‹#›</a:t>
            </a:fld>
            <a:endParaRPr lang="en-US" altLang="en-US"/>
          </a:p>
        </p:txBody>
      </p:sp>
    </p:spTree>
    <p:extLst>
      <p:ext uri="{BB962C8B-B14F-4D97-AF65-F5344CB8AC3E}">
        <p14:creationId xmlns:p14="http://schemas.microsoft.com/office/powerpoint/2010/main" val="312570777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2D47D9-78F2-4642-8444-CF71DDB2267F}" type="slidenum">
              <a:rPr lang="en-US" altLang="en-US" smtClean="0"/>
              <a:pPr>
                <a:defRPr/>
              </a:pPr>
              <a:t>‹#›</a:t>
            </a:fld>
            <a:endParaRPr lang="en-US" altLang="en-US"/>
          </a:p>
        </p:txBody>
      </p:sp>
    </p:spTree>
    <p:extLst>
      <p:ext uri="{BB962C8B-B14F-4D97-AF65-F5344CB8AC3E}">
        <p14:creationId xmlns:p14="http://schemas.microsoft.com/office/powerpoint/2010/main" val="17522975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399EA3A1-FC34-4F88-93F3-74FC7CA0D83F}" type="slidenum">
              <a:rPr lang="en-US" altLang="en-US" smtClean="0"/>
              <a:pPr>
                <a:defRPr/>
              </a:pPr>
              <a:t>‹#›</a:t>
            </a:fld>
            <a:endParaRPr lang="en-US" altLang="en-US"/>
          </a:p>
        </p:txBody>
      </p:sp>
    </p:spTree>
    <p:extLst>
      <p:ext uri="{BB962C8B-B14F-4D97-AF65-F5344CB8AC3E}">
        <p14:creationId xmlns:p14="http://schemas.microsoft.com/office/powerpoint/2010/main" val="117974520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D17628EF-5DDE-43A2-A237-31217F2A691E}" type="slidenum">
              <a:rPr lang="en-US" altLang="en-US" smtClean="0"/>
              <a:pPr>
                <a:defRPr/>
              </a:pPr>
              <a:t>‹#›</a:t>
            </a:fld>
            <a:endParaRPr lang="en-US" altLang="en-US"/>
          </a:p>
        </p:txBody>
      </p:sp>
    </p:spTree>
    <p:extLst>
      <p:ext uri="{BB962C8B-B14F-4D97-AF65-F5344CB8AC3E}">
        <p14:creationId xmlns:p14="http://schemas.microsoft.com/office/powerpoint/2010/main" val="243379155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1CC2BA3F-DBBA-452F-BDC5-78CA6FD6539E}" type="slidenum">
              <a:rPr lang="en-US" altLang="en-US" smtClean="0"/>
              <a:pPr>
                <a:defRPr/>
              </a:pPr>
              <a:t>‹#›</a:t>
            </a:fld>
            <a:endParaRPr lang="en-US" altLang="en-US"/>
          </a:p>
        </p:txBody>
      </p:sp>
    </p:spTree>
    <p:extLst>
      <p:ext uri="{BB962C8B-B14F-4D97-AF65-F5344CB8AC3E}">
        <p14:creationId xmlns:p14="http://schemas.microsoft.com/office/powerpoint/2010/main" val="267490878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159572BF-E8B7-41E7-AC1E-7942AF07668E}" type="slidenum">
              <a:rPr lang="en-US" altLang="en-US" smtClean="0"/>
              <a:pPr>
                <a:defRPr/>
              </a:pPr>
              <a:t>‹#›</a:t>
            </a:fld>
            <a:endParaRPr lang="en-US" altLang="en-US"/>
          </a:p>
        </p:txBody>
      </p:sp>
    </p:spTree>
    <p:extLst>
      <p:ext uri="{BB962C8B-B14F-4D97-AF65-F5344CB8AC3E}">
        <p14:creationId xmlns:p14="http://schemas.microsoft.com/office/powerpoint/2010/main" val="398954359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C7DB9A87-E467-4C5A-9EE2-288665649A95}" type="slidenum">
              <a:rPr lang="en-US" altLang="en-US" smtClean="0"/>
              <a:pPr>
                <a:defRPr/>
              </a:pPr>
              <a:t>‹#›</a:t>
            </a:fld>
            <a:endParaRPr lang="en-US" altLang="en-US"/>
          </a:p>
        </p:txBody>
      </p:sp>
    </p:spTree>
    <p:extLst>
      <p:ext uri="{BB962C8B-B14F-4D97-AF65-F5344CB8AC3E}">
        <p14:creationId xmlns:p14="http://schemas.microsoft.com/office/powerpoint/2010/main" val="388725008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AD093050-3004-4B27-A226-3DE724D93182}" type="slidenum">
              <a:rPr lang="en-US" altLang="en-US" smtClean="0"/>
              <a:pPr>
                <a:defRPr/>
              </a:pPr>
              <a:t>‹#›</a:t>
            </a:fld>
            <a:endParaRPr lang="en-US" altLang="en-US"/>
          </a:p>
        </p:txBody>
      </p:sp>
    </p:spTree>
    <p:extLst>
      <p:ext uri="{BB962C8B-B14F-4D97-AF65-F5344CB8AC3E}">
        <p14:creationId xmlns:p14="http://schemas.microsoft.com/office/powerpoint/2010/main" val="19123685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3B12BA6-14BE-4CFE-8895-B2ECC44B76DF}" type="datetimeFigureOut">
              <a:rPr lang="zh-CN" altLang="en-US"/>
              <a:pPr>
                <a:defRPr/>
              </a:pPr>
              <a:t>2023/11/28</a:t>
            </a:fld>
            <a:endParaRPr lang="zh-CN" altLang="en-US"/>
          </a:p>
        </p:txBody>
      </p:sp>
      <p:sp>
        <p:nvSpPr>
          <p:cNvPr id="5" name="页脚占位符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zh-CN" altLang="en-US"/>
          </a:p>
        </p:txBody>
      </p:sp>
      <p:sp>
        <p:nvSpPr>
          <p:cNvPr id="6" name="灯片编号占位符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5D28871-5E03-4500-92CB-9D8410EF75D9}" type="slidenum">
              <a:rPr lang="zh-CN" altLang="en-US"/>
              <a:pPr>
                <a:defRPr/>
              </a:pPr>
              <a:t>‹#›</a:t>
            </a:fld>
            <a:endParaRPr lang="zh-CN" altLang="en-US"/>
          </a:p>
        </p:txBody>
      </p:sp>
    </p:spTree>
    <p:extLst>
      <p:ext uri="{BB962C8B-B14F-4D97-AF65-F5344CB8AC3E}">
        <p14:creationId xmlns:p14="http://schemas.microsoft.com/office/powerpoint/2010/main" val="1264157831"/>
      </p:ext>
    </p:extLst>
  </p:cSld>
  <p:clrMapOvr>
    <a:masterClrMapping/>
  </p:clrMapOvr>
  <p:transition spd="slow" advTm="3000"/>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9735FFAD-DF73-4D28-8617-092F2C82BD92}" type="slidenum">
              <a:rPr lang="en-US" altLang="en-US" smtClean="0">
                <a:latin typeface="Arial" panose="020B0604020202020204" pitchFamily="34" charset="0"/>
              </a:rPr>
              <a:pPr fontAlgn="base">
                <a:spcBef>
                  <a:spcPct val="0"/>
                </a:spcBef>
                <a:spcAft>
                  <a:spcPct val="0"/>
                </a:spcAft>
                <a:defRPr/>
              </a:pPr>
              <a:t>‹#›</a:t>
            </a:fld>
            <a:endParaRPr lang="en-US" altLang="en-US">
              <a:latin typeface="Arial" panose="020B0604020202020204" pitchFamily="34" charset="0"/>
            </a:endParaRPr>
          </a:p>
        </p:txBody>
      </p:sp>
    </p:spTree>
    <p:extLst>
      <p:ext uri="{BB962C8B-B14F-4D97-AF65-F5344CB8AC3E}">
        <p14:creationId xmlns:p14="http://schemas.microsoft.com/office/powerpoint/2010/main" val="26621172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9735FFAD-DF73-4D28-8617-092F2C82BD92}" type="slidenum">
              <a:rPr lang="en-US" altLang="en-US" smtClean="0">
                <a:latin typeface="Arial" panose="020B0604020202020204" pitchFamily="34" charset="0"/>
              </a:rPr>
              <a:pPr fontAlgn="base">
                <a:spcBef>
                  <a:spcPct val="0"/>
                </a:spcBef>
                <a:spcAft>
                  <a:spcPct val="0"/>
                </a:spcAft>
                <a:defRPr/>
              </a:pPr>
              <a:t>‹#›</a:t>
            </a:fld>
            <a:endParaRPr lang="en-US" altLang="en-US">
              <a:latin typeface="Arial" panose="020B0604020202020204" pitchFamily="34" charset="0"/>
            </a:endParaRPr>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50158305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9735FFAD-DF73-4D28-8617-092F2C82BD92}" type="slidenum">
              <a:rPr lang="en-US" altLang="en-US" smtClean="0">
                <a:latin typeface="Arial" panose="020B0604020202020204" pitchFamily="34" charset="0"/>
              </a:rPr>
              <a:pPr fontAlgn="base">
                <a:spcBef>
                  <a:spcPct val="0"/>
                </a:spcBef>
                <a:spcAft>
                  <a:spcPct val="0"/>
                </a:spcAft>
                <a:defRPr/>
              </a:pPr>
              <a:t>‹#›</a:t>
            </a:fld>
            <a:endParaRPr lang="en-US" altLang="en-US">
              <a:latin typeface="Arial" panose="020B0604020202020204" pitchFamily="34" charset="0"/>
            </a:endParaRPr>
          </a:p>
        </p:txBody>
      </p:sp>
    </p:spTree>
    <p:extLst>
      <p:ext uri="{BB962C8B-B14F-4D97-AF65-F5344CB8AC3E}">
        <p14:creationId xmlns:p14="http://schemas.microsoft.com/office/powerpoint/2010/main" val="56241859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9735FFAD-DF73-4D28-8617-092F2C82BD92}" type="slidenum">
              <a:rPr lang="en-US" altLang="en-US" smtClean="0">
                <a:latin typeface="Arial" panose="020B0604020202020204" pitchFamily="34" charset="0"/>
              </a:rPr>
              <a:pPr fontAlgn="base">
                <a:spcBef>
                  <a:spcPct val="0"/>
                </a:spcBef>
                <a:spcAft>
                  <a:spcPct val="0"/>
                </a:spcAft>
                <a:defRPr/>
              </a:pPr>
              <a:t>‹#›</a:t>
            </a:fld>
            <a:endParaRPr lang="en-US" altLang="en-US">
              <a:latin typeface="Arial" panose="020B0604020202020204" pitchFamily="34" charset="0"/>
            </a:endParaRPr>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13873522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9735FFAD-DF73-4D28-8617-092F2C82BD92}" type="slidenum">
              <a:rPr lang="en-US" altLang="en-US" smtClean="0">
                <a:latin typeface="Arial" panose="020B0604020202020204" pitchFamily="34" charset="0"/>
              </a:rPr>
              <a:pPr fontAlgn="base">
                <a:spcBef>
                  <a:spcPct val="0"/>
                </a:spcBef>
                <a:spcAft>
                  <a:spcPct val="0"/>
                </a:spcAft>
                <a:defRPr/>
              </a:pPr>
              <a:t>‹#›</a:t>
            </a:fld>
            <a:endParaRPr lang="en-US" altLang="en-US">
              <a:latin typeface="Arial" panose="020B0604020202020204" pitchFamily="34" charset="0"/>
            </a:endParaRPr>
          </a:p>
        </p:txBody>
      </p:sp>
    </p:spTree>
    <p:extLst>
      <p:ext uri="{BB962C8B-B14F-4D97-AF65-F5344CB8AC3E}">
        <p14:creationId xmlns:p14="http://schemas.microsoft.com/office/powerpoint/2010/main" val="113637517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A76025EE-B59F-4DF4-8F6F-81EF69BF897B}" type="slidenum">
              <a:rPr lang="en-US" altLang="en-US" smtClean="0"/>
              <a:pPr>
                <a:defRPr/>
              </a:pPr>
              <a:t>‹#›</a:t>
            </a:fld>
            <a:endParaRPr lang="en-US" altLang="en-US"/>
          </a:p>
        </p:txBody>
      </p:sp>
    </p:spTree>
    <p:extLst>
      <p:ext uri="{BB962C8B-B14F-4D97-AF65-F5344CB8AC3E}">
        <p14:creationId xmlns:p14="http://schemas.microsoft.com/office/powerpoint/2010/main" val="114311599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AD85DE3F-01BC-4063-8C33-289192FCE57E}" type="slidenum">
              <a:rPr lang="en-US" altLang="en-US" smtClean="0"/>
              <a:pPr>
                <a:defRPr/>
              </a:pPr>
              <a:t>‹#›</a:t>
            </a:fld>
            <a:endParaRPr lang="en-US" altLang="en-US"/>
          </a:p>
        </p:txBody>
      </p:sp>
    </p:spTree>
    <p:extLst>
      <p:ext uri="{BB962C8B-B14F-4D97-AF65-F5344CB8AC3E}">
        <p14:creationId xmlns:p14="http://schemas.microsoft.com/office/powerpoint/2010/main" val="169842767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0"/>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C957AE8D-DDD5-4AE4-8C82-5EFEBDD55886}" type="slidenum">
              <a:rPr lang="en-US" altLang="en-US"/>
              <a:pPr>
                <a:defRPr/>
              </a:pPr>
              <a:t>‹#›</a:t>
            </a:fld>
            <a:endParaRPr lang="en-US" altLang="en-US"/>
          </a:p>
        </p:txBody>
      </p:sp>
    </p:spTree>
    <p:extLst>
      <p:ext uri="{BB962C8B-B14F-4D97-AF65-F5344CB8AC3E}">
        <p14:creationId xmlns:p14="http://schemas.microsoft.com/office/powerpoint/2010/main" val="85431209"/>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C:\Users\Kha\Documents\Hình nen Powerpoint dep.jpg">
            <a:extLst>
              <a:ext uri="{FF2B5EF4-FFF2-40B4-BE49-F238E27FC236}">
                <a16:creationId xmlns:a16="http://schemas.microsoft.com/office/drawing/2014/main" id="{5018DF2B-B814-FFFF-1560-AB084EB1934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5" name="Date Placeholder 3">
            <a:extLst>
              <a:ext uri="{FF2B5EF4-FFF2-40B4-BE49-F238E27FC236}">
                <a16:creationId xmlns:a16="http://schemas.microsoft.com/office/drawing/2014/main" id="{06DA5BA8-F70D-AEFA-9CC7-A261C59B5F86}"/>
              </a:ext>
            </a:extLst>
          </p:cNvPr>
          <p:cNvSpPr>
            <a:spLocks noGrp="1"/>
          </p:cNvSpPr>
          <p:nvPr>
            <p:ph type="dt" sz="half" idx="10"/>
          </p:nvPr>
        </p:nvSpPr>
        <p:spPr/>
        <p:txBody>
          <a:bodyPr/>
          <a:lstStyle>
            <a:lvl1pPr>
              <a:defRPr>
                <a:solidFill>
                  <a:schemeClr val="tx1">
                    <a:tint val="75000"/>
                  </a:schemeClr>
                </a:solidFill>
              </a:defRPr>
            </a:lvl1pPr>
          </a:lstStyle>
          <a:p>
            <a:pPr>
              <a:defRPr/>
            </a:pPr>
            <a:fld id="{3F4F2E74-2D5F-4628-996D-D8A46973A84B}" type="datetimeFigureOut">
              <a:rPr lang="en-US"/>
              <a:pPr>
                <a:defRPr/>
              </a:pPr>
              <a:t>11/28/2023</a:t>
            </a:fld>
            <a:endParaRPr lang="en-US"/>
          </a:p>
        </p:txBody>
      </p:sp>
      <p:sp>
        <p:nvSpPr>
          <p:cNvPr id="6" name="Footer Placeholder 4">
            <a:extLst>
              <a:ext uri="{FF2B5EF4-FFF2-40B4-BE49-F238E27FC236}">
                <a16:creationId xmlns:a16="http://schemas.microsoft.com/office/drawing/2014/main" id="{22CC7F35-3E80-E1BA-A402-8E05A9A426BD}"/>
              </a:ext>
            </a:extLst>
          </p:cNvPr>
          <p:cNvSpPr>
            <a:spLocks noGrp="1"/>
          </p:cNvSpPr>
          <p:nvPr>
            <p:ph type="ftr" sz="quarter" idx="11"/>
          </p:nvPr>
        </p:nvSpPr>
        <p:spPr/>
        <p:txBody>
          <a:bodyPr/>
          <a:lstStyle>
            <a:lvl1pPr>
              <a:defRPr>
                <a:solidFill>
                  <a:schemeClr val="tx1">
                    <a:tint val="75000"/>
                  </a:schemeClr>
                </a:solidFill>
              </a:defRPr>
            </a:lvl1pPr>
          </a:lstStyle>
          <a:p>
            <a:pPr>
              <a:defRPr/>
            </a:pPr>
            <a:endParaRPr lang="en-US"/>
          </a:p>
        </p:txBody>
      </p:sp>
      <p:sp>
        <p:nvSpPr>
          <p:cNvPr id="7" name="Slide Number Placeholder 5">
            <a:extLst>
              <a:ext uri="{FF2B5EF4-FFF2-40B4-BE49-F238E27FC236}">
                <a16:creationId xmlns:a16="http://schemas.microsoft.com/office/drawing/2014/main" id="{EB8D8C37-BD44-6FC9-86D5-FC98A4E8E59E}"/>
              </a:ext>
            </a:extLst>
          </p:cNvPr>
          <p:cNvSpPr>
            <a:spLocks noGrp="1"/>
          </p:cNvSpPr>
          <p:nvPr>
            <p:ph type="sldNum" sz="quarter" idx="12"/>
          </p:nvPr>
        </p:nvSpPr>
        <p:spPr/>
        <p:txBody>
          <a:bodyPr/>
          <a:lstStyle>
            <a:lvl1pPr>
              <a:defRPr>
                <a:solidFill>
                  <a:schemeClr val="tx1">
                    <a:tint val="75000"/>
                  </a:schemeClr>
                </a:solidFill>
              </a:defRPr>
            </a:lvl1pPr>
          </a:lstStyle>
          <a:p>
            <a:pPr>
              <a:defRPr/>
            </a:pPr>
            <a:fld id="{33F7704E-1B44-49A1-87A5-53719CF85E2F}" type="slidenum">
              <a:rPr lang="en-US"/>
              <a:pPr>
                <a:defRPr/>
              </a:pPr>
              <a:t>‹#›</a:t>
            </a:fld>
            <a:endParaRPr lang="en-US"/>
          </a:p>
        </p:txBody>
      </p:sp>
    </p:spTree>
    <p:extLst>
      <p:ext uri="{BB962C8B-B14F-4D97-AF65-F5344CB8AC3E}">
        <p14:creationId xmlns:p14="http://schemas.microsoft.com/office/powerpoint/2010/main" val="1329502772"/>
      </p:ext>
    </p:extLst>
  </p:cSld>
  <p:clrMapOvr>
    <a:masterClrMapping/>
  </p:clrMapOvr>
  <p:transition spd="med">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898C0F89-458F-BAB4-1CAD-737FDBF26F5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9C60D472-DF0C-551E-AD6C-CE8357896BA6}"/>
              </a:ext>
            </a:extLst>
          </p:cNvPr>
          <p:cNvSpPr>
            <a:spLocks noGrp="1"/>
          </p:cNvSpPr>
          <p:nvPr>
            <p:ph type="dt" sz="half" idx="10"/>
          </p:nvPr>
        </p:nvSpPr>
        <p:spPr/>
        <p:txBody>
          <a:bodyPr/>
          <a:lstStyle>
            <a:lvl1pPr>
              <a:defRPr>
                <a:solidFill>
                  <a:schemeClr val="tx1">
                    <a:tint val="75000"/>
                  </a:schemeClr>
                </a:solidFill>
              </a:defRPr>
            </a:lvl1pPr>
          </a:lstStyle>
          <a:p>
            <a:pPr>
              <a:defRPr/>
            </a:pPr>
            <a:fld id="{1BD43F34-BB7F-4A0F-B6BD-075A8C85ACFB}" type="datetimeFigureOut">
              <a:rPr lang="en-US"/>
              <a:pPr>
                <a:defRPr/>
              </a:pPr>
              <a:t>11/28/2023</a:t>
            </a:fld>
            <a:endParaRPr lang="en-US"/>
          </a:p>
        </p:txBody>
      </p:sp>
      <p:sp>
        <p:nvSpPr>
          <p:cNvPr id="6" name="Footer Placeholder 4">
            <a:extLst>
              <a:ext uri="{FF2B5EF4-FFF2-40B4-BE49-F238E27FC236}">
                <a16:creationId xmlns:a16="http://schemas.microsoft.com/office/drawing/2014/main" id="{EDE15F49-7F37-F7A9-A023-8BE253CA921B}"/>
              </a:ext>
            </a:extLst>
          </p:cNvPr>
          <p:cNvSpPr>
            <a:spLocks noGrp="1"/>
          </p:cNvSpPr>
          <p:nvPr>
            <p:ph type="ftr" sz="quarter" idx="11"/>
          </p:nvPr>
        </p:nvSpPr>
        <p:spPr/>
        <p:txBody>
          <a:bodyPr/>
          <a:lstStyle>
            <a:lvl1pPr>
              <a:defRPr>
                <a:solidFill>
                  <a:schemeClr val="tx1">
                    <a:tint val="75000"/>
                  </a:schemeClr>
                </a:solidFill>
              </a:defRPr>
            </a:lvl1pPr>
          </a:lstStyle>
          <a:p>
            <a:pPr>
              <a:defRPr/>
            </a:pPr>
            <a:endParaRPr lang="en-US"/>
          </a:p>
        </p:txBody>
      </p:sp>
      <p:sp>
        <p:nvSpPr>
          <p:cNvPr id="7" name="Slide Number Placeholder 5">
            <a:extLst>
              <a:ext uri="{FF2B5EF4-FFF2-40B4-BE49-F238E27FC236}">
                <a16:creationId xmlns:a16="http://schemas.microsoft.com/office/drawing/2014/main" id="{8F3D1FB2-3238-FB4C-727B-1A392372B811}"/>
              </a:ext>
            </a:extLst>
          </p:cNvPr>
          <p:cNvSpPr>
            <a:spLocks noGrp="1"/>
          </p:cNvSpPr>
          <p:nvPr>
            <p:ph type="sldNum" sz="quarter" idx="12"/>
          </p:nvPr>
        </p:nvSpPr>
        <p:spPr/>
        <p:txBody>
          <a:bodyPr/>
          <a:lstStyle>
            <a:lvl1pPr>
              <a:defRPr>
                <a:solidFill>
                  <a:schemeClr val="tx1">
                    <a:tint val="75000"/>
                  </a:schemeClr>
                </a:solidFill>
              </a:defRPr>
            </a:lvl1pPr>
          </a:lstStyle>
          <a:p>
            <a:pPr>
              <a:defRPr/>
            </a:pPr>
            <a:fld id="{284BB7EB-A418-4170-B089-1E89B8DDC2BF}" type="slidenum">
              <a:rPr lang="en-US"/>
              <a:pPr>
                <a:defRPr/>
              </a:pPr>
              <a:t>‹#›</a:t>
            </a:fld>
            <a:endParaRPr lang="en-US"/>
          </a:p>
        </p:txBody>
      </p:sp>
    </p:spTree>
    <p:extLst>
      <p:ext uri="{BB962C8B-B14F-4D97-AF65-F5344CB8AC3E}">
        <p14:creationId xmlns:p14="http://schemas.microsoft.com/office/powerpoint/2010/main" val="4215335649"/>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10189"/>
            <a:ext cx="7886700" cy="2852737"/>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458991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413978A-6074-4D58-892D-192FB4CCE9D6}" type="datetimeFigureOut">
              <a:rPr lang="zh-CN" altLang="en-US"/>
              <a:pPr>
                <a:defRPr/>
              </a:pPr>
              <a:t>2023/11/28</a:t>
            </a:fld>
            <a:endParaRPr lang="zh-CN" altLang="en-US"/>
          </a:p>
        </p:txBody>
      </p:sp>
      <p:sp>
        <p:nvSpPr>
          <p:cNvPr id="5" name="页脚占位符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zh-CN" altLang="en-US"/>
          </a:p>
        </p:txBody>
      </p:sp>
      <p:sp>
        <p:nvSpPr>
          <p:cNvPr id="6" name="灯片编号占位符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61F2A79-EAB1-418C-9CC0-40AFFAF231EE}" type="slidenum">
              <a:rPr lang="zh-CN" altLang="en-US"/>
              <a:pPr>
                <a:defRPr/>
              </a:pPr>
              <a:t>‹#›</a:t>
            </a:fld>
            <a:endParaRPr lang="zh-CN" altLang="en-US"/>
          </a:p>
        </p:txBody>
      </p:sp>
    </p:spTree>
    <p:extLst>
      <p:ext uri="{BB962C8B-B14F-4D97-AF65-F5344CB8AC3E}">
        <p14:creationId xmlns:p14="http://schemas.microsoft.com/office/powerpoint/2010/main" val="2823005416"/>
      </p:ext>
    </p:extLst>
  </p:cSld>
  <p:clrMapOvr>
    <a:masterClrMapping/>
  </p:clrMapOvr>
  <p:transition spd="slow" advTm="3000"/>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6207746-80DC-F1F2-F256-1A1D5D128D33}"/>
              </a:ext>
            </a:extLst>
          </p:cNvPr>
          <p:cNvSpPr>
            <a:spLocks noGrp="1"/>
          </p:cNvSpPr>
          <p:nvPr>
            <p:ph type="dt" sz="half" idx="10"/>
          </p:nvPr>
        </p:nvSpPr>
        <p:spPr/>
        <p:txBody>
          <a:bodyPr/>
          <a:lstStyle>
            <a:lvl1pPr>
              <a:defRPr>
                <a:solidFill>
                  <a:schemeClr val="tx1">
                    <a:tint val="75000"/>
                  </a:schemeClr>
                </a:solidFill>
              </a:defRPr>
            </a:lvl1pPr>
          </a:lstStyle>
          <a:p>
            <a:pPr>
              <a:defRPr/>
            </a:pPr>
            <a:fld id="{3A1AE3D2-75B6-4459-A1C2-94C2F7FA765E}" type="datetimeFigureOut">
              <a:rPr lang="en-US"/>
              <a:pPr>
                <a:defRPr/>
              </a:pPr>
              <a:t>11/28/2023</a:t>
            </a:fld>
            <a:endParaRPr lang="en-US"/>
          </a:p>
        </p:txBody>
      </p:sp>
      <p:sp>
        <p:nvSpPr>
          <p:cNvPr id="5" name="Footer Placeholder 4">
            <a:extLst>
              <a:ext uri="{FF2B5EF4-FFF2-40B4-BE49-F238E27FC236}">
                <a16:creationId xmlns:a16="http://schemas.microsoft.com/office/drawing/2014/main" id="{F39E162A-CCCB-DE2E-C7EE-C7186D45DB73}"/>
              </a:ext>
            </a:extLst>
          </p:cNvPr>
          <p:cNvSpPr>
            <a:spLocks noGrp="1"/>
          </p:cNvSpPr>
          <p:nvPr>
            <p:ph type="ftr" sz="quarter" idx="11"/>
          </p:nvPr>
        </p:nvSpPr>
        <p:spPr/>
        <p:txBody>
          <a:bodyPr/>
          <a:lstStyle>
            <a:lvl1pPr>
              <a:defRPr>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CAD3F09C-8BFB-B256-D49E-E6D3CCD9729F}"/>
              </a:ext>
            </a:extLst>
          </p:cNvPr>
          <p:cNvSpPr>
            <a:spLocks noGrp="1"/>
          </p:cNvSpPr>
          <p:nvPr>
            <p:ph type="sldNum" sz="quarter" idx="12"/>
          </p:nvPr>
        </p:nvSpPr>
        <p:spPr/>
        <p:txBody>
          <a:bodyPr/>
          <a:lstStyle>
            <a:lvl1pPr>
              <a:defRPr>
                <a:solidFill>
                  <a:schemeClr val="tx1">
                    <a:tint val="75000"/>
                  </a:schemeClr>
                </a:solidFill>
              </a:defRPr>
            </a:lvl1pPr>
          </a:lstStyle>
          <a:p>
            <a:pPr>
              <a:defRPr/>
            </a:pPr>
            <a:fld id="{A7751AB0-D6F2-4E1C-A5EE-B70ADFD4F387}" type="slidenum">
              <a:rPr lang="en-US"/>
              <a:pPr>
                <a:defRPr/>
              </a:pPr>
              <a:t>‹#›</a:t>
            </a:fld>
            <a:endParaRPr lang="en-US"/>
          </a:p>
        </p:txBody>
      </p:sp>
    </p:spTree>
    <p:extLst>
      <p:ext uri="{BB962C8B-B14F-4D97-AF65-F5344CB8AC3E}">
        <p14:creationId xmlns:p14="http://schemas.microsoft.com/office/powerpoint/2010/main" val="1174215778"/>
      </p:ext>
    </p:extLst>
  </p:cSld>
  <p:clrMapOvr>
    <a:masterClrMapping/>
  </p:clrMapOvr>
  <p:transition spd="med">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5AE8BBA5-5A0F-576A-9D57-2FD0CCC72583}"/>
              </a:ext>
            </a:extLst>
          </p:cNvPr>
          <p:cNvSpPr>
            <a:spLocks noGrp="1"/>
          </p:cNvSpPr>
          <p:nvPr>
            <p:ph type="dt" sz="half" idx="10"/>
          </p:nvPr>
        </p:nvSpPr>
        <p:spPr/>
        <p:txBody>
          <a:bodyPr/>
          <a:lstStyle>
            <a:lvl1pPr>
              <a:defRPr>
                <a:solidFill>
                  <a:schemeClr val="tx1">
                    <a:tint val="75000"/>
                  </a:schemeClr>
                </a:solidFill>
              </a:defRPr>
            </a:lvl1pPr>
          </a:lstStyle>
          <a:p>
            <a:pPr>
              <a:defRPr/>
            </a:pPr>
            <a:fld id="{4C0E3DFD-B97E-4891-A3F4-1BA32DCB8D2E}" type="datetimeFigureOut">
              <a:rPr lang="en-US"/>
              <a:pPr>
                <a:defRPr/>
              </a:pPr>
              <a:t>11/28/2023</a:t>
            </a:fld>
            <a:endParaRPr lang="en-US"/>
          </a:p>
        </p:txBody>
      </p:sp>
      <p:sp>
        <p:nvSpPr>
          <p:cNvPr id="6" name="Footer Placeholder 5">
            <a:extLst>
              <a:ext uri="{FF2B5EF4-FFF2-40B4-BE49-F238E27FC236}">
                <a16:creationId xmlns:a16="http://schemas.microsoft.com/office/drawing/2014/main" id="{7301B4F4-37EE-D5A2-ADC6-EA049DB36B0E}"/>
              </a:ext>
            </a:extLst>
          </p:cNvPr>
          <p:cNvSpPr>
            <a:spLocks noGrp="1"/>
          </p:cNvSpPr>
          <p:nvPr>
            <p:ph type="ftr" sz="quarter" idx="11"/>
          </p:nvPr>
        </p:nvSpPr>
        <p:spPr/>
        <p:txBody>
          <a:bodyPr/>
          <a:lstStyle>
            <a:lvl1pPr>
              <a:defRPr>
                <a:solidFill>
                  <a:schemeClr val="tx1">
                    <a:tint val="75000"/>
                  </a:schemeClr>
                </a:solidFill>
              </a:defRPr>
            </a:lvl1pPr>
          </a:lstStyle>
          <a:p>
            <a:pPr>
              <a:defRPr/>
            </a:pPr>
            <a:endParaRPr lang="en-US"/>
          </a:p>
        </p:txBody>
      </p:sp>
      <p:sp>
        <p:nvSpPr>
          <p:cNvPr id="7" name="Slide Number Placeholder 6">
            <a:extLst>
              <a:ext uri="{FF2B5EF4-FFF2-40B4-BE49-F238E27FC236}">
                <a16:creationId xmlns:a16="http://schemas.microsoft.com/office/drawing/2014/main" id="{CAACDFE4-89E8-75E8-9948-E383E2313E03}"/>
              </a:ext>
            </a:extLst>
          </p:cNvPr>
          <p:cNvSpPr>
            <a:spLocks noGrp="1"/>
          </p:cNvSpPr>
          <p:nvPr>
            <p:ph type="sldNum" sz="quarter" idx="12"/>
          </p:nvPr>
        </p:nvSpPr>
        <p:spPr/>
        <p:txBody>
          <a:bodyPr/>
          <a:lstStyle>
            <a:lvl1pPr>
              <a:defRPr>
                <a:solidFill>
                  <a:schemeClr val="tx1">
                    <a:tint val="75000"/>
                  </a:schemeClr>
                </a:solidFill>
              </a:defRPr>
            </a:lvl1pPr>
          </a:lstStyle>
          <a:p>
            <a:pPr>
              <a:defRPr/>
            </a:pPr>
            <a:fld id="{B4887EEC-48A1-460E-AAF7-8CB9D61F12E1}" type="slidenum">
              <a:rPr lang="en-US"/>
              <a:pPr>
                <a:defRPr/>
              </a:pPr>
              <a:t>‹#›</a:t>
            </a:fld>
            <a:endParaRPr lang="en-US"/>
          </a:p>
        </p:txBody>
      </p:sp>
    </p:spTree>
    <p:extLst>
      <p:ext uri="{BB962C8B-B14F-4D97-AF65-F5344CB8AC3E}">
        <p14:creationId xmlns:p14="http://schemas.microsoft.com/office/powerpoint/2010/main" val="149939079"/>
      </p:ext>
    </p:extLst>
  </p:cSld>
  <p:clrMapOvr>
    <a:masterClrMapping/>
  </p:clrMapOvr>
  <p:transition spd="med">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08EAC2B-E8F3-BB2C-EB33-B13115576D71}"/>
              </a:ext>
            </a:extLst>
          </p:cNvPr>
          <p:cNvSpPr>
            <a:spLocks noGrp="1"/>
          </p:cNvSpPr>
          <p:nvPr>
            <p:ph type="dt" sz="half" idx="10"/>
          </p:nvPr>
        </p:nvSpPr>
        <p:spPr/>
        <p:txBody>
          <a:bodyPr/>
          <a:lstStyle>
            <a:lvl1pPr>
              <a:defRPr>
                <a:solidFill>
                  <a:schemeClr val="tx1">
                    <a:tint val="75000"/>
                  </a:schemeClr>
                </a:solidFill>
              </a:defRPr>
            </a:lvl1pPr>
          </a:lstStyle>
          <a:p>
            <a:pPr>
              <a:defRPr/>
            </a:pPr>
            <a:fld id="{CEB54DF8-1B31-465E-BF33-666B145372DD}" type="datetimeFigureOut">
              <a:rPr lang="en-US"/>
              <a:pPr>
                <a:defRPr/>
              </a:pPr>
              <a:t>11/28/2023</a:t>
            </a:fld>
            <a:endParaRPr lang="en-US"/>
          </a:p>
        </p:txBody>
      </p:sp>
      <p:sp>
        <p:nvSpPr>
          <p:cNvPr id="8" name="Footer Placeholder 7">
            <a:extLst>
              <a:ext uri="{FF2B5EF4-FFF2-40B4-BE49-F238E27FC236}">
                <a16:creationId xmlns:a16="http://schemas.microsoft.com/office/drawing/2014/main" id="{3E2010B9-B5EF-5933-7309-83D5B47DF656}"/>
              </a:ext>
            </a:extLst>
          </p:cNvPr>
          <p:cNvSpPr>
            <a:spLocks noGrp="1"/>
          </p:cNvSpPr>
          <p:nvPr>
            <p:ph type="ftr" sz="quarter" idx="11"/>
          </p:nvPr>
        </p:nvSpPr>
        <p:spPr/>
        <p:txBody>
          <a:bodyPr/>
          <a:lstStyle>
            <a:lvl1pPr>
              <a:defRPr>
                <a:solidFill>
                  <a:schemeClr val="tx1">
                    <a:tint val="75000"/>
                  </a:schemeClr>
                </a:solidFill>
              </a:defRPr>
            </a:lvl1pPr>
          </a:lstStyle>
          <a:p>
            <a:pPr>
              <a:defRPr/>
            </a:pPr>
            <a:endParaRPr lang="en-US"/>
          </a:p>
        </p:txBody>
      </p:sp>
      <p:sp>
        <p:nvSpPr>
          <p:cNvPr id="9" name="Slide Number Placeholder 8">
            <a:extLst>
              <a:ext uri="{FF2B5EF4-FFF2-40B4-BE49-F238E27FC236}">
                <a16:creationId xmlns:a16="http://schemas.microsoft.com/office/drawing/2014/main" id="{8D756E3B-AE6E-1B63-2AEC-7C7190703DBB}"/>
              </a:ext>
            </a:extLst>
          </p:cNvPr>
          <p:cNvSpPr>
            <a:spLocks noGrp="1"/>
          </p:cNvSpPr>
          <p:nvPr>
            <p:ph type="sldNum" sz="quarter" idx="12"/>
          </p:nvPr>
        </p:nvSpPr>
        <p:spPr/>
        <p:txBody>
          <a:bodyPr/>
          <a:lstStyle>
            <a:lvl1pPr>
              <a:defRPr>
                <a:solidFill>
                  <a:schemeClr val="tx1">
                    <a:tint val="75000"/>
                  </a:schemeClr>
                </a:solidFill>
              </a:defRPr>
            </a:lvl1pPr>
          </a:lstStyle>
          <a:p>
            <a:pPr>
              <a:defRPr/>
            </a:pPr>
            <a:fld id="{5B4AC492-51EF-42C6-B445-AF5FACBEB603}" type="slidenum">
              <a:rPr lang="en-US"/>
              <a:pPr>
                <a:defRPr/>
              </a:pPr>
              <a:t>‹#›</a:t>
            </a:fld>
            <a:endParaRPr lang="en-US"/>
          </a:p>
        </p:txBody>
      </p:sp>
    </p:spTree>
    <p:extLst>
      <p:ext uri="{BB962C8B-B14F-4D97-AF65-F5344CB8AC3E}">
        <p14:creationId xmlns:p14="http://schemas.microsoft.com/office/powerpoint/2010/main" val="2552932323"/>
      </p:ext>
    </p:extLst>
  </p:cSld>
  <p:clrMapOvr>
    <a:masterClrMapping/>
  </p:clrMapOvr>
  <p:transition spd="med">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D72BA29-9B26-ACC8-8532-3C72F6BC470C}"/>
              </a:ext>
            </a:extLst>
          </p:cNvPr>
          <p:cNvSpPr>
            <a:spLocks noGrp="1"/>
          </p:cNvSpPr>
          <p:nvPr>
            <p:ph type="dt" sz="half" idx="10"/>
          </p:nvPr>
        </p:nvSpPr>
        <p:spPr/>
        <p:txBody>
          <a:bodyPr/>
          <a:lstStyle>
            <a:lvl1pPr>
              <a:defRPr>
                <a:solidFill>
                  <a:schemeClr val="tx1">
                    <a:tint val="75000"/>
                  </a:schemeClr>
                </a:solidFill>
              </a:defRPr>
            </a:lvl1pPr>
          </a:lstStyle>
          <a:p>
            <a:pPr>
              <a:defRPr/>
            </a:pPr>
            <a:fld id="{54B45A57-F288-421D-8726-B0A441868B11}" type="datetimeFigureOut">
              <a:rPr lang="en-US"/>
              <a:pPr>
                <a:defRPr/>
              </a:pPr>
              <a:t>11/28/2023</a:t>
            </a:fld>
            <a:endParaRPr lang="en-US"/>
          </a:p>
        </p:txBody>
      </p:sp>
      <p:sp>
        <p:nvSpPr>
          <p:cNvPr id="4" name="Footer Placeholder 3">
            <a:extLst>
              <a:ext uri="{FF2B5EF4-FFF2-40B4-BE49-F238E27FC236}">
                <a16:creationId xmlns:a16="http://schemas.microsoft.com/office/drawing/2014/main" id="{865D5BBF-9EDB-EFC0-D1DC-FD6D153E433E}"/>
              </a:ext>
            </a:extLst>
          </p:cNvPr>
          <p:cNvSpPr>
            <a:spLocks noGrp="1"/>
          </p:cNvSpPr>
          <p:nvPr>
            <p:ph type="ftr" sz="quarter" idx="11"/>
          </p:nvPr>
        </p:nvSpPr>
        <p:spPr/>
        <p:txBody>
          <a:bodyPr/>
          <a:lstStyle>
            <a:lvl1pPr>
              <a:defRPr>
                <a:solidFill>
                  <a:schemeClr val="tx1">
                    <a:tint val="75000"/>
                  </a:schemeClr>
                </a:solidFill>
              </a:defRPr>
            </a:lvl1pPr>
          </a:lstStyle>
          <a:p>
            <a:pPr>
              <a:defRPr/>
            </a:pPr>
            <a:endParaRPr lang="en-US"/>
          </a:p>
        </p:txBody>
      </p:sp>
      <p:sp>
        <p:nvSpPr>
          <p:cNvPr id="5" name="Slide Number Placeholder 4">
            <a:extLst>
              <a:ext uri="{FF2B5EF4-FFF2-40B4-BE49-F238E27FC236}">
                <a16:creationId xmlns:a16="http://schemas.microsoft.com/office/drawing/2014/main" id="{6DCB2836-2AC5-30DC-F070-6A7C9C7B34E5}"/>
              </a:ext>
            </a:extLst>
          </p:cNvPr>
          <p:cNvSpPr>
            <a:spLocks noGrp="1"/>
          </p:cNvSpPr>
          <p:nvPr>
            <p:ph type="sldNum" sz="quarter" idx="12"/>
          </p:nvPr>
        </p:nvSpPr>
        <p:spPr/>
        <p:txBody>
          <a:bodyPr/>
          <a:lstStyle>
            <a:lvl1pPr>
              <a:defRPr>
                <a:solidFill>
                  <a:schemeClr val="tx1">
                    <a:tint val="75000"/>
                  </a:schemeClr>
                </a:solidFill>
              </a:defRPr>
            </a:lvl1pPr>
          </a:lstStyle>
          <a:p>
            <a:pPr>
              <a:defRPr/>
            </a:pPr>
            <a:fld id="{379E9E37-32F0-4185-B2ED-7DF9ADF64AA7}" type="slidenum">
              <a:rPr lang="en-US"/>
              <a:pPr>
                <a:defRPr/>
              </a:pPr>
              <a:t>‹#›</a:t>
            </a:fld>
            <a:endParaRPr lang="en-US"/>
          </a:p>
        </p:txBody>
      </p:sp>
    </p:spTree>
    <p:extLst>
      <p:ext uri="{BB962C8B-B14F-4D97-AF65-F5344CB8AC3E}">
        <p14:creationId xmlns:p14="http://schemas.microsoft.com/office/powerpoint/2010/main" val="1147719025"/>
      </p:ext>
    </p:extLst>
  </p:cSld>
  <p:clrMapOvr>
    <a:masterClrMapping/>
  </p:clrMapOvr>
  <p:transition spd="med">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201330-5B81-93EE-4747-AD908DD89C78}"/>
              </a:ext>
            </a:extLst>
          </p:cNvPr>
          <p:cNvSpPr>
            <a:spLocks noGrp="1"/>
          </p:cNvSpPr>
          <p:nvPr>
            <p:ph type="dt" sz="half" idx="10"/>
          </p:nvPr>
        </p:nvSpPr>
        <p:spPr/>
        <p:txBody>
          <a:bodyPr/>
          <a:lstStyle>
            <a:lvl1pPr>
              <a:defRPr>
                <a:solidFill>
                  <a:schemeClr val="tx1">
                    <a:tint val="75000"/>
                  </a:schemeClr>
                </a:solidFill>
              </a:defRPr>
            </a:lvl1pPr>
          </a:lstStyle>
          <a:p>
            <a:pPr>
              <a:defRPr/>
            </a:pPr>
            <a:fld id="{774C5BBE-B09C-494F-9116-1D91D6EA9BBD}" type="datetimeFigureOut">
              <a:rPr lang="en-US"/>
              <a:pPr>
                <a:defRPr/>
              </a:pPr>
              <a:t>11/28/2023</a:t>
            </a:fld>
            <a:endParaRPr lang="en-US"/>
          </a:p>
        </p:txBody>
      </p:sp>
      <p:sp>
        <p:nvSpPr>
          <p:cNvPr id="3" name="Footer Placeholder 2">
            <a:extLst>
              <a:ext uri="{FF2B5EF4-FFF2-40B4-BE49-F238E27FC236}">
                <a16:creationId xmlns:a16="http://schemas.microsoft.com/office/drawing/2014/main" id="{74C3CD38-C86F-0A3F-D496-1AD512E56C2E}"/>
              </a:ext>
            </a:extLst>
          </p:cNvPr>
          <p:cNvSpPr>
            <a:spLocks noGrp="1"/>
          </p:cNvSpPr>
          <p:nvPr>
            <p:ph type="ftr" sz="quarter" idx="11"/>
          </p:nvPr>
        </p:nvSpPr>
        <p:spPr/>
        <p:txBody>
          <a:bodyPr/>
          <a:lstStyle>
            <a:lvl1pPr>
              <a:defRPr>
                <a:solidFill>
                  <a:schemeClr val="tx1">
                    <a:tint val="75000"/>
                  </a:schemeClr>
                </a:solidFill>
              </a:defRPr>
            </a:lvl1pPr>
          </a:lstStyle>
          <a:p>
            <a:pPr>
              <a:defRPr/>
            </a:pPr>
            <a:endParaRPr lang="en-US"/>
          </a:p>
        </p:txBody>
      </p:sp>
      <p:sp>
        <p:nvSpPr>
          <p:cNvPr id="4" name="Slide Number Placeholder 3">
            <a:extLst>
              <a:ext uri="{FF2B5EF4-FFF2-40B4-BE49-F238E27FC236}">
                <a16:creationId xmlns:a16="http://schemas.microsoft.com/office/drawing/2014/main" id="{F2FCBFD9-A6F4-38A0-25DC-612AFB81248A}"/>
              </a:ext>
            </a:extLst>
          </p:cNvPr>
          <p:cNvSpPr>
            <a:spLocks noGrp="1"/>
          </p:cNvSpPr>
          <p:nvPr>
            <p:ph type="sldNum" sz="quarter" idx="12"/>
          </p:nvPr>
        </p:nvSpPr>
        <p:spPr/>
        <p:txBody>
          <a:bodyPr/>
          <a:lstStyle>
            <a:lvl1pPr>
              <a:defRPr>
                <a:solidFill>
                  <a:schemeClr val="tx1">
                    <a:tint val="75000"/>
                  </a:schemeClr>
                </a:solidFill>
              </a:defRPr>
            </a:lvl1pPr>
          </a:lstStyle>
          <a:p>
            <a:pPr>
              <a:defRPr/>
            </a:pPr>
            <a:fld id="{18F3C8F1-A05B-4DC7-A489-F4808BBB1757}" type="slidenum">
              <a:rPr lang="en-US"/>
              <a:pPr>
                <a:defRPr/>
              </a:pPr>
              <a:t>‹#›</a:t>
            </a:fld>
            <a:endParaRPr lang="en-US"/>
          </a:p>
        </p:txBody>
      </p:sp>
    </p:spTree>
    <p:extLst>
      <p:ext uri="{BB962C8B-B14F-4D97-AF65-F5344CB8AC3E}">
        <p14:creationId xmlns:p14="http://schemas.microsoft.com/office/powerpoint/2010/main" val="1793448548"/>
      </p:ext>
    </p:extLst>
  </p:cSld>
  <p:clrMapOvr>
    <a:masterClrMapping/>
  </p:clrMapOvr>
  <p:transition spd="med">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36ACEB35-5F24-A26D-050C-B26D3C35AC22}"/>
              </a:ext>
            </a:extLst>
          </p:cNvPr>
          <p:cNvSpPr>
            <a:spLocks noGrp="1"/>
          </p:cNvSpPr>
          <p:nvPr>
            <p:ph type="dt" sz="half" idx="10"/>
          </p:nvPr>
        </p:nvSpPr>
        <p:spPr/>
        <p:txBody>
          <a:bodyPr/>
          <a:lstStyle>
            <a:lvl1pPr>
              <a:defRPr>
                <a:solidFill>
                  <a:schemeClr val="tx1">
                    <a:tint val="75000"/>
                  </a:schemeClr>
                </a:solidFill>
              </a:defRPr>
            </a:lvl1pPr>
          </a:lstStyle>
          <a:p>
            <a:pPr>
              <a:defRPr/>
            </a:pPr>
            <a:fld id="{D28B9134-E237-4729-8B19-785379154CB2}" type="datetimeFigureOut">
              <a:rPr lang="en-US"/>
              <a:pPr>
                <a:defRPr/>
              </a:pPr>
              <a:t>11/28/2023</a:t>
            </a:fld>
            <a:endParaRPr lang="en-US"/>
          </a:p>
        </p:txBody>
      </p:sp>
      <p:sp>
        <p:nvSpPr>
          <p:cNvPr id="6" name="Footer Placeholder 5">
            <a:extLst>
              <a:ext uri="{FF2B5EF4-FFF2-40B4-BE49-F238E27FC236}">
                <a16:creationId xmlns:a16="http://schemas.microsoft.com/office/drawing/2014/main" id="{7B3C9BED-0DCE-DD60-4645-17ED3AAED437}"/>
              </a:ext>
            </a:extLst>
          </p:cNvPr>
          <p:cNvSpPr>
            <a:spLocks noGrp="1"/>
          </p:cNvSpPr>
          <p:nvPr>
            <p:ph type="ftr" sz="quarter" idx="11"/>
          </p:nvPr>
        </p:nvSpPr>
        <p:spPr/>
        <p:txBody>
          <a:bodyPr/>
          <a:lstStyle>
            <a:lvl1pPr>
              <a:defRPr>
                <a:solidFill>
                  <a:schemeClr val="tx1">
                    <a:tint val="75000"/>
                  </a:schemeClr>
                </a:solidFill>
              </a:defRPr>
            </a:lvl1pPr>
          </a:lstStyle>
          <a:p>
            <a:pPr>
              <a:defRPr/>
            </a:pPr>
            <a:endParaRPr lang="en-US"/>
          </a:p>
        </p:txBody>
      </p:sp>
      <p:sp>
        <p:nvSpPr>
          <p:cNvPr id="7" name="Slide Number Placeholder 6">
            <a:extLst>
              <a:ext uri="{FF2B5EF4-FFF2-40B4-BE49-F238E27FC236}">
                <a16:creationId xmlns:a16="http://schemas.microsoft.com/office/drawing/2014/main" id="{F26CE428-0EE9-8C91-E640-C74A450B1900}"/>
              </a:ext>
            </a:extLst>
          </p:cNvPr>
          <p:cNvSpPr>
            <a:spLocks noGrp="1"/>
          </p:cNvSpPr>
          <p:nvPr>
            <p:ph type="sldNum" sz="quarter" idx="12"/>
          </p:nvPr>
        </p:nvSpPr>
        <p:spPr/>
        <p:txBody>
          <a:bodyPr/>
          <a:lstStyle>
            <a:lvl1pPr>
              <a:defRPr>
                <a:solidFill>
                  <a:schemeClr val="tx1">
                    <a:tint val="75000"/>
                  </a:schemeClr>
                </a:solidFill>
              </a:defRPr>
            </a:lvl1pPr>
          </a:lstStyle>
          <a:p>
            <a:pPr>
              <a:defRPr/>
            </a:pPr>
            <a:fld id="{56D5BB2A-D33F-41F6-8CDE-20F9D1FBDB4A}" type="slidenum">
              <a:rPr lang="en-US"/>
              <a:pPr>
                <a:defRPr/>
              </a:pPr>
              <a:t>‹#›</a:t>
            </a:fld>
            <a:endParaRPr lang="en-US"/>
          </a:p>
        </p:txBody>
      </p:sp>
    </p:spTree>
    <p:extLst>
      <p:ext uri="{BB962C8B-B14F-4D97-AF65-F5344CB8AC3E}">
        <p14:creationId xmlns:p14="http://schemas.microsoft.com/office/powerpoint/2010/main" val="3289364021"/>
      </p:ext>
    </p:extLst>
  </p:cSld>
  <p:clrMapOvr>
    <a:masterClrMapping/>
  </p:clrMapOvr>
  <p:transition spd="med">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ECC6D8E8-7066-D289-E33A-317244F99985}"/>
              </a:ext>
            </a:extLst>
          </p:cNvPr>
          <p:cNvSpPr>
            <a:spLocks noGrp="1"/>
          </p:cNvSpPr>
          <p:nvPr>
            <p:ph type="dt" sz="half" idx="10"/>
          </p:nvPr>
        </p:nvSpPr>
        <p:spPr/>
        <p:txBody>
          <a:bodyPr/>
          <a:lstStyle>
            <a:lvl1pPr>
              <a:defRPr>
                <a:solidFill>
                  <a:schemeClr val="tx1">
                    <a:tint val="75000"/>
                  </a:schemeClr>
                </a:solidFill>
              </a:defRPr>
            </a:lvl1pPr>
          </a:lstStyle>
          <a:p>
            <a:pPr>
              <a:defRPr/>
            </a:pPr>
            <a:fld id="{F4E7271D-D924-4816-92E7-B0FBE1C460B2}" type="datetimeFigureOut">
              <a:rPr lang="en-US"/>
              <a:pPr>
                <a:defRPr/>
              </a:pPr>
              <a:t>11/28/2023</a:t>
            </a:fld>
            <a:endParaRPr lang="en-US"/>
          </a:p>
        </p:txBody>
      </p:sp>
      <p:sp>
        <p:nvSpPr>
          <p:cNvPr id="6" name="Footer Placeholder 5">
            <a:extLst>
              <a:ext uri="{FF2B5EF4-FFF2-40B4-BE49-F238E27FC236}">
                <a16:creationId xmlns:a16="http://schemas.microsoft.com/office/drawing/2014/main" id="{40758205-A761-6A2F-F8A3-A711DA62DA6D}"/>
              </a:ext>
            </a:extLst>
          </p:cNvPr>
          <p:cNvSpPr>
            <a:spLocks noGrp="1"/>
          </p:cNvSpPr>
          <p:nvPr>
            <p:ph type="ftr" sz="quarter" idx="11"/>
          </p:nvPr>
        </p:nvSpPr>
        <p:spPr/>
        <p:txBody>
          <a:bodyPr/>
          <a:lstStyle>
            <a:lvl1pPr>
              <a:defRPr>
                <a:solidFill>
                  <a:schemeClr val="tx1">
                    <a:tint val="75000"/>
                  </a:schemeClr>
                </a:solidFill>
              </a:defRPr>
            </a:lvl1pPr>
          </a:lstStyle>
          <a:p>
            <a:pPr>
              <a:defRPr/>
            </a:pPr>
            <a:endParaRPr lang="en-US"/>
          </a:p>
        </p:txBody>
      </p:sp>
      <p:sp>
        <p:nvSpPr>
          <p:cNvPr id="7" name="Slide Number Placeholder 6">
            <a:extLst>
              <a:ext uri="{FF2B5EF4-FFF2-40B4-BE49-F238E27FC236}">
                <a16:creationId xmlns:a16="http://schemas.microsoft.com/office/drawing/2014/main" id="{DDD04AF4-2364-262B-5710-1E2B676F4AA1}"/>
              </a:ext>
            </a:extLst>
          </p:cNvPr>
          <p:cNvSpPr>
            <a:spLocks noGrp="1"/>
          </p:cNvSpPr>
          <p:nvPr>
            <p:ph type="sldNum" sz="quarter" idx="12"/>
          </p:nvPr>
        </p:nvSpPr>
        <p:spPr/>
        <p:txBody>
          <a:bodyPr/>
          <a:lstStyle>
            <a:lvl1pPr>
              <a:defRPr>
                <a:solidFill>
                  <a:schemeClr val="tx1">
                    <a:tint val="75000"/>
                  </a:schemeClr>
                </a:solidFill>
              </a:defRPr>
            </a:lvl1pPr>
          </a:lstStyle>
          <a:p>
            <a:pPr>
              <a:defRPr/>
            </a:pPr>
            <a:fld id="{D7CF6AF9-2708-4FCB-AA7E-2C8D81D74568}" type="slidenum">
              <a:rPr lang="en-US"/>
              <a:pPr>
                <a:defRPr/>
              </a:pPr>
              <a:t>‹#›</a:t>
            </a:fld>
            <a:endParaRPr lang="en-US"/>
          </a:p>
        </p:txBody>
      </p:sp>
    </p:spTree>
    <p:extLst>
      <p:ext uri="{BB962C8B-B14F-4D97-AF65-F5344CB8AC3E}">
        <p14:creationId xmlns:p14="http://schemas.microsoft.com/office/powerpoint/2010/main" val="2433868876"/>
      </p:ext>
    </p:extLst>
  </p:cSld>
  <p:clrMapOvr>
    <a:masterClrMapping/>
  </p:clrMapOvr>
  <p:transition spd="med">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44CC332-102A-E1AA-2AD3-96E201E5418B}"/>
              </a:ext>
            </a:extLst>
          </p:cNvPr>
          <p:cNvSpPr>
            <a:spLocks noGrp="1"/>
          </p:cNvSpPr>
          <p:nvPr>
            <p:ph type="dt" sz="half" idx="10"/>
          </p:nvPr>
        </p:nvSpPr>
        <p:spPr/>
        <p:txBody>
          <a:bodyPr/>
          <a:lstStyle>
            <a:lvl1pPr>
              <a:defRPr>
                <a:solidFill>
                  <a:schemeClr val="tx1">
                    <a:tint val="75000"/>
                  </a:schemeClr>
                </a:solidFill>
              </a:defRPr>
            </a:lvl1pPr>
          </a:lstStyle>
          <a:p>
            <a:pPr>
              <a:defRPr/>
            </a:pPr>
            <a:fld id="{9D9EEDEB-9741-432E-AA8D-7F459BD588A8}" type="datetimeFigureOut">
              <a:rPr lang="en-US"/>
              <a:pPr>
                <a:defRPr/>
              </a:pPr>
              <a:t>11/28/2023</a:t>
            </a:fld>
            <a:endParaRPr lang="en-US"/>
          </a:p>
        </p:txBody>
      </p:sp>
      <p:sp>
        <p:nvSpPr>
          <p:cNvPr id="5" name="Footer Placeholder 4">
            <a:extLst>
              <a:ext uri="{FF2B5EF4-FFF2-40B4-BE49-F238E27FC236}">
                <a16:creationId xmlns:a16="http://schemas.microsoft.com/office/drawing/2014/main" id="{5A102869-5512-505D-6FB1-20B9A581B852}"/>
              </a:ext>
            </a:extLst>
          </p:cNvPr>
          <p:cNvSpPr>
            <a:spLocks noGrp="1"/>
          </p:cNvSpPr>
          <p:nvPr>
            <p:ph type="ftr" sz="quarter" idx="11"/>
          </p:nvPr>
        </p:nvSpPr>
        <p:spPr/>
        <p:txBody>
          <a:bodyPr/>
          <a:lstStyle>
            <a:lvl1pPr>
              <a:defRPr>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21C652BB-4A1B-16E6-FF20-E7BAF90059CE}"/>
              </a:ext>
            </a:extLst>
          </p:cNvPr>
          <p:cNvSpPr>
            <a:spLocks noGrp="1"/>
          </p:cNvSpPr>
          <p:nvPr>
            <p:ph type="sldNum" sz="quarter" idx="12"/>
          </p:nvPr>
        </p:nvSpPr>
        <p:spPr/>
        <p:txBody>
          <a:bodyPr/>
          <a:lstStyle>
            <a:lvl1pPr>
              <a:defRPr>
                <a:solidFill>
                  <a:schemeClr val="tx1">
                    <a:tint val="75000"/>
                  </a:schemeClr>
                </a:solidFill>
              </a:defRPr>
            </a:lvl1pPr>
          </a:lstStyle>
          <a:p>
            <a:pPr>
              <a:defRPr/>
            </a:pPr>
            <a:fld id="{830E2ABE-9C5E-47AF-9348-258B301F221A}" type="slidenum">
              <a:rPr lang="en-US"/>
              <a:pPr>
                <a:defRPr/>
              </a:pPr>
              <a:t>‹#›</a:t>
            </a:fld>
            <a:endParaRPr lang="en-US"/>
          </a:p>
        </p:txBody>
      </p:sp>
    </p:spTree>
    <p:extLst>
      <p:ext uri="{BB962C8B-B14F-4D97-AF65-F5344CB8AC3E}">
        <p14:creationId xmlns:p14="http://schemas.microsoft.com/office/powerpoint/2010/main" val="2780808433"/>
      </p:ext>
    </p:extLst>
  </p:cSld>
  <p:clrMapOvr>
    <a:masterClrMapping/>
  </p:clrMapOvr>
  <p:transition spd="med">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AC95020-EA12-87C1-1BE4-29A77EA06DCC}"/>
              </a:ext>
            </a:extLst>
          </p:cNvPr>
          <p:cNvSpPr>
            <a:spLocks noGrp="1"/>
          </p:cNvSpPr>
          <p:nvPr>
            <p:ph type="dt" sz="half" idx="10"/>
          </p:nvPr>
        </p:nvSpPr>
        <p:spPr/>
        <p:txBody>
          <a:bodyPr/>
          <a:lstStyle>
            <a:lvl1pPr>
              <a:defRPr>
                <a:solidFill>
                  <a:schemeClr val="tx1">
                    <a:tint val="75000"/>
                  </a:schemeClr>
                </a:solidFill>
              </a:defRPr>
            </a:lvl1pPr>
          </a:lstStyle>
          <a:p>
            <a:pPr>
              <a:defRPr/>
            </a:pPr>
            <a:fld id="{144024C2-C4EA-4491-8825-3D8F42F9526A}" type="datetimeFigureOut">
              <a:rPr lang="en-US"/>
              <a:pPr>
                <a:defRPr/>
              </a:pPr>
              <a:t>11/28/2023</a:t>
            </a:fld>
            <a:endParaRPr lang="en-US"/>
          </a:p>
        </p:txBody>
      </p:sp>
      <p:sp>
        <p:nvSpPr>
          <p:cNvPr id="5" name="Footer Placeholder 4">
            <a:extLst>
              <a:ext uri="{FF2B5EF4-FFF2-40B4-BE49-F238E27FC236}">
                <a16:creationId xmlns:a16="http://schemas.microsoft.com/office/drawing/2014/main" id="{CF2B3D63-A4B3-5599-D6A0-95512F3A84C6}"/>
              </a:ext>
            </a:extLst>
          </p:cNvPr>
          <p:cNvSpPr>
            <a:spLocks noGrp="1"/>
          </p:cNvSpPr>
          <p:nvPr>
            <p:ph type="ftr" sz="quarter" idx="11"/>
          </p:nvPr>
        </p:nvSpPr>
        <p:spPr/>
        <p:txBody>
          <a:bodyPr/>
          <a:lstStyle>
            <a:lvl1pPr>
              <a:defRPr>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781EB803-38A5-5E06-7C09-2FF7278A8F87}"/>
              </a:ext>
            </a:extLst>
          </p:cNvPr>
          <p:cNvSpPr>
            <a:spLocks noGrp="1"/>
          </p:cNvSpPr>
          <p:nvPr>
            <p:ph type="sldNum" sz="quarter" idx="12"/>
          </p:nvPr>
        </p:nvSpPr>
        <p:spPr/>
        <p:txBody>
          <a:bodyPr/>
          <a:lstStyle>
            <a:lvl1pPr>
              <a:defRPr>
                <a:solidFill>
                  <a:schemeClr val="tx1">
                    <a:tint val="75000"/>
                  </a:schemeClr>
                </a:solidFill>
              </a:defRPr>
            </a:lvl1pPr>
          </a:lstStyle>
          <a:p>
            <a:pPr>
              <a:defRPr/>
            </a:pPr>
            <a:fld id="{D35D27A0-0BB0-48BC-8D48-BA707C71DCAF}" type="slidenum">
              <a:rPr lang="en-US"/>
              <a:pPr>
                <a:defRPr/>
              </a:pPr>
              <a:t>‹#›</a:t>
            </a:fld>
            <a:endParaRPr lang="en-US"/>
          </a:p>
        </p:txBody>
      </p:sp>
    </p:spTree>
    <p:extLst>
      <p:ext uri="{BB962C8B-B14F-4D97-AF65-F5344CB8AC3E}">
        <p14:creationId xmlns:p14="http://schemas.microsoft.com/office/powerpoint/2010/main" val="277963931"/>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825625"/>
            <a:ext cx="38862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825625"/>
            <a:ext cx="38862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57F1A8A-EC54-4255-B14C-027301727C4C}" type="datetimeFigureOut">
              <a:rPr lang="zh-CN" altLang="en-US"/>
              <a:pPr>
                <a:defRPr/>
              </a:pPr>
              <a:t>2023/11/28</a:t>
            </a:fld>
            <a:endParaRPr lang="zh-CN" altLang="en-US"/>
          </a:p>
        </p:txBody>
      </p:sp>
      <p:sp>
        <p:nvSpPr>
          <p:cNvPr id="6" name="页脚占位符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zh-CN" altLang="en-US"/>
          </a:p>
        </p:txBody>
      </p:sp>
      <p:sp>
        <p:nvSpPr>
          <p:cNvPr id="7" name="灯片编号占位符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D06075C-640B-4222-A761-4F28F56C68CD}" type="slidenum">
              <a:rPr lang="zh-CN" altLang="en-US"/>
              <a:pPr>
                <a:defRPr/>
              </a:pPr>
              <a:t>‹#›</a:t>
            </a:fld>
            <a:endParaRPr lang="zh-CN" altLang="en-US"/>
          </a:p>
        </p:txBody>
      </p:sp>
    </p:spTree>
    <p:extLst>
      <p:ext uri="{BB962C8B-B14F-4D97-AF65-F5344CB8AC3E}">
        <p14:creationId xmlns:p14="http://schemas.microsoft.com/office/powerpoint/2010/main" val="3979307817"/>
      </p:ext>
    </p:extLst>
  </p:cSld>
  <p:clrMapOvr>
    <a:masterClrMapping/>
  </p:clrMapOvr>
  <p:transition spd="slow" advTm="300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9"/>
            <a:ext cx="7886700" cy="1325563"/>
          </a:xfrm>
        </p:spPr>
        <p:txBody>
          <a:bodyPr/>
          <a:lstStyle/>
          <a:p>
            <a:r>
              <a:rPr lang="zh-CN" altLang="en-US"/>
              <a:t>单击此处编辑母版标题样式</a:t>
            </a:r>
          </a:p>
        </p:txBody>
      </p:sp>
      <p:sp>
        <p:nvSpPr>
          <p:cNvPr id="3" name="文本占位符 2"/>
          <p:cNvSpPr>
            <a:spLocks noGrp="1"/>
          </p:cNvSpPr>
          <p:nvPr>
            <p:ph type="body" idx="1"/>
          </p:nvPr>
        </p:nvSpPr>
        <p:spPr>
          <a:xfrm>
            <a:off x="890094" y="1778438"/>
            <a:ext cx="3655181" cy="823912"/>
          </a:xfrm>
        </p:spPr>
        <p:txBody>
          <a:bodyPr anchor="ctr"/>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a:t>单击此处编辑母版文本样式</a:t>
            </a:r>
          </a:p>
        </p:txBody>
      </p:sp>
      <p:sp>
        <p:nvSpPr>
          <p:cNvPr id="4" name="内容占位符 3"/>
          <p:cNvSpPr>
            <a:spLocks noGrp="1"/>
          </p:cNvSpPr>
          <p:nvPr>
            <p:ph sz="half" idx="2"/>
          </p:nvPr>
        </p:nvSpPr>
        <p:spPr>
          <a:xfrm>
            <a:off x="890094" y="2665379"/>
            <a:ext cx="3655181"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92704" y="1778438"/>
            <a:ext cx="3673182" cy="823912"/>
          </a:xfrm>
        </p:spPr>
        <p:txBody>
          <a:bodyPr anchor="ctr"/>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a:t>单击此处编辑母版文本样式</a:t>
            </a:r>
          </a:p>
        </p:txBody>
      </p:sp>
      <p:sp>
        <p:nvSpPr>
          <p:cNvPr id="6" name="内容占位符 5"/>
          <p:cNvSpPr>
            <a:spLocks noGrp="1"/>
          </p:cNvSpPr>
          <p:nvPr>
            <p:ph sz="quarter" idx="4"/>
          </p:nvPr>
        </p:nvSpPr>
        <p:spPr>
          <a:xfrm>
            <a:off x="4692704" y="2665379"/>
            <a:ext cx="3673182"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6D7DD5B-0879-498D-B913-558EF106CEB9}" type="datetimeFigureOut">
              <a:rPr lang="zh-CN" altLang="en-US"/>
              <a:pPr>
                <a:defRPr/>
              </a:pPr>
              <a:t>2023/11/28</a:t>
            </a:fld>
            <a:endParaRPr lang="zh-CN" altLang="en-US"/>
          </a:p>
        </p:txBody>
      </p:sp>
      <p:sp>
        <p:nvSpPr>
          <p:cNvPr id="8" name="页脚占位符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zh-CN" altLang="en-US"/>
          </a:p>
        </p:txBody>
      </p:sp>
      <p:sp>
        <p:nvSpPr>
          <p:cNvPr id="9" name="灯片编号占位符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1C31040-94CC-4217-B340-DB2B5CDF2688}" type="slidenum">
              <a:rPr lang="zh-CN" altLang="en-US"/>
              <a:pPr>
                <a:defRPr/>
              </a:pPr>
              <a:t>‹#›</a:t>
            </a:fld>
            <a:endParaRPr lang="zh-CN" altLang="en-US"/>
          </a:p>
        </p:txBody>
      </p:sp>
    </p:spTree>
    <p:extLst>
      <p:ext uri="{BB962C8B-B14F-4D97-AF65-F5344CB8AC3E}">
        <p14:creationId xmlns:p14="http://schemas.microsoft.com/office/powerpoint/2010/main" val="1505298014"/>
      </p:ext>
    </p:extLst>
  </p:cSld>
  <p:clrMapOvr>
    <a:masterClrMapping/>
  </p:clrMapOvr>
  <p:transition spd="slow" advTm="300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69DA836-6113-4E2A-8974-F4380762918B}" type="datetimeFigureOut">
              <a:rPr lang="zh-CN" altLang="en-US"/>
              <a:pPr>
                <a:defRPr/>
              </a:pPr>
              <a:t>2023/11/28</a:t>
            </a:fld>
            <a:endParaRPr lang="zh-CN" altLang="en-US"/>
          </a:p>
        </p:txBody>
      </p:sp>
      <p:sp>
        <p:nvSpPr>
          <p:cNvPr id="4" name="页脚占位符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zh-CN" altLang="en-US"/>
          </a:p>
        </p:txBody>
      </p:sp>
      <p:sp>
        <p:nvSpPr>
          <p:cNvPr id="5" name="灯片编号占位符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44EA16D-AEF4-4F7D-B507-50655BA3BABA}" type="slidenum">
              <a:rPr lang="zh-CN" altLang="en-US"/>
              <a:pPr>
                <a:defRPr/>
              </a:pPr>
              <a:t>‹#›</a:t>
            </a:fld>
            <a:endParaRPr lang="zh-CN" altLang="en-US"/>
          </a:p>
        </p:txBody>
      </p:sp>
    </p:spTree>
    <p:extLst>
      <p:ext uri="{BB962C8B-B14F-4D97-AF65-F5344CB8AC3E}">
        <p14:creationId xmlns:p14="http://schemas.microsoft.com/office/powerpoint/2010/main" val="1265558715"/>
      </p:ext>
    </p:extLst>
  </p:cSld>
  <p:clrMapOvr>
    <a:masterClrMapping/>
  </p:clrMapOvr>
  <p:transition spd="slow" advTm="300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4DD48EA-C1BA-456F-8FC1-C58369428F20}" type="datetimeFigureOut">
              <a:rPr lang="zh-CN" altLang="en-US"/>
              <a:pPr>
                <a:defRPr/>
              </a:pPr>
              <a:t>2023/11/28</a:t>
            </a:fld>
            <a:endParaRPr lang="zh-CN" altLang="en-US"/>
          </a:p>
        </p:txBody>
      </p:sp>
      <p:sp>
        <p:nvSpPr>
          <p:cNvPr id="3" name="页脚占位符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zh-CN" altLang="en-US"/>
          </a:p>
        </p:txBody>
      </p:sp>
      <p:sp>
        <p:nvSpPr>
          <p:cNvPr id="4" name="灯片编号占位符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148E8F8-E1B6-4AE7-8A13-403B0E183676}" type="slidenum">
              <a:rPr lang="zh-CN" altLang="en-US"/>
              <a:pPr>
                <a:defRPr/>
              </a:pPr>
              <a:t>‹#›</a:t>
            </a:fld>
            <a:endParaRPr lang="zh-CN" altLang="en-US"/>
          </a:p>
        </p:txBody>
      </p:sp>
    </p:spTree>
    <p:extLst>
      <p:ext uri="{BB962C8B-B14F-4D97-AF65-F5344CB8AC3E}">
        <p14:creationId xmlns:p14="http://schemas.microsoft.com/office/powerpoint/2010/main" val="4173569402"/>
      </p:ext>
    </p:extLst>
  </p:cSld>
  <p:clrMapOvr>
    <a:masterClrMapping/>
  </p:clrMapOvr>
  <p:transition spd="slow" advTm="3000"/>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457201"/>
            <a:ext cx="4629150" cy="540385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zh-CN" altLang="en-US" noProof="0"/>
          </a:p>
        </p:txBody>
      </p:sp>
      <p:sp>
        <p:nvSpPr>
          <p:cNvPr id="4" name="文本占位符 3"/>
          <p:cNvSpPr>
            <a:spLocks noGrp="1"/>
          </p:cNvSpPr>
          <p:nvPr>
            <p:ph type="body" sz="half" idx="2"/>
          </p:nvPr>
        </p:nvSpPr>
        <p:spPr>
          <a:xfrm>
            <a:off x="629841" y="2057400"/>
            <a:ext cx="3124012"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5EE999E-3DA4-4B4B-8CA2-D8C498C81E67}" type="datetimeFigureOut">
              <a:rPr lang="zh-CN" altLang="en-US"/>
              <a:pPr>
                <a:defRPr/>
              </a:pPr>
              <a:t>2023/11/28</a:t>
            </a:fld>
            <a:endParaRPr lang="zh-CN" altLang="en-US"/>
          </a:p>
        </p:txBody>
      </p:sp>
      <p:sp>
        <p:nvSpPr>
          <p:cNvPr id="6" name="页脚占位符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zh-CN" altLang="en-US"/>
          </a:p>
        </p:txBody>
      </p:sp>
      <p:sp>
        <p:nvSpPr>
          <p:cNvPr id="7" name="灯片编号占位符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9502DD1-03EB-4315-AB68-81CA1BEE75F6}" type="slidenum">
              <a:rPr lang="zh-CN" altLang="en-US"/>
              <a:pPr>
                <a:defRPr/>
              </a:pPr>
              <a:t>‹#›</a:t>
            </a:fld>
            <a:endParaRPr lang="zh-CN" altLang="en-US"/>
          </a:p>
        </p:txBody>
      </p:sp>
    </p:spTree>
    <p:extLst>
      <p:ext uri="{BB962C8B-B14F-4D97-AF65-F5344CB8AC3E}">
        <p14:creationId xmlns:p14="http://schemas.microsoft.com/office/powerpoint/2010/main" val="2784548777"/>
      </p:ext>
    </p:extLst>
  </p:cSld>
  <p:clrMapOvr>
    <a:masterClrMapping/>
  </p:clrMapOvr>
  <p:transition spd="slow" advTm="3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a:t>Click to edit Master title style</a:t>
            </a:r>
          </a:p>
        </p:txBody>
      </p:sp>
      <p:sp>
        <p:nvSpPr>
          <p:cNvPr id="27" name="Content Placeholder 26"/>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2023/11/28</a:t>
            </a:fld>
            <a:endParaRPr lang="zh-CN" altLang="en-US">
              <a:solidFill>
                <a:prstClr val="black">
                  <a:tint val="75000"/>
                </a:prstClr>
              </a:solidFill>
            </a:endParaRPr>
          </a:p>
        </p:txBody>
      </p:sp>
      <p:sp>
        <p:nvSpPr>
          <p:cNvPr id="19" name="Footer Placeholder 18"/>
          <p:cNvSpPr>
            <a:spLocks noGrp="1"/>
          </p:cNvSpPr>
          <p:nvPr>
            <p:ph type="ftr" sz="quarter" idx="11"/>
          </p:nvPr>
        </p:nvSpPr>
        <p:spPr>
          <a:xfrm>
            <a:off x="3581400" y="76203"/>
            <a:ext cx="2895600" cy="288925"/>
          </a:xfrm>
        </p:spPr>
        <p:txBody>
          <a:bodyPr/>
          <a:lstStyle/>
          <a:p>
            <a:endParaRPr lang="zh-CN" altLang="en-US">
              <a:solidFill>
                <a:prstClr val="black">
                  <a:tint val="75000"/>
                </a:prstClr>
              </a:solidFill>
            </a:endParaRPr>
          </a:p>
        </p:txBody>
      </p:sp>
      <p:sp>
        <p:nvSpPr>
          <p:cNvPr id="16" name="Slide Number Placeholder 15"/>
          <p:cNvSpPr>
            <a:spLocks noGrp="1"/>
          </p:cNvSpPr>
          <p:nvPr>
            <p:ph type="sldNum" sz="quarter" idx="12"/>
          </p:nvPr>
        </p:nvSpPr>
        <p:spPr>
          <a:xfrm>
            <a:off x="8229600" y="6473952"/>
            <a:ext cx="758952" cy="246888"/>
          </a:xfrm>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526438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365125"/>
            <a:ext cx="1971675"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2" y="365125"/>
            <a:ext cx="5800725"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4136446-EFBB-4CA4-AB16-F87496201BDD}" type="datetimeFigureOut">
              <a:rPr lang="zh-CN" altLang="en-US"/>
              <a:pPr>
                <a:defRPr/>
              </a:pPr>
              <a:t>2023/11/28</a:t>
            </a:fld>
            <a:endParaRPr lang="zh-CN" altLang="en-US"/>
          </a:p>
        </p:txBody>
      </p:sp>
      <p:sp>
        <p:nvSpPr>
          <p:cNvPr id="5" name="页脚占位符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zh-CN" altLang="en-US"/>
          </a:p>
        </p:txBody>
      </p:sp>
      <p:sp>
        <p:nvSpPr>
          <p:cNvPr id="6" name="灯片编号占位符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15DF77B-53FB-4122-8E39-27247A7D936C}" type="slidenum">
              <a:rPr lang="zh-CN" altLang="en-US"/>
              <a:pPr>
                <a:defRPr/>
              </a:pPr>
              <a:t>‹#›</a:t>
            </a:fld>
            <a:endParaRPr lang="zh-CN" altLang="en-US"/>
          </a:p>
        </p:txBody>
      </p:sp>
    </p:spTree>
    <p:extLst>
      <p:ext uri="{BB962C8B-B14F-4D97-AF65-F5344CB8AC3E}">
        <p14:creationId xmlns:p14="http://schemas.microsoft.com/office/powerpoint/2010/main" val="3765656847"/>
      </p:ext>
    </p:extLst>
  </p:cSld>
  <p:clrMapOvr>
    <a:masterClrMapping/>
  </p:clrMapOvr>
  <p:transition spd="slow" advTm="3000"/>
</p:sldLayout>
</file>

<file path=ppt/slideLayouts/slideLayout21.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28650" y="365125"/>
            <a:ext cx="78867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2BD51-3D49-4DE6-83C6-21ACB8BC3C3F}" type="datetimeFigureOut">
              <a:rPr lang="zh-CN" altLang="en-US"/>
              <a:pPr>
                <a:defRPr/>
              </a:pPr>
              <a:t>2023/11/28</a:t>
            </a:fld>
            <a:endParaRPr lang="zh-CN" altLang="en-US"/>
          </a:p>
        </p:txBody>
      </p:sp>
      <p:sp>
        <p:nvSpPr>
          <p:cNvPr id="4" name="页脚占位符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zh-CN" altLang="en-US"/>
          </a:p>
        </p:txBody>
      </p:sp>
      <p:sp>
        <p:nvSpPr>
          <p:cNvPr id="5" name="灯片编号占位符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71A610D-7B72-432B-81B9-6FA04157F351}" type="slidenum">
              <a:rPr lang="zh-CN" altLang="en-US"/>
              <a:pPr>
                <a:defRPr/>
              </a:pPr>
              <a:t>‹#›</a:t>
            </a:fld>
            <a:endParaRPr lang="zh-CN" altLang="en-US"/>
          </a:p>
        </p:txBody>
      </p:sp>
    </p:spTree>
    <p:extLst>
      <p:ext uri="{BB962C8B-B14F-4D97-AF65-F5344CB8AC3E}">
        <p14:creationId xmlns:p14="http://schemas.microsoft.com/office/powerpoint/2010/main" val="4076966280"/>
      </p:ext>
    </p:extLst>
  </p:cSld>
  <p:clrMapOvr>
    <a:masterClrMapping/>
  </p:clrMapOvr>
  <p:transition spd="slow" advTm="3000"/>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8233DC0-BAC2-460E-BA23-CF8E97FDE930}" type="slidenum">
              <a:rPr lang="en-US" altLang="en-US"/>
              <a:pPr>
                <a:defRPr/>
              </a:pPr>
              <a:t>‹#›</a:t>
            </a:fld>
            <a:endParaRPr lang="en-US" altLang="en-US"/>
          </a:p>
        </p:txBody>
      </p:sp>
    </p:spTree>
    <p:extLst>
      <p:ext uri="{BB962C8B-B14F-4D97-AF65-F5344CB8AC3E}">
        <p14:creationId xmlns:p14="http://schemas.microsoft.com/office/powerpoint/2010/main" val="126013430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BAC57ED-5592-43D4-AEE2-54916627B2ED}" type="slidenum">
              <a:rPr lang="en-US" altLang="en-US"/>
              <a:pPr>
                <a:defRPr/>
              </a:pPr>
              <a:t>‹#›</a:t>
            </a:fld>
            <a:endParaRPr lang="en-US" altLang="en-US"/>
          </a:p>
        </p:txBody>
      </p:sp>
    </p:spTree>
    <p:extLst>
      <p:ext uri="{BB962C8B-B14F-4D97-AF65-F5344CB8AC3E}">
        <p14:creationId xmlns:p14="http://schemas.microsoft.com/office/powerpoint/2010/main" val="2942223267"/>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9375F98-08B6-477C-9730-A1D6A135FED9}" type="slidenum">
              <a:rPr lang="en-US" altLang="en-US"/>
              <a:pPr>
                <a:defRPr/>
              </a:pPr>
              <a:t>‹#›</a:t>
            </a:fld>
            <a:endParaRPr lang="en-US" altLang="en-US"/>
          </a:p>
        </p:txBody>
      </p:sp>
    </p:spTree>
    <p:extLst>
      <p:ext uri="{BB962C8B-B14F-4D97-AF65-F5344CB8AC3E}">
        <p14:creationId xmlns:p14="http://schemas.microsoft.com/office/powerpoint/2010/main" val="161941482"/>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67F910A-623E-45E3-87D1-302C20E69558}" type="slidenum">
              <a:rPr lang="en-US" altLang="en-US"/>
              <a:pPr>
                <a:defRPr/>
              </a:pPr>
              <a:t>‹#›</a:t>
            </a:fld>
            <a:endParaRPr lang="en-US" altLang="en-US"/>
          </a:p>
        </p:txBody>
      </p:sp>
    </p:spTree>
    <p:extLst>
      <p:ext uri="{BB962C8B-B14F-4D97-AF65-F5344CB8AC3E}">
        <p14:creationId xmlns:p14="http://schemas.microsoft.com/office/powerpoint/2010/main" val="2006065021"/>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5923DD4B-841A-42C4-980C-C8AA67444090}" type="slidenum">
              <a:rPr lang="en-US" altLang="en-US"/>
              <a:pPr>
                <a:defRPr/>
              </a:pPr>
              <a:t>‹#›</a:t>
            </a:fld>
            <a:endParaRPr lang="en-US" altLang="en-US"/>
          </a:p>
        </p:txBody>
      </p:sp>
    </p:spTree>
    <p:extLst>
      <p:ext uri="{BB962C8B-B14F-4D97-AF65-F5344CB8AC3E}">
        <p14:creationId xmlns:p14="http://schemas.microsoft.com/office/powerpoint/2010/main" val="3168924581"/>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11A6EBE3-3C5F-4EB5-B2C2-251A0E891BD9}" type="slidenum">
              <a:rPr lang="en-US" altLang="en-US"/>
              <a:pPr>
                <a:defRPr/>
              </a:pPr>
              <a:t>‹#›</a:t>
            </a:fld>
            <a:endParaRPr lang="en-US" altLang="en-US"/>
          </a:p>
        </p:txBody>
      </p:sp>
    </p:spTree>
    <p:extLst>
      <p:ext uri="{BB962C8B-B14F-4D97-AF65-F5344CB8AC3E}">
        <p14:creationId xmlns:p14="http://schemas.microsoft.com/office/powerpoint/2010/main" val="3128822400"/>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372C83C-FDE5-43F0-AA7D-CEBDE33E2306}" type="slidenum">
              <a:rPr lang="en-US" altLang="en-US"/>
              <a:pPr>
                <a:defRPr/>
              </a:pPr>
              <a:t>‹#›</a:t>
            </a:fld>
            <a:endParaRPr lang="en-US" altLang="en-US"/>
          </a:p>
        </p:txBody>
      </p:sp>
    </p:spTree>
    <p:extLst>
      <p:ext uri="{BB962C8B-B14F-4D97-AF65-F5344CB8AC3E}">
        <p14:creationId xmlns:p14="http://schemas.microsoft.com/office/powerpoint/2010/main" val="3812212630"/>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3391CC1-6D7A-4737-9627-2D194EACC171}" type="slidenum">
              <a:rPr lang="en-US" altLang="en-US"/>
              <a:pPr>
                <a:defRPr/>
              </a:pPr>
              <a:t>‹#›</a:t>
            </a:fld>
            <a:endParaRPr lang="en-US" altLang="en-US"/>
          </a:p>
        </p:txBody>
      </p:sp>
    </p:spTree>
    <p:extLst>
      <p:ext uri="{BB962C8B-B14F-4D97-AF65-F5344CB8AC3E}">
        <p14:creationId xmlns:p14="http://schemas.microsoft.com/office/powerpoint/2010/main" val="236977068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4"/>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9" name="Date Placeholder 18"/>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2023/11/28</a:t>
            </a:fld>
            <a:endParaRPr lang="zh-CN" altLang="en-US">
              <a:solidFill>
                <a:prstClr val="black">
                  <a:tint val="75000"/>
                </a:prstClr>
              </a:solidFill>
            </a:endParaRPr>
          </a:p>
        </p:txBody>
      </p:sp>
      <p:sp>
        <p:nvSpPr>
          <p:cNvPr id="11" name="Footer Placeholder 10"/>
          <p:cNvSpPr>
            <a:spLocks noGrp="1"/>
          </p:cNvSpPr>
          <p:nvPr>
            <p:ph type="ftr" sz="quarter" idx="11"/>
          </p:nvPr>
        </p:nvSpPr>
        <p:spPr/>
        <p:txBody>
          <a:bodyPr/>
          <a:lstStyle/>
          <a:p>
            <a:endParaRPr lang="zh-CN" altLang="en-US">
              <a:solidFill>
                <a:prstClr val="black">
                  <a:tint val="75000"/>
                </a:prstClr>
              </a:solidFill>
            </a:endParaRPr>
          </a:p>
        </p:txBody>
      </p:sp>
      <p:sp>
        <p:nvSpPr>
          <p:cNvPr id="16" name="Slide Number Placeholder 1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
        <p:nvSpPr>
          <p:cNvPr id="8" name="Title 7"/>
          <p:cNvSpPr>
            <a:spLocks noGrp="1"/>
          </p:cNvSpPr>
          <p:nvPr>
            <p:ph type="title"/>
          </p:nvPr>
        </p:nvSpPr>
        <p:spPr>
          <a:xfrm>
            <a:off x="180475" y="2947107"/>
            <a:ext cx="8686800" cy="1184825"/>
          </a:xfrm>
        </p:spPr>
        <p:txBody>
          <a:bodyPr rtlCol="0" anchor="t"/>
          <a:lstStyle>
            <a:lvl1pPr algn="r">
              <a:defRPr/>
            </a:lvl1pPr>
          </a:lstStyle>
          <a:p>
            <a:r>
              <a:rPr kumimoji="0" lang="en-US"/>
              <a:t>Click to edit Master title style</a:t>
            </a:r>
          </a:p>
        </p:txBody>
      </p:sp>
    </p:spTree>
    <p:extLst>
      <p:ext uri="{BB962C8B-B14F-4D97-AF65-F5344CB8AC3E}">
        <p14:creationId xmlns:p14="http://schemas.microsoft.com/office/powerpoint/2010/main" val="3761496033"/>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A1D0F67-BAB5-4351-BCE4-ED5782443A9B}" type="slidenum">
              <a:rPr lang="en-US" altLang="en-US"/>
              <a:pPr>
                <a:defRPr/>
              </a:pPr>
              <a:t>‹#›</a:t>
            </a:fld>
            <a:endParaRPr lang="en-US" altLang="en-US"/>
          </a:p>
        </p:txBody>
      </p:sp>
    </p:spTree>
    <p:extLst>
      <p:ext uri="{BB962C8B-B14F-4D97-AF65-F5344CB8AC3E}">
        <p14:creationId xmlns:p14="http://schemas.microsoft.com/office/powerpoint/2010/main" val="940552801"/>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DCE4A52-B81F-4316-9D9B-ED65709F1175}" type="slidenum">
              <a:rPr lang="en-US" altLang="en-US"/>
              <a:pPr>
                <a:defRPr/>
              </a:pPr>
              <a:t>‹#›</a:t>
            </a:fld>
            <a:endParaRPr lang="en-US" altLang="en-US"/>
          </a:p>
        </p:txBody>
      </p:sp>
    </p:spTree>
    <p:extLst>
      <p:ext uri="{BB962C8B-B14F-4D97-AF65-F5344CB8AC3E}">
        <p14:creationId xmlns:p14="http://schemas.microsoft.com/office/powerpoint/2010/main" val="1734464958"/>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EA9C2CA-D873-434D-A6D6-97F3DF026B46}" type="slidenum">
              <a:rPr lang="en-US" altLang="en-US"/>
              <a:pPr>
                <a:defRPr/>
              </a:pPr>
              <a:t>‹#›</a:t>
            </a:fld>
            <a:endParaRPr lang="en-US" altLang="en-US"/>
          </a:p>
        </p:txBody>
      </p:sp>
    </p:spTree>
    <p:extLst>
      <p:ext uri="{BB962C8B-B14F-4D97-AF65-F5344CB8AC3E}">
        <p14:creationId xmlns:p14="http://schemas.microsoft.com/office/powerpoint/2010/main" val="831503576"/>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0"/>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5266E1C0-6FF9-424C-9238-E2FB3263DFFA}" type="slidenum">
              <a:rPr lang="en-US" altLang="en-US"/>
              <a:pPr>
                <a:defRPr/>
              </a:pPr>
              <a:t>‹#›</a:t>
            </a:fld>
            <a:endParaRPr lang="en-US" altLang="en-US"/>
          </a:p>
        </p:txBody>
      </p:sp>
    </p:spTree>
    <p:extLst>
      <p:ext uri="{BB962C8B-B14F-4D97-AF65-F5344CB8AC3E}">
        <p14:creationId xmlns:p14="http://schemas.microsoft.com/office/powerpoint/2010/main" val="3239488486"/>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8233DC0-BAC2-460E-BA23-CF8E97FDE930}" type="slidenum">
              <a:rPr lang="en-US" altLang="en-US"/>
              <a:pPr>
                <a:defRPr/>
              </a:pPr>
              <a:t>‹#›</a:t>
            </a:fld>
            <a:endParaRPr lang="en-US" altLang="en-US"/>
          </a:p>
        </p:txBody>
      </p:sp>
    </p:spTree>
    <p:extLst>
      <p:ext uri="{BB962C8B-B14F-4D97-AF65-F5344CB8AC3E}">
        <p14:creationId xmlns:p14="http://schemas.microsoft.com/office/powerpoint/2010/main" val="994706579"/>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BAC57ED-5592-43D4-AEE2-54916627B2ED}" type="slidenum">
              <a:rPr lang="en-US" altLang="en-US"/>
              <a:pPr>
                <a:defRPr/>
              </a:pPr>
              <a:t>‹#›</a:t>
            </a:fld>
            <a:endParaRPr lang="en-US" altLang="en-US"/>
          </a:p>
        </p:txBody>
      </p:sp>
    </p:spTree>
    <p:extLst>
      <p:ext uri="{BB962C8B-B14F-4D97-AF65-F5344CB8AC3E}">
        <p14:creationId xmlns:p14="http://schemas.microsoft.com/office/powerpoint/2010/main" val="99288123"/>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9375F98-08B6-477C-9730-A1D6A135FED9}" type="slidenum">
              <a:rPr lang="en-US" altLang="en-US"/>
              <a:pPr>
                <a:defRPr/>
              </a:pPr>
              <a:t>‹#›</a:t>
            </a:fld>
            <a:endParaRPr lang="en-US" altLang="en-US"/>
          </a:p>
        </p:txBody>
      </p:sp>
    </p:spTree>
    <p:extLst>
      <p:ext uri="{BB962C8B-B14F-4D97-AF65-F5344CB8AC3E}">
        <p14:creationId xmlns:p14="http://schemas.microsoft.com/office/powerpoint/2010/main" val="2784089385"/>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67F910A-623E-45E3-87D1-302C20E69558}" type="slidenum">
              <a:rPr lang="en-US" altLang="en-US"/>
              <a:pPr>
                <a:defRPr/>
              </a:pPr>
              <a:t>‹#›</a:t>
            </a:fld>
            <a:endParaRPr lang="en-US" altLang="en-US"/>
          </a:p>
        </p:txBody>
      </p:sp>
    </p:spTree>
    <p:extLst>
      <p:ext uri="{BB962C8B-B14F-4D97-AF65-F5344CB8AC3E}">
        <p14:creationId xmlns:p14="http://schemas.microsoft.com/office/powerpoint/2010/main" val="3347953146"/>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5923DD4B-841A-42C4-980C-C8AA67444090}" type="slidenum">
              <a:rPr lang="en-US" altLang="en-US"/>
              <a:pPr>
                <a:defRPr/>
              </a:pPr>
              <a:t>‹#›</a:t>
            </a:fld>
            <a:endParaRPr lang="en-US" altLang="en-US"/>
          </a:p>
        </p:txBody>
      </p:sp>
    </p:spTree>
    <p:extLst>
      <p:ext uri="{BB962C8B-B14F-4D97-AF65-F5344CB8AC3E}">
        <p14:creationId xmlns:p14="http://schemas.microsoft.com/office/powerpoint/2010/main" val="1304835348"/>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11A6EBE3-3C5F-4EB5-B2C2-251A0E891BD9}" type="slidenum">
              <a:rPr lang="en-US" altLang="en-US"/>
              <a:pPr>
                <a:defRPr/>
              </a:pPr>
              <a:t>‹#›</a:t>
            </a:fld>
            <a:endParaRPr lang="en-US" altLang="en-US"/>
          </a:p>
        </p:txBody>
      </p:sp>
    </p:spTree>
    <p:extLst>
      <p:ext uri="{BB962C8B-B14F-4D97-AF65-F5344CB8AC3E}">
        <p14:creationId xmlns:p14="http://schemas.microsoft.com/office/powerpoint/2010/main" val="366418650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a:t>Click to edit Master title style</a:t>
            </a:r>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2023/11/28</a:t>
            </a:fld>
            <a:endParaRPr lang="zh-CN" altLang="en-US">
              <a:solidFill>
                <a:prstClr val="black">
                  <a:tint val="75000"/>
                </a:prstClr>
              </a:solidFill>
            </a:endParaRPr>
          </a:p>
        </p:txBody>
      </p:sp>
      <p:sp>
        <p:nvSpPr>
          <p:cNvPr id="10" name="Footer Placeholder 9"/>
          <p:cNvSpPr>
            <a:spLocks noGrp="1"/>
          </p:cNvSpPr>
          <p:nvPr>
            <p:ph type="ftr" sz="quarter" idx="11"/>
          </p:nvPr>
        </p:nvSpPr>
        <p:spPr/>
        <p:txBody>
          <a:bodyPr/>
          <a:lstStyle/>
          <a:p>
            <a:endParaRPr lang="zh-CN" altLang="en-US">
              <a:solidFill>
                <a:prstClr val="black">
                  <a:tint val="75000"/>
                </a:prstClr>
              </a:solidFill>
            </a:endParaRPr>
          </a:p>
        </p:txBody>
      </p:sp>
      <p:sp>
        <p:nvSpPr>
          <p:cNvPr id="31" name="Slide Number Placeholder 30"/>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632427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372C83C-FDE5-43F0-AA7D-CEBDE33E2306}" type="slidenum">
              <a:rPr lang="en-US" altLang="en-US"/>
              <a:pPr>
                <a:defRPr/>
              </a:pPr>
              <a:t>‹#›</a:t>
            </a:fld>
            <a:endParaRPr lang="en-US" altLang="en-US"/>
          </a:p>
        </p:txBody>
      </p:sp>
    </p:spTree>
    <p:extLst>
      <p:ext uri="{BB962C8B-B14F-4D97-AF65-F5344CB8AC3E}">
        <p14:creationId xmlns:p14="http://schemas.microsoft.com/office/powerpoint/2010/main" val="1979119820"/>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3391CC1-6D7A-4737-9627-2D194EACC171}" type="slidenum">
              <a:rPr lang="en-US" altLang="en-US"/>
              <a:pPr>
                <a:defRPr/>
              </a:pPr>
              <a:t>‹#›</a:t>
            </a:fld>
            <a:endParaRPr lang="en-US" altLang="en-US"/>
          </a:p>
        </p:txBody>
      </p:sp>
    </p:spTree>
    <p:extLst>
      <p:ext uri="{BB962C8B-B14F-4D97-AF65-F5344CB8AC3E}">
        <p14:creationId xmlns:p14="http://schemas.microsoft.com/office/powerpoint/2010/main" val="2126242589"/>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A1D0F67-BAB5-4351-BCE4-ED5782443A9B}" type="slidenum">
              <a:rPr lang="en-US" altLang="en-US"/>
              <a:pPr>
                <a:defRPr/>
              </a:pPr>
              <a:t>‹#›</a:t>
            </a:fld>
            <a:endParaRPr lang="en-US" altLang="en-US"/>
          </a:p>
        </p:txBody>
      </p:sp>
    </p:spTree>
    <p:extLst>
      <p:ext uri="{BB962C8B-B14F-4D97-AF65-F5344CB8AC3E}">
        <p14:creationId xmlns:p14="http://schemas.microsoft.com/office/powerpoint/2010/main" val="1011011026"/>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DCE4A52-B81F-4316-9D9B-ED65709F1175}" type="slidenum">
              <a:rPr lang="en-US" altLang="en-US"/>
              <a:pPr>
                <a:defRPr/>
              </a:pPr>
              <a:t>‹#›</a:t>
            </a:fld>
            <a:endParaRPr lang="en-US" altLang="en-US"/>
          </a:p>
        </p:txBody>
      </p:sp>
    </p:spTree>
    <p:extLst>
      <p:ext uri="{BB962C8B-B14F-4D97-AF65-F5344CB8AC3E}">
        <p14:creationId xmlns:p14="http://schemas.microsoft.com/office/powerpoint/2010/main" val="2680048021"/>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EA9C2CA-D873-434D-A6D6-97F3DF026B46}" type="slidenum">
              <a:rPr lang="en-US" altLang="en-US"/>
              <a:pPr>
                <a:defRPr/>
              </a:pPr>
              <a:t>‹#›</a:t>
            </a:fld>
            <a:endParaRPr lang="en-US" altLang="en-US"/>
          </a:p>
        </p:txBody>
      </p:sp>
    </p:spTree>
    <p:extLst>
      <p:ext uri="{BB962C8B-B14F-4D97-AF65-F5344CB8AC3E}">
        <p14:creationId xmlns:p14="http://schemas.microsoft.com/office/powerpoint/2010/main" val="3018133319"/>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0"/>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5266E1C0-6FF9-424C-9238-E2FB3263DFFA}" type="slidenum">
              <a:rPr lang="en-US" altLang="en-US"/>
              <a:pPr>
                <a:defRPr/>
              </a:pPr>
              <a:t>‹#›</a:t>
            </a:fld>
            <a:endParaRPr lang="en-US" altLang="en-US"/>
          </a:p>
        </p:txBody>
      </p:sp>
    </p:spTree>
    <p:extLst>
      <p:ext uri="{BB962C8B-B14F-4D97-AF65-F5344CB8AC3E}">
        <p14:creationId xmlns:p14="http://schemas.microsoft.com/office/powerpoint/2010/main" val="640189258"/>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8233DC0-BAC2-460E-BA23-CF8E97FDE930}" type="slidenum">
              <a:rPr lang="en-US" altLang="en-US"/>
              <a:pPr>
                <a:defRPr/>
              </a:pPr>
              <a:t>‹#›</a:t>
            </a:fld>
            <a:endParaRPr lang="en-US" altLang="en-US"/>
          </a:p>
        </p:txBody>
      </p:sp>
    </p:spTree>
    <p:extLst>
      <p:ext uri="{BB962C8B-B14F-4D97-AF65-F5344CB8AC3E}">
        <p14:creationId xmlns:p14="http://schemas.microsoft.com/office/powerpoint/2010/main" val="1865169713"/>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BAC57ED-5592-43D4-AEE2-54916627B2ED}" type="slidenum">
              <a:rPr lang="en-US" altLang="en-US"/>
              <a:pPr>
                <a:defRPr/>
              </a:pPr>
              <a:t>‹#›</a:t>
            </a:fld>
            <a:endParaRPr lang="en-US" altLang="en-US"/>
          </a:p>
        </p:txBody>
      </p:sp>
    </p:spTree>
    <p:extLst>
      <p:ext uri="{BB962C8B-B14F-4D97-AF65-F5344CB8AC3E}">
        <p14:creationId xmlns:p14="http://schemas.microsoft.com/office/powerpoint/2010/main" val="2279936558"/>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9375F98-08B6-477C-9730-A1D6A135FED9}" type="slidenum">
              <a:rPr lang="en-US" altLang="en-US"/>
              <a:pPr>
                <a:defRPr/>
              </a:pPr>
              <a:t>‹#›</a:t>
            </a:fld>
            <a:endParaRPr lang="en-US" altLang="en-US"/>
          </a:p>
        </p:txBody>
      </p:sp>
    </p:spTree>
    <p:extLst>
      <p:ext uri="{BB962C8B-B14F-4D97-AF65-F5344CB8AC3E}">
        <p14:creationId xmlns:p14="http://schemas.microsoft.com/office/powerpoint/2010/main" val="9389097"/>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67F910A-623E-45E3-87D1-302C20E69558}" type="slidenum">
              <a:rPr lang="en-US" altLang="en-US"/>
              <a:pPr>
                <a:defRPr/>
              </a:pPr>
              <a:t>‹#›</a:t>
            </a:fld>
            <a:endParaRPr lang="en-US" altLang="en-US"/>
          </a:p>
        </p:txBody>
      </p:sp>
    </p:spTree>
    <p:extLst>
      <p:ext uri="{BB962C8B-B14F-4D97-AF65-F5344CB8AC3E}">
        <p14:creationId xmlns:p14="http://schemas.microsoft.com/office/powerpoint/2010/main" val="174852416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21"/>
            <a:ext cx="8610600" cy="882651"/>
          </a:xfrm>
        </p:spPr>
        <p:txBody>
          <a:bodyPr anchor="ctr"/>
          <a:lstStyle>
            <a:lvl1pPr>
              <a:defRPr/>
            </a:lvl1pPr>
          </a:lstStyle>
          <a:p>
            <a:r>
              <a:rPr kumimoji="0" lang="en-US"/>
              <a:t>Click to edit Master title style</a:t>
            </a:r>
          </a:p>
        </p:txBody>
      </p:sp>
      <p:sp>
        <p:nvSpPr>
          <p:cNvPr id="13" name="Text Placeholder 12"/>
          <p:cNvSpPr>
            <a:spLocks noGrp="1"/>
          </p:cNvSpPr>
          <p:nvPr>
            <p:ph type="body" idx="1"/>
          </p:nvPr>
        </p:nvSpPr>
        <p:spPr>
          <a:xfrm>
            <a:off x="281445" y="666750"/>
            <a:ext cx="4290556" cy="639763"/>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25" name="Text Placeholder 24"/>
          <p:cNvSpPr>
            <a:spLocks noGrp="1"/>
          </p:cNvSpPr>
          <p:nvPr>
            <p:ph type="body" sz="half" idx="3"/>
          </p:nvPr>
        </p:nvSpPr>
        <p:spPr>
          <a:xfrm>
            <a:off x="4645036" y="666750"/>
            <a:ext cx="4292241" cy="639763"/>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Content Placeholder 3"/>
          <p:cNvSpPr>
            <a:spLocks noGrp="1"/>
          </p:cNvSpPr>
          <p:nvPr>
            <p:ph sz="quarter" idx="2"/>
          </p:nvPr>
        </p:nvSpPr>
        <p:spPr>
          <a:xfrm>
            <a:off x="281445" y="131605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8" name="Content Placeholder 27"/>
          <p:cNvSpPr>
            <a:spLocks noGrp="1"/>
          </p:cNvSpPr>
          <p:nvPr>
            <p:ph sz="quarter" idx="4"/>
          </p:nvPr>
        </p:nvSpPr>
        <p:spPr>
          <a:xfrm>
            <a:off x="4648730" y="131605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2023/11/28</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a:xfrm>
            <a:off x="8229600" y="6477000"/>
            <a:ext cx="762000" cy="246888"/>
          </a:xfrm>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
        <p:nvSpPr>
          <p:cNvPr id="11" name="Straight Connector 10"/>
          <p:cNvSpPr>
            <a:spLocks noChangeShapeType="1"/>
          </p:cNvSpPr>
          <p:nvPr/>
        </p:nvSpPr>
        <p:spPr bwMode="auto">
          <a:xfrm>
            <a:off x="514350" y="601982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34685110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5923DD4B-841A-42C4-980C-C8AA67444090}" type="slidenum">
              <a:rPr lang="en-US" altLang="en-US"/>
              <a:pPr>
                <a:defRPr/>
              </a:pPr>
              <a:t>‹#›</a:t>
            </a:fld>
            <a:endParaRPr lang="en-US" altLang="en-US"/>
          </a:p>
        </p:txBody>
      </p:sp>
    </p:spTree>
    <p:extLst>
      <p:ext uri="{BB962C8B-B14F-4D97-AF65-F5344CB8AC3E}">
        <p14:creationId xmlns:p14="http://schemas.microsoft.com/office/powerpoint/2010/main" val="3691223716"/>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11A6EBE3-3C5F-4EB5-B2C2-251A0E891BD9}" type="slidenum">
              <a:rPr lang="en-US" altLang="en-US"/>
              <a:pPr>
                <a:defRPr/>
              </a:pPr>
              <a:t>‹#›</a:t>
            </a:fld>
            <a:endParaRPr lang="en-US" altLang="en-US"/>
          </a:p>
        </p:txBody>
      </p:sp>
    </p:spTree>
    <p:extLst>
      <p:ext uri="{BB962C8B-B14F-4D97-AF65-F5344CB8AC3E}">
        <p14:creationId xmlns:p14="http://schemas.microsoft.com/office/powerpoint/2010/main" val="2393258351"/>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372C83C-FDE5-43F0-AA7D-CEBDE33E2306}" type="slidenum">
              <a:rPr lang="en-US" altLang="en-US"/>
              <a:pPr>
                <a:defRPr/>
              </a:pPr>
              <a:t>‹#›</a:t>
            </a:fld>
            <a:endParaRPr lang="en-US" altLang="en-US"/>
          </a:p>
        </p:txBody>
      </p:sp>
    </p:spTree>
    <p:extLst>
      <p:ext uri="{BB962C8B-B14F-4D97-AF65-F5344CB8AC3E}">
        <p14:creationId xmlns:p14="http://schemas.microsoft.com/office/powerpoint/2010/main" val="3726136047"/>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3391CC1-6D7A-4737-9627-2D194EACC171}" type="slidenum">
              <a:rPr lang="en-US" altLang="en-US"/>
              <a:pPr>
                <a:defRPr/>
              </a:pPr>
              <a:t>‹#›</a:t>
            </a:fld>
            <a:endParaRPr lang="en-US" altLang="en-US"/>
          </a:p>
        </p:txBody>
      </p:sp>
    </p:spTree>
    <p:extLst>
      <p:ext uri="{BB962C8B-B14F-4D97-AF65-F5344CB8AC3E}">
        <p14:creationId xmlns:p14="http://schemas.microsoft.com/office/powerpoint/2010/main" val="24501799"/>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A1D0F67-BAB5-4351-BCE4-ED5782443A9B}" type="slidenum">
              <a:rPr lang="en-US" altLang="en-US"/>
              <a:pPr>
                <a:defRPr/>
              </a:pPr>
              <a:t>‹#›</a:t>
            </a:fld>
            <a:endParaRPr lang="en-US" altLang="en-US"/>
          </a:p>
        </p:txBody>
      </p:sp>
    </p:spTree>
    <p:extLst>
      <p:ext uri="{BB962C8B-B14F-4D97-AF65-F5344CB8AC3E}">
        <p14:creationId xmlns:p14="http://schemas.microsoft.com/office/powerpoint/2010/main" val="1772872377"/>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DCE4A52-B81F-4316-9D9B-ED65709F1175}" type="slidenum">
              <a:rPr lang="en-US" altLang="en-US"/>
              <a:pPr>
                <a:defRPr/>
              </a:pPr>
              <a:t>‹#›</a:t>
            </a:fld>
            <a:endParaRPr lang="en-US" altLang="en-US"/>
          </a:p>
        </p:txBody>
      </p:sp>
    </p:spTree>
    <p:extLst>
      <p:ext uri="{BB962C8B-B14F-4D97-AF65-F5344CB8AC3E}">
        <p14:creationId xmlns:p14="http://schemas.microsoft.com/office/powerpoint/2010/main" val="2299458182"/>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EA9C2CA-D873-434D-A6D6-97F3DF026B46}" type="slidenum">
              <a:rPr lang="en-US" altLang="en-US"/>
              <a:pPr>
                <a:defRPr/>
              </a:pPr>
              <a:t>‹#›</a:t>
            </a:fld>
            <a:endParaRPr lang="en-US" altLang="en-US"/>
          </a:p>
        </p:txBody>
      </p:sp>
    </p:spTree>
    <p:extLst>
      <p:ext uri="{BB962C8B-B14F-4D97-AF65-F5344CB8AC3E}">
        <p14:creationId xmlns:p14="http://schemas.microsoft.com/office/powerpoint/2010/main" val="818699114"/>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0"/>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5266E1C0-6FF9-424C-9238-E2FB3263DFFA}" type="slidenum">
              <a:rPr lang="en-US" altLang="en-US"/>
              <a:pPr>
                <a:defRPr/>
              </a:pPr>
              <a:t>‹#›</a:t>
            </a:fld>
            <a:endParaRPr lang="en-US" altLang="en-US"/>
          </a:p>
        </p:txBody>
      </p:sp>
    </p:spTree>
    <p:extLst>
      <p:ext uri="{BB962C8B-B14F-4D97-AF65-F5344CB8AC3E}">
        <p14:creationId xmlns:p14="http://schemas.microsoft.com/office/powerpoint/2010/main" val="554392611"/>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8233DC0-BAC2-460E-BA23-CF8E97FDE930}" type="slidenum">
              <a:rPr lang="en-US" altLang="en-US"/>
              <a:pPr>
                <a:defRPr/>
              </a:pPr>
              <a:t>‹#›</a:t>
            </a:fld>
            <a:endParaRPr lang="en-US" altLang="en-US"/>
          </a:p>
        </p:txBody>
      </p:sp>
    </p:spTree>
    <p:extLst>
      <p:ext uri="{BB962C8B-B14F-4D97-AF65-F5344CB8AC3E}">
        <p14:creationId xmlns:p14="http://schemas.microsoft.com/office/powerpoint/2010/main" val="1707153252"/>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BAC57ED-5592-43D4-AEE2-54916627B2ED}" type="slidenum">
              <a:rPr lang="en-US" altLang="en-US"/>
              <a:pPr>
                <a:defRPr/>
              </a:pPr>
              <a:t>‹#›</a:t>
            </a:fld>
            <a:endParaRPr lang="en-US" altLang="en-US"/>
          </a:p>
        </p:txBody>
      </p:sp>
    </p:spTree>
    <p:extLst>
      <p:ext uri="{BB962C8B-B14F-4D97-AF65-F5344CB8AC3E}">
        <p14:creationId xmlns:p14="http://schemas.microsoft.com/office/powerpoint/2010/main" val="346671792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a:t>Click to edit Master title style</a:t>
            </a:r>
          </a:p>
        </p:txBody>
      </p:sp>
      <p:sp>
        <p:nvSpPr>
          <p:cNvPr id="12" name="Date Placeholder 11"/>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2023/11/28</a:t>
            </a:fld>
            <a:endParaRPr lang="zh-CN" altLang="en-US">
              <a:solidFill>
                <a:prstClr val="black">
                  <a:tint val="75000"/>
                </a:prstClr>
              </a:solidFill>
            </a:endParaRPr>
          </a:p>
        </p:txBody>
      </p:sp>
      <p:sp>
        <p:nvSpPr>
          <p:cNvPr id="21" name="Footer Placeholder 20"/>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7071515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9375F98-08B6-477C-9730-A1D6A135FED9}" type="slidenum">
              <a:rPr lang="en-US" altLang="en-US"/>
              <a:pPr>
                <a:defRPr/>
              </a:pPr>
              <a:t>‹#›</a:t>
            </a:fld>
            <a:endParaRPr lang="en-US" altLang="en-US"/>
          </a:p>
        </p:txBody>
      </p:sp>
    </p:spTree>
    <p:extLst>
      <p:ext uri="{BB962C8B-B14F-4D97-AF65-F5344CB8AC3E}">
        <p14:creationId xmlns:p14="http://schemas.microsoft.com/office/powerpoint/2010/main" val="1093215455"/>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67F910A-623E-45E3-87D1-302C20E69558}" type="slidenum">
              <a:rPr lang="en-US" altLang="en-US"/>
              <a:pPr>
                <a:defRPr/>
              </a:pPr>
              <a:t>‹#›</a:t>
            </a:fld>
            <a:endParaRPr lang="en-US" altLang="en-US"/>
          </a:p>
        </p:txBody>
      </p:sp>
    </p:spTree>
    <p:extLst>
      <p:ext uri="{BB962C8B-B14F-4D97-AF65-F5344CB8AC3E}">
        <p14:creationId xmlns:p14="http://schemas.microsoft.com/office/powerpoint/2010/main" val="3834932700"/>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5923DD4B-841A-42C4-980C-C8AA67444090}" type="slidenum">
              <a:rPr lang="en-US" altLang="en-US"/>
              <a:pPr>
                <a:defRPr/>
              </a:pPr>
              <a:t>‹#›</a:t>
            </a:fld>
            <a:endParaRPr lang="en-US" altLang="en-US"/>
          </a:p>
        </p:txBody>
      </p:sp>
    </p:spTree>
    <p:extLst>
      <p:ext uri="{BB962C8B-B14F-4D97-AF65-F5344CB8AC3E}">
        <p14:creationId xmlns:p14="http://schemas.microsoft.com/office/powerpoint/2010/main" val="2074922766"/>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11A6EBE3-3C5F-4EB5-B2C2-251A0E891BD9}" type="slidenum">
              <a:rPr lang="en-US" altLang="en-US"/>
              <a:pPr>
                <a:defRPr/>
              </a:pPr>
              <a:t>‹#›</a:t>
            </a:fld>
            <a:endParaRPr lang="en-US" altLang="en-US"/>
          </a:p>
        </p:txBody>
      </p:sp>
    </p:spTree>
    <p:extLst>
      <p:ext uri="{BB962C8B-B14F-4D97-AF65-F5344CB8AC3E}">
        <p14:creationId xmlns:p14="http://schemas.microsoft.com/office/powerpoint/2010/main" val="4053104094"/>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372C83C-FDE5-43F0-AA7D-CEBDE33E2306}" type="slidenum">
              <a:rPr lang="en-US" altLang="en-US"/>
              <a:pPr>
                <a:defRPr/>
              </a:pPr>
              <a:t>‹#›</a:t>
            </a:fld>
            <a:endParaRPr lang="en-US" altLang="en-US"/>
          </a:p>
        </p:txBody>
      </p:sp>
    </p:spTree>
    <p:extLst>
      <p:ext uri="{BB962C8B-B14F-4D97-AF65-F5344CB8AC3E}">
        <p14:creationId xmlns:p14="http://schemas.microsoft.com/office/powerpoint/2010/main" val="3982704540"/>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3391CC1-6D7A-4737-9627-2D194EACC171}" type="slidenum">
              <a:rPr lang="en-US" altLang="en-US"/>
              <a:pPr>
                <a:defRPr/>
              </a:pPr>
              <a:t>‹#›</a:t>
            </a:fld>
            <a:endParaRPr lang="en-US" altLang="en-US"/>
          </a:p>
        </p:txBody>
      </p:sp>
    </p:spTree>
    <p:extLst>
      <p:ext uri="{BB962C8B-B14F-4D97-AF65-F5344CB8AC3E}">
        <p14:creationId xmlns:p14="http://schemas.microsoft.com/office/powerpoint/2010/main" val="2930615158"/>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A1D0F67-BAB5-4351-BCE4-ED5782443A9B}" type="slidenum">
              <a:rPr lang="en-US" altLang="en-US"/>
              <a:pPr>
                <a:defRPr/>
              </a:pPr>
              <a:t>‹#›</a:t>
            </a:fld>
            <a:endParaRPr lang="en-US" altLang="en-US"/>
          </a:p>
        </p:txBody>
      </p:sp>
    </p:spTree>
    <p:extLst>
      <p:ext uri="{BB962C8B-B14F-4D97-AF65-F5344CB8AC3E}">
        <p14:creationId xmlns:p14="http://schemas.microsoft.com/office/powerpoint/2010/main" val="1489725322"/>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DCE4A52-B81F-4316-9D9B-ED65709F1175}" type="slidenum">
              <a:rPr lang="en-US" altLang="en-US"/>
              <a:pPr>
                <a:defRPr/>
              </a:pPr>
              <a:t>‹#›</a:t>
            </a:fld>
            <a:endParaRPr lang="en-US" altLang="en-US"/>
          </a:p>
        </p:txBody>
      </p:sp>
    </p:spTree>
    <p:extLst>
      <p:ext uri="{BB962C8B-B14F-4D97-AF65-F5344CB8AC3E}">
        <p14:creationId xmlns:p14="http://schemas.microsoft.com/office/powerpoint/2010/main" val="94362170"/>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EA9C2CA-D873-434D-A6D6-97F3DF026B46}" type="slidenum">
              <a:rPr lang="en-US" altLang="en-US"/>
              <a:pPr>
                <a:defRPr/>
              </a:pPr>
              <a:t>‹#›</a:t>
            </a:fld>
            <a:endParaRPr lang="en-US" altLang="en-US"/>
          </a:p>
        </p:txBody>
      </p:sp>
    </p:spTree>
    <p:extLst>
      <p:ext uri="{BB962C8B-B14F-4D97-AF65-F5344CB8AC3E}">
        <p14:creationId xmlns:p14="http://schemas.microsoft.com/office/powerpoint/2010/main" val="353202717"/>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0"/>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5266E1C0-6FF9-424C-9238-E2FB3263DFFA}" type="slidenum">
              <a:rPr lang="en-US" altLang="en-US"/>
              <a:pPr>
                <a:defRPr/>
              </a:pPr>
              <a:t>‹#›</a:t>
            </a:fld>
            <a:endParaRPr lang="en-US" altLang="en-US"/>
          </a:p>
        </p:txBody>
      </p:sp>
    </p:spTree>
    <p:extLst>
      <p:ext uri="{BB962C8B-B14F-4D97-AF65-F5344CB8AC3E}">
        <p14:creationId xmlns:p14="http://schemas.microsoft.com/office/powerpoint/2010/main" val="23609553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2023/11/28</a:t>
            </a:fld>
            <a:endParaRPr lang="zh-CN" altLang="en-US">
              <a:solidFill>
                <a:prstClr val="black">
                  <a:tint val="75000"/>
                </a:prstClr>
              </a:solidFill>
            </a:endParaRPr>
          </a:p>
        </p:txBody>
      </p:sp>
      <p:sp>
        <p:nvSpPr>
          <p:cNvPr id="24" name="Footer Placeholder 23"/>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9219002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8233DC0-BAC2-460E-BA23-CF8E97FDE930}" type="slidenum">
              <a:rPr lang="en-US" altLang="en-US" smtClean="0"/>
              <a:pPr>
                <a:defRPr/>
              </a:pPr>
              <a:t>‹#›</a:t>
            </a:fld>
            <a:endParaRPr lang="en-US" altLang="en-US"/>
          </a:p>
        </p:txBody>
      </p:sp>
    </p:spTree>
    <p:extLst>
      <p:ext uri="{BB962C8B-B14F-4D97-AF65-F5344CB8AC3E}">
        <p14:creationId xmlns:p14="http://schemas.microsoft.com/office/powerpoint/2010/main" val="304574689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CBAC57ED-5592-43D4-AEE2-54916627B2ED}" type="slidenum">
              <a:rPr lang="en-US" altLang="en-US" smtClean="0"/>
              <a:pPr>
                <a:defRPr/>
              </a:pPr>
              <a:t>‹#›</a:t>
            </a:fld>
            <a:endParaRPr lang="en-US" altLang="en-US"/>
          </a:p>
        </p:txBody>
      </p:sp>
    </p:spTree>
    <p:extLst>
      <p:ext uri="{BB962C8B-B14F-4D97-AF65-F5344CB8AC3E}">
        <p14:creationId xmlns:p14="http://schemas.microsoft.com/office/powerpoint/2010/main" val="388579718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9375F98-08B6-477C-9730-A1D6A135FED9}" type="slidenum">
              <a:rPr lang="en-US" altLang="en-US" smtClean="0"/>
              <a:pPr>
                <a:defRPr/>
              </a:pPr>
              <a:t>‹#›</a:t>
            </a:fld>
            <a:endParaRPr lang="en-US" altLang="en-US"/>
          </a:p>
        </p:txBody>
      </p:sp>
    </p:spTree>
    <p:extLst>
      <p:ext uri="{BB962C8B-B14F-4D97-AF65-F5344CB8AC3E}">
        <p14:creationId xmlns:p14="http://schemas.microsoft.com/office/powerpoint/2010/main" val="259372744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367F910A-623E-45E3-87D1-302C20E69558}" type="slidenum">
              <a:rPr lang="en-US" altLang="en-US" smtClean="0"/>
              <a:pPr>
                <a:defRPr/>
              </a:pPr>
              <a:t>‹#›</a:t>
            </a:fld>
            <a:endParaRPr lang="en-US" altLang="en-US"/>
          </a:p>
        </p:txBody>
      </p:sp>
    </p:spTree>
    <p:extLst>
      <p:ext uri="{BB962C8B-B14F-4D97-AF65-F5344CB8AC3E}">
        <p14:creationId xmlns:p14="http://schemas.microsoft.com/office/powerpoint/2010/main" val="103233916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5923DD4B-841A-42C4-980C-C8AA67444090}" type="slidenum">
              <a:rPr lang="en-US" altLang="en-US" smtClean="0"/>
              <a:pPr>
                <a:defRPr/>
              </a:pPr>
              <a:t>‹#›</a:t>
            </a:fld>
            <a:endParaRPr lang="en-US" altLang="en-US"/>
          </a:p>
        </p:txBody>
      </p:sp>
    </p:spTree>
    <p:extLst>
      <p:ext uri="{BB962C8B-B14F-4D97-AF65-F5344CB8AC3E}">
        <p14:creationId xmlns:p14="http://schemas.microsoft.com/office/powerpoint/2010/main" val="74104309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11A6EBE3-3C5F-4EB5-B2C2-251A0E891BD9}" type="slidenum">
              <a:rPr lang="en-US" altLang="en-US" smtClean="0"/>
              <a:pPr>
                <a:defRPr/>
              </a:pPr>
              <a:t>‹#›</a:t>
            </a:fld>
            <a:endParaRPr lang="en-US" altLang="en-US"/>
          </a:p>
        </p:txBody>
      </p:sp>
    </p:spTree>
    <p:extLst>
      <p:ext uri="{BB962C8B-B14F-4D97-AF65-F5344CB8AC3E}">
        <p14:creationId xmlns:p14="http://schemas.microsoft.com/office/powerpoint/2010/main" val="323540836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7372C83C-FDE5-43F0-AA7D-CEBDE33E2306}" type="slidenum">
              <a:rPr lang="en-US" altLang="en-US" smtClean="0"/>
              <a:pPr>
                <a:defRPr/>
              </a:pPr>
              <a:t>‹#›</a:t>
            </a:fld>
            <a:endParaRPr lang="en-US" altLang="en-US"/>
          </a:p>
        </p:txBody>
      </p:sp>
    </p:spTree>
    <p:extLst>
      <p:ext uri="{BB962C8B-B14F-4D97-AF65-F5344CB8AC3E}">
        <p14:creationId xmlns:p14="http://schemas.microsoft.com/office/powerpoint/2010/main" val="348699847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3391CC1-6D7A-4737-9627-2D194EACC171}" type="slidenum">
              <a:rPr lang="en-US" altLang="en-US" smtClean="0"/>
              <a:pPr>
                <a:defRPr/>
              </a:pPr>
              <a:t>‹#›</a:t>
            </a:fld>
            <a:endParaRPr lang="en-US" altLang="en-US"/>
          </a:p>
        </p:txBody>
      </p:sp>
    </p:spTree>
    <p:extLst>
      <p:ext uri="{BB962C8B-B14F-4D97-AF65-F5344CB8AC3E}">
        <p14:creationId xmlns:p14="http://schemas.microsoft.com/office/powerpoint/2010/main" val="5672525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0A1D0F67-BAB5-4351-BCE4-ED5782443A9B}" type="slidenum">
              <a:rPr lang="en-US" altLang="en-US" smtClean="0"/>
              <a:pPr>
                <a:defRPr/>
              </a:pPr>
              <a:t>‹#›</a:t>
            </a:fld>
            <a:endParaRPr lang="en-US" altLang="en-US"/>
          </a:p>
        </p:txBody>
      </p:sp>
    </p:spTree>
    <p:extLst>
      <p:ext uri="{BB962C8B-B14F-4D97-AF65-F5344CB8AC3E}">
        <p14:creationId xmlns:p14="http://schemas.microsoft.com/office/powerpoint/2010/main" val="364995977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C4F194B5-CF90-4173-90A9-159965B51B0C}" type="slidenum">
              <a:rPr lang="en-US" altLang="en-US" smtClean="0">
                <a:latin typeface="Arial" panose="020B0604020202020204" pitchFamily="34" charset="0"/>
              </a:rPr>
              <a:pPr fontAlgn="base">
                <a:spcBef>
                  <a:spcPct val="0"/>
                </a:spcBef>
                <a:spcAft>
                  <a:spcPct val="0"/>
                </a:spcAft>
                <a:defRPr/>
              </a:pPr>
              <a:t>‹#›</a:t>
            </a:fld>
            <a:endParaRPr lang="en-US" altLang="en-US">
              <a:latin typeface="Arial" panose="020B0604020202020204" pitchFamily="34" charset="0"/>
            </a:endParaRPr>
          </a:p>
        </p:txBody>
      </p:sp>
    </p:spTree>
    <p:extLst>
      <p:ext uri="{BB962C8B-B14F-4D97-AF65-F5344CB8AC3E}">
        <p14:creationId xmlns:p14="http://schemas.microsoft.com/office/powerpoint/2010/main" val="14163284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4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Title 11"/>
          <p:cNvSpPr>
            <a:spLocks noGrp="1"/>
          </p:cNvSpPr>
          <p:nvPr>
            <p:ph type="title"/>
          </p:nvPr>
        </p:nvSpPr>
        <p:spPr>
          <a:xfrm>
            <a:off x="457200" y="5486403"/>
            <a:ext cx="8458200" cy="520700"/>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idx="2"/>
          </p:nvPr>
        </p:nvSpPr>
        <p:spPr>
          <a:xfrm>
            <a:off x="457219"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2023/11/28</a:t>
            </a:fld>
            <a:endParaRPr lang="zh-CN" altLang="en-US">
              <a:solidFill>
                <a:prstClr val="black">
                  <a:tint val="75000"/>
                </a:prstClr>
              </a:solidFill>
            </a:endParaRPr>
          </a:p>
        </p:txBody>
      </p:sp>
      <p:sp>
        <p:nvSpPr>
          <p:cNvPr id="29" name="Footer Placeholder 28"/>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2962293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C4F194B5-CF90-4173-90A9-159965B51B0C}" type="slidenum">
              <a:rPr lang="en-US" altLang="en-US" smtClean="0">
                <a:latin typeface="Arial" panose="020B0604020202020204" pitchFamily="34" charset="0"/>
              </a:rPr>
              <a:pPr fontAlgn="base">
                <a:spcBef>
                  <a:spcPct val="0"/>
                </a:spcBef>
                <a:spcAft>
                  <a:spcPct val="0"/>
                </a:spcAft>
                <a:defRPr/>
              </a:pPr>
              <a:t>‹#›</a:t>
            </a:fld>
            <a:endParaRPr lang="en-US" altLang="en-US">
              <a:latin typeface="Arial" panose="020B0604020202020204" pitchFamily="34" charset="0"/>
            </a:endParaRPr>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75653209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C4F194B5-CF90-4173-90A9-159965B51B0C}" type="slidenum">
              <a:rPr lang="en-US" altLang="en-US" smtClean="0">
                <a:latin typeface="Arial" panose="020B0604020202020204" pitchFamily="34" charset="0"/>
              </a:rPr>
              <a:pPr fontAlgn="base">
                <a:spcBef>
                  <a:spcPct val="0"/>
                </a:spcBef>
                <a:spcAft>
                  <a:spcPct val="0"/>
                </a:spcAft>
                <a:defRPr/>
              </a:pPr>
              <a:t>‹#›</a:t>
            </a:fld>
            <a:endParaRPr lang="en-US" altLang="en-US">
              <a:latin typeface="Arial" panose="020B0604020202020204" pitchFamily="34" charset="0"/>
            </a:endParaRPr>
          </a:p>
        </p:txBody>
      </p:sp>
    </p:spTree>
    <p:extLst>
      <p:ext uri="{BB962C8B-B14F-4D97-AF65-F5344CB8AC3E}">
        <p14:creationId xmlns:p14="http://schemas.microsoft.com/office/powerpoint/2010/main" val="197381047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C4F194B5-CF90-4173-90A9-159965B51B0C}" type="slidenum">
              <a:rPr lang="en-US" altLang="en-US" smtClean="0">
                <a:latin typeface="Arial" panose="020B0604020202020204" pitchFamily="34" charset="0"/>
              </a:rPr>
              <a:pPr fontAlgn="base">
                <a:spcBef>
                  <a:spcPct val="0"/>
                </a:spcBef>
                <a:spcAft>
                  <a:spcPct val="0"/>
                </a:spcAft>
                <a:defRPr/>
              </a:pPr>
              <a:t>‹#›</a:t>
            </a:fld>
            <a:endParaRPr lang="en-US" altLang="en-US">
              <a:latin typeface="Arial" panose="020B0604020202020204" pitchFamily="34" charset="0"/>
            </a:endParaRPr>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03924826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C4F194B5-CF90-4173-90A9-159965B51B0C}" type="slidenum">
              <a:rPr lang="en-US" altLang="en-US" smtClean="0">
                <a:latin typeface="Arial" panose="020B0604020202020204" pitchFamily="34" charset="0"/>
              </a:rPr>
              <a:pPr fontAlgn="base">
                <a:spcBef>
                  <a:spcPct val="0"/>
                </a:spcBef>
                <a:spcAft>
                  <a:spcPct val="0"/>
                </a:spcAft>
                <a:defRPr/>
              </a:pPr>
              <a:t>‹#›</a:t>
            </a:fld>
            <a:endParaRPr lang="en-US" altLang="en-US">
              <a:latin typeface="Arial" panose="020B0604020202020204" pitchFamily="34" charset="0"/>
            </a:endParaRPr>
          </a:p>
        </p:txBody>
      </p:sp>
    </p:spTree>
    <p:extLst>
      <p:ext uri="{BB962C8B-B14F-4D97-AF65-F5344CB8AC3E}">
        <p14:creationId xmlns:p14="http://schemas.microsoft.com/office/powerpoint/2010/main" val="260508832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DCE4A52-B81F-4316-9D9B-ED65709F1175}" type="slidenum">
              <a:rPr lang="en-US" altLang="en-US" smtClean="0"/>
              <a:pPr>
                <a:defRPr/>
              </a:pPr>
              <a:t>‹#›</a:t>
            </a:fld>
            <a:endParaRPr lang="en-US" altLang="en-US"/>
          </a:p>
        </p:txBody>
      </p:sp>
    </p:spTree>
    <p:extLst>
      <p:ext uri="{BB962C8B-B14F-4D97-AF65-F5344CB8AC3E}">
        <p14:creationId xmlns:p14="http://schemas.microsoft.com/office/powerpoint/2010/main" val="159371467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4EA9C2CA-D873-434D-A6D6-97F3DF026B46}" type="slidenum">
              <a:rPr lang="en-US" altLang="en-US" smtClean="0"/>
              <a:pPr>
                <a:defRPr/>
              </a:pPr>
              <a:t>‹#›</a:t>
            </a:fld>
            <a:endParaRPr lang="en-US" altLang="en-US"/>
          </a:p>
        </p:txBody>
      </p:sp>
    </p:spTree>
    <p:extLst>
      <p:ext uri="{BB962C8B-B14F-4D97-AF65-F5344CB8AC3E}">
        <p14:creationId xmlns:p14="http://schemas.microsoft.com/office/powerpoint/2010/main" val="165291263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0"/>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5266E1C0-6FF9-424C-9238-E2FB3263DFFA}" type="slidenum">
              <a:rPr lang="en-US" altLang="en-US"/>
              <a:pPr>
                <a:defRPr/>
              </a:pPr>
              <a:t>‹#›</a:t>
            </a:fld>
            <a:endParaRPr lang="en-US" altLang="en-US"/>
          </a:p>
        </p:txBody>
      </p:sp>
    </p:spTree>
    <p:extLst>
      <p:ext uri="{BB962C8B-B14F-4D97-AF65-F5344CB8AC3E}">
        <p14:creationId xmlns:p14="http://schemas.microsoft.com/office/powerpoint/2010/main" val="2762776001"/>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8233DC0-BAC2-460E-BA23-CF8E97FDE930}" type="slidenum">
              <a:rPr lang="en-US" altLang="en-US" smtClean="0"/>
              <a:pPr>
                <a:defRPr/>
              </a:pPr>
              <a:t>‹#›</a:t>
            </a:fld>
            <a:endParaRPr lang="en-US" altLang="en-US"/>
          </a:p>
        </p:txBody>
      </p:sp>
    </p:spTree>
    <p:extLst>
      <p:ext uri="{BB962C8B-B14F-4D97-AF65-F5344CB8AC3E}">
        <p14:creationId xmlns:p14="http://schemas.microsoft.com/office/powerpoint/2010/main" val="196792047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CBAC57ED-5592-43D4-AEE2-54916627B2ED}" type="slidenum">
              <a:rPr lang="en-US" altLang="en-US" smtClean="0"/>
              <a:pPr>
                <a:defRPr/>
              </a:pPr>
              <a:t>‹#›</a:t>
            </a:fld>
            <a:endParaRPr lang="en-US" altLang="en-US"/>
          </a:p>
        </p:txBody>
      </p:sp>
    </p:spTree>
    <p:extLst>
      <p:ext uri="{BB962C8B-B14F-4D97-AF65-F5344CB8AC3E}">
        <p14:creationId xmlns:p14="http://schemas.microsoft.com/office/powerpoint/2010/main" val="225441946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9375F98-08B6-477C-9730-A1D6A135FED9}" type="slidenum">
              <a:rPr lang="en-US" altLang="en-US" smtClean="0"/>
              <a:pPr>
                <a:defRPr/>
              </a:pPr>
              <a:t>‹#›</a:t>
            </a:fld>
            <a:endParaRPr lang="en-US" altLang="en-US"/>
          </a:p>
        </p:txBody>
      </p:sp>
    </p:spTree>
    <p:extLst>
      <p:ext uri="{BB962C8B-B14F-4D97-AF65-F5344CB8AC3E}">
        <p14:creationId xmlns:p14="http://schemas.microsoft.com/office/powerpoint/2010/main" val="3215362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5"/>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a:t>Click icon to add picture</a:t>
            </a:r>
            <a:endParaRPr kumimoji="0" lang="en-US" dirty="0"/>
          </a:p>
        </p:txBody>
      </p:sp>
      <p:sp>
        <p:nvSpPr>
          <p:cNvPr id="7" name="Date Placeholder 6"/>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2023/11/28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31" name="Slide Number Placeholder 30"/>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sz="half" idx="2"/>
          </p:nvPr>
        </p:nvSpPr>
        <p:spPr>
          <a:xfrm>
            <a:off x="381000" y="5533257"/>
            <a:ext cx="5867400" cy="768351"/>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Tree>
    <p:extLst>
      <p:ext uri="{BB962C8B-B14F-4D97-AF65-F5344CB8AC3E}">
        <p14:creationId xmlns:p14="http://schemas.microsoft.com/office/powerpoint/2010/main" val="221073228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367F910A-623E-45E3-87D1-302C20E69558}" type="slidenum">
              <a:rPr lang="en-US" altLang="en-US" smtClean="0"/>
              <a:pPr>
                <a:defRPr/>
              </a:pPr>
              <a:t>‹#›</a:t>
            </a:fld>
            <a:endParaRPr lang="en-US" altLang="en-US"/>
          </a:p>
        </p:txBody>
      </p:sp>
    </p:spTree>
    <p:extLst>
      <p:ext uri="{BB962C8B-B14F-4D97-AF65-F5344CB8AC3E}">
        <p14:creationId xmlns:p14="http://schemas.microsoft.com/office/powerpoint/2010/main" val="205937359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5923DD4B-841A-42C4-980C-C8AA67444090}" type="slidenum">
              <a:rPr lang="en-US" altLang="en-US" smtClean="0"/>
              <a:pPr>
                <a:defRPr/>
              </a:pPr>
              <a:t>‹#›</a:t>
            </a:fld>
            <a:endParaRPr lang="en-US" altLang="en-US"/>
          </a:p>
        </p:txBody>
      </p:sp>
    </p:spTree>
    <p:extLst>
      <p:ext uri="{BB962C8B-B14F-4D97-AF65-F5344CB8AC3E}">
        <p14:creationId xmlns:p14="http://schemas.microsoft.com/office/powerpoint/2010/main" val="51785520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11A6EBE3-3C5F-4EB5-B2C2-251A0E891BD9}" type="slidenum">
              <a:rPr lang="en-US" altLang="en-US" smtClean="0"/>
              <a:pPr>
                <a:defRPr/>
              </a:pPr>
              <a:t>‹#›</a:t>
            </a:fld>
            <a:endParaRPr lang="en-US" altLang="en-US"/>
          </a:p>
        </p:txBody>
      </p:sp>
    </p:spTree>
    <p:extLst>
      <p:ext uri="{BB962C8B-B14F-4D97-AF65-F5344CB8AC3E}">
        <p14:creationId xmlns:p14="http://schemas.microsoft.com/office/powerpoint/2010/main" val="86440953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7372C83C-FDE5-43F0-AA7D-CEBDE33E2306}" type="slidenum">
              <a:rPr lang="en-US" altLang="en-US" smtClean="0"/>
              <a:pPr>
                <a:defRPr/>
              </a:pPr>
              <a:t>‹#›</a:t>
            </a:fld>
            <a:endParaRPr lang="en-US" altLang="en-US"/>
          </a:p>
        </p:txBody>
      </p:sp>
    </p:spTree>
    <p:extLst>
      <p:ext uri="{BB962C8B-B14F-4D97-AF65-F5344CB8AC3E}">
        <p14:creationId xmlns:p14="http://schemas.microsoft.com/office/powerpoint/2010/main" val="413151936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3391CC1-6D7A-4737-9627-2D194EACC171}" type="slidenum">
              <a:rPr lang="en-US" altLang="en-US" smtClean="0"/>
              <a:pPr>
                <a:defRPr/>
              </a:pPr>
              <a:t>‹#›</a:t>
            </a:fld>
            <a:endParaRPr lang="en-US" altLang="en-US"/>
          </a:p>
        </p:txBody>
      </p:sp>
    </p:spTree>
    <p:extLst>
      <p:ext uri="{BB962C8B-B14F-4D97-AF65-F5344CB8AC3E}">
        <p14:creationId xmlns:p14="http://schemas.microsoft.com/office/powerpoint/2010/main" val="241033112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0A1D0F67-BAB5-4351-BCE4-ED5782443A9B}" type="slidenum">
              <a:rPr lang="en-US" altLang="en-US" smtClean="0"/>
              <a:pPr>
                <a:defRPr/>
              </a:pPr>
              <a:t>‹#›</a:t>
            </a:fld>
            <a:endParaRPr lang="en-US" altLang="en-US"/>
          </a:p>
        </p:txBody>
      </p:sp>
    </p:spTree>
    <p:extLst>
      <p:ext uri="{BB962C8B-B14F-4D97-AF65-F5344CB8AC3E}">
        <p14:creationId xmlns:p14="http://schemas.microsoft.com/office/powerpoint/2010/main" val="242790123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C4F194B5-CF90-4173-90A9-159965B51B0C}" type="slidenum">
              <a:rPr lang="en-US" altLang="en-US" smtClean="0">
                <a:latin typeface="Arial" panose="020B0604020202020204" pitchFamily="34" charset="0"/>
              </a:rPr>
              <a:pPr fontAlgn="base">
                <a:spcBef>
                  <a:spcPct val="0"/>
                </a:spcBef>
                <a:spcAft>
                  <a:spcPct val="0"/>
                </a:spcAft>
                <a:defRPr/>
              </a:pPr>
              <a:t>‹#›</a:t>
            </a:fld>
            <a:endParaRPr lang="en-US" altLang="en-US">
              <a:latin typeface="Arial" panose="020B0604020202020204" pitchFamily="34" charset="0"/>
            </a:endParaRPr>
          </a:p>
        </p:txBody>
      </p:sp>
    </p:spTree>
    <p:extLst>
      <p:ext uri="{BB962C8B-B14F-4D97-AF65-F5344CB8AC3E}">
        <p14:creationId xmlns:p14="http://schemas.microsoft.com/office/powerpoint/2010/main" val="415470877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C4F194B5-CF90-4173-90A9-159965B51B0C}" type="slidenum">
              <a:rPr lang="en-US" altLang="en-US" smtClean="0">
                <a:latin typeface="Arial" panose="020B0604020202020204" pitchFamily="34" charset="0"/>
              </a:rPr>
              <a:pPr fontAlgn="base">
                <a:spcBef>
                  <a:spcPct val="0"/>
                </a:spcBef>
                <a:spcAft>
                  <a:spcPct val="0"/>
                </a:spcAft>
                <a:defRPr/>
              </a:pPr>
              <a:t>‹#›</a:t>
            </a:fld>
            <a:endParaRPr lang="en-US" altLang="en-US">
              <a:latin typeface="Arial" panose="020B0604020202020204" pitchFamily="34" charset="0"/>
            </a:endParaRPr>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47933188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C4F194B5-CF90-4173-90A9-159965B51B0C}" type="slidenum">
              <a:rPr lang="en-US" altLang="en-US" smtClean="0">
                <a:latin typeface="Arial" panose="020B0604020202020204" pitchFamily="34" charset="0"/>
              </a:rPr>
              <a:pPr fontAlgn="base">
                <a:spcBef>
                  <a:spcPct val="0"/>
                </a:spcBef>
                <a:spcAft>
                  <a:spcPct val="0"/>
                </a:spcAft>
                <a:defRPr/>
              </a:pPr>
              <a:t>‹#›</a:t>
            </a:fld>
            <a:endParaRPr lang="en-US" altLang="en-US">
              <a:latin typeface="Arial" panose="020B0604020202020204" pitchFamily="34" charset="0"/>
            </a:endParaRPr>
          </a:p>
        </p:txBody>
      </p:sp>
    </p:spTree>
    <p:extLst>
      <p:ext uri="{BB962C8B-B14F-4D97-AF65-F5344CB8AC3E}">
        <p14:creationId xmlns:p14="http://schemas.microsoft.com/office/powerpoint/2010/main" val="407123003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C4F194B5-CF90-4173-90A9-159965B51B0C}" type="slidenum">
              <a:rPr lang="en-US" altLang="en-US" smtClean="0">
                <a:latin typeface="Arial" panose="020B0604020202020204" pitchFamily="34" charset="0"/>
              </a:rPr>
              <a:pPr fontAlgn="base">
                <a:spcBef>
                  <a:spcPct val="0"/>
                </a:spcBef>
                <a:spcAft>
                  <a:spcPct val="0"/>
                </a:spcAft>
                <a:defRPr/>
              </a:pPr>
              <a:t>‹#›</a:t>
            </a:fld>
            <a:endParaRPr lang="en-US" altLang="en-US">
              <a:latin typeface="Arial" panose="020B0604020202020204" pitchFamily="34" charset="0"/>
            </a:endParaRPr>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686612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18" Type="http://schemas.openxmlformats.org/officeDocument/2006/relationships/theme" Target="../theme/theme10.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17" Type="http://schemas.openxmlformats.org/officeDocument/2006/relationships/slideLayout" Target="../slideLayouts/slideLayout137.xml"/><Relationship Id="rId2" Type="http://schemas.openxmlformats.org/officeDocument/2006/relationships/slideLayout" Target="../slideLayouts/slideLayout122.xml"/><Relationship Id="rId16" Type="http://schemas.openxmlformats.org/officeDocument/2006/relationships/slideLayout" Target="../slideLayouts/slideLayout136.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5" Type="http://schemas.openxmlformats.org/officeDocument/2006/relationships/slideLayout" Target="../slideLayouts/slideLayout13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slideLayout" Target="../slideLayouts/slideLayout13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1.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3.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6.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theme" Target="../theme/theme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18" Type="http://schemas.openxmlformats.org/officeDocument/2006/relationships/theme" Target="../theme/theme8.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slideLayout" Target="../slideLayouts/slideLayout103.xml"/><Relationship Id="rId2" Type="http://schemas.openxmlformats.org/officeDocument/2006/relationships/slideLayout" Target="../slideLayouts/slideLayout88.xml"/><Relationship Id="rId16" Type="http://schemas.openxmlformats.org/officeDocument/2006/relationships/slideLayout" Target="../slideLayouts/slideLayout102.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18" Type="http://schemas.openxmlformats.org/officeDocument/2006/relationships/theme" Target="../theme/theme9.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17" Type="http://schemas.openxmlformats.org/officeDocument/2006/relationships/slideLayout" Target="../slideLayouts/slideLayout120.xml"/><Relationship Id="rId2" Type="http://schemas.openxmlformats.org/officeDocument/2006/relationships/slideLayout" Target="../slideLayouts/slideLayout105.xml"/><Relationship Id="rId16" Type="http://schemas.openxmlformats.org/officeDocument/2006/relationships/slideLayout" Target="../slideLayouts/slideLayout119.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5" Type="http://schemas.openxmlformats.org/officeDocument/2006/relationships/slideLayout" Target="../slideLayouts/slideLayout11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slideLayout" Target="../slideLayouts/slideLayout1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92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Text Placeholder 7"/>
          <p:cNvSpPr>
            <a:spLocks noGrp="1"/>
          </p:cNvSpPr>
          <p:nvPr>
            <p:ph type="body" idx="1"/>
          </p:nvPr>
        </p:nvSpPr>
        <p:spPr>
          <a:xfrm>
            <a:off x="304800" y="1554167"/>
            <a:ext cx="8686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1" name="Date Placeholder 10"/>
          <p:cNvSpPr>
            <a:spLocks noGrp="1"/>
          </p:cNvSpPr>
          <p:nvPr>
            <p:ph type="dt" sz="half" idx="2"/>
          </p:nvPr>
        </p:nvSpPr>
        <p:spPr>
          <a:xfrm>
            <a:off x="6477000" y="76203"/>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82F288E0-7875-42C4-84C8-98DBBD3BF4D2}" type="datetimeFigureOut">
              <a:rPr lang="zh-CN" altLang="en-US" smtClean="0">
                <a:solidFill>
                  <a:prstClr val="black">
                    <a:tint val="75000"/>
                  </a:prstClr>
                </a:solidFill>
              </a:rPr>
              <a:pPr/>
              <a:t>2023/11/28</a:t>
            </a:fld>
            <a:endParaRPr lang="zh-CN" altLang="en-US">
              <a:solidFill>
                <a:prstClr val="black">
                  <a:tint val="75000"/>
                </a:prstClr>
              </a:solidFill>
            </a:endParaRPr>
          </a:p>
        </p:txBody>
      </p:sp>
      <p:sp>
        <p:nvSpPr>
          <p:cNvPr id="28" name="Footer Placeholder 27"/>
          <p:cNvSpPr>
            <a:spLocks noGrp="1"/>
          </p:cNvSpPr>
          <p:nvPr>
            <p:ph type="ftr" sz="quarter" idx="3"/>
          </p:nvPr>
        </p:nvSpPr>
        <p:spPr>
          <a:xfrm>
            <a:off x="3124200" y="76203"/>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zh-CN" altLang="en-US">
              <a:solidFill>
                <a:prstClr val="black">
                  <a:tint val="75000"/>
                </a:prstClr>
              </a:solidFill>
            </a:endParaRPr>
          </a:p>
        </p:txBody>
      </p:sp>
      <p:sp>
        <p:nvSpPr>
          <p:cNvPr id="5" name="Slide Number Placeholder 4"/>
          <p:cNvSpPr>
            <a:spLocks noGrp="1"/>
          </p:cNvSpPr>
          <p:nvPr>
            <p:ph type="sldNum" sz="quarter" idx="4"/>
          </p:nvPr>
        </p:nvSpPr>
        <p:spPr>
          <a:xfrm>
            <a:off x="8229600" y="6477021"/>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a:t>Click to edit Master title style</a:t>
            </a:r>
          </a:p>
        </p:txBody>
      </p:sp>
      <p:sp>
        <p:nvSpPr>
          <p:cNvPr id="9" name="Straight Connector 8"/>
          <p:cNvSpPr>
            <a:spLocks noChangeShapeType="1"/>
          </p:cNvSpPr>
          <p:nvPr/>
        </p:nvSpPr>
        <p:spPr bwMode="auto">
          <a:xfrm>
            <a:off x="514350" y="105092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Straight Connector 11"/>
          <p:cNvSpPr>
            <a:spLocks noChangeShapeType="1"/>
          </p:cNvSpPr>
          <p:nvPr/>
        </p:nvSpPr>
        <p:spPr bwMode="auto">
          <a:xfrm>
            <a:off x="514350" y="105800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39101996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base">
              <a:spcBef>
                <a:spcPct val="0"/>
              </a:spcBef>
              <a:spcAft>
                <a:spcPct val="0"/>
              </a:spcAft>
              <a:defRPr/>
            </a:pPr>
            <a:endParaRPr lang="en-US" altLang="en-US">
              <a:solidFill>
                <a:srgbClr val="F0A22E">
                  <a:shade val="75000"/>
                </a:srgbClr>
              </a:solidFill>
            </a:endParaRPr>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base">
              <a:spcBef>
                <a:spcPct val="0"/>
              </a:spcBef>
              <a:spcAft>
                <a:spcPct val="0"/>
              </a:spcAft>
              <a:defRPr/>
            </a:pPr>
            <a:endParaRPr lang="en-US" altLang="en-US">
              <a:solidFill>
                <a:srgbClr val="F0A22E">
                  <a:shade val="75000"/>
                </a:srgbClr>
              </a:solidFill>
            </a:endParaRPr>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pPr fontAlgn="base">
              <a:spcBef>
                <a:spcPct val="0"/>
              </a:spcBef>
              <a:spcAft>
                <a:spcPct val="0"/>
              </a:spcAft>
              <a:defRPr/>
            </a:pPr>
            <a:fld id="{CC1EEFF5-8528-429F-B42A-F95E1B31978B}" type="slidenum">
              <a:rPr lang="en-US" altLang="en-US" smtClean="0">
                <a:solidFill>
                  <a:srgbClr val="F0A22E">
                    <a:shade val="75000"/>
                  </a:srgbClr>
                </a:solidFill>
              </a:rPr>
              <a:pPr fontAlgn="base">
                <a:spcBef>
                  <a:spcPct val="0"/>
                </a:spcBef>
                <a:spcAft>
                  <a:spcPct val="0"/>
                </a:spcAft>
                <a:defRPr/>
              </a:pPr>
              <a:t>‹#›</a:t>
            </a:fld>
            <a:endParaRPr lang="en-US" altLang="en-US">
              <a:solidFill>
                <a:srgbClr val="F0A22E">
                  <a:shade val="75000"/>
                </a:srgbClr>
              </a:solidFill>
            </a:endParaRPr>
          </a:p>
        </p:txBody>
      </p:sp>
    </p:spTree>
    <p:extLst>
      <p:ext uri="{BB962C8B-B14F-4D97-AF65-F5344CB8AC3E}">
        <p14:creationId xmlns:p14="http://schemas.microsoft.com/office/powerpoint/2010/main" val="138361592"/>
      </p:ext>
    </p:extLst>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 id="2147483962" r:id="rId12"/>
    <p:sldLayoutId id="2147483963" r:id="rId13"/>
    <p:sldLayoutId id="2147483964" r:id="rId14"/>
    <p:sldLayoutId id="2147483965" r:id="rId15"/>
    <p:sldLayoutId id="2147483966" r:id="rId16"/>
    <p:sldLayoutId id="2147483967"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DB78DDA0-D86C-4C48-6FC0-0E3D69847B2E}"/>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 name="Text Placeholder 2">
            <a:extLst>
              <a:ext uri="{FF2B5EF4-FFF2-40B4-BE49-F238E27FC236}">
                <a16:creationId xmlns:a16="http://schemas.microsoft.com/office/drawing/2014/main" id="{6F938779-D6C7-152D-86B0-00169BE5342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64BE7E4-FF02-5992-B9D1-03022AAB585C}"/>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smtClean="0">
                <a:solidFill>
                  <a:prstClr val="black">
                    <a:lumMod val="50000"/>
                    <a:lumOff val="50000"/>
                  </a:prstClr>
                </a:solidFill>
              </a:defRPr>
            </a:lvl1pPr>
          </a:lstStyle>
          <a:p>
            <a:pPr>
              <a:defRPr/>
            </a:pPr>
            <a:fld id="{E10BCE7A-482F-4B31-A2A4-B67434139BBA}" type="datetimeFigureOut">
              <a:rPr lang="en-US"/>
              <a:pPr>
                <a:defRPr/>
              </a:pPr>
              <a:t>11/28/2023</a:t>
            </a:fld>
            <a:endParaRPr lang="en-US"/>
          </a:p>
        </p:txBody>
      </p:sp>
      <p:sp>
        <p:nvSpPr>
          <p:cNvPr id="5" name="Footer Placeholder 4">
            <a:extLst>
              <a:ext uri="{FF2B5EF4-FFF2-40B4-BE49-F238E27FC236}">
                <a16:creationId xmlns:a16="http://schemas.microsoft.com/office/drawing/2014/main" id="{F40079C7-FE34-4438-450E-1A99F89E34A8}"/>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prstClr val="black">
                    <a:lumMod val="50000"/>
                    <a:lumOff val="50000"/>
                  </a:prstClr>
                </a:solidFill>
              </a:defRPr>
            </a:lvl1pPr>
          </a:lstStyle>
          <a:p>
            <a:pPr>
              <a:defRPr/>
            </a:pPr>
            <a:endParaRPr lang="en-US"/>
          </a:p>
        </p:txBody>
      </p:sp>
      <p:sp>
        <p:nvSpPr>
          <p:cNvPr id="6" name="Slide Number Placeholder 5">
            <a:extLst>
              <a:ext uri="{FF2B5EF4-FFF2-40B4-BE49-F238E27FC236}">
                <a16:creationId xmlns:a16="http://schemas.microsoft.com/office/drawing/2014/main" id="{1DCB5CD8-E63C-EFBD-279C-1B0C98D6B46C}"/>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smtClean="0">
                <a:solidFill>
                  <a:prstClr val="black">
                    <a:lumMod val="50000"/>
                    <a:lumOff val="50000"/>
                  </a:prstClr>
                </a:solidFill>
              </a:defRPr>
            </a:lvl1pPr>
          </a:lstStyle>
          <a:p>
            <a:pPr>
              <a:defRPr/>
            </a:pPr>
            <a:fld id="{40C81FD9-D1EF-4BE6-80FF-7E5961A7563E}" type="slidenum">
              <a:rPr lang="en-US"/>
              <a:pPr>
                <a:defRPr/>
              </a:pPr>
              <a:t>‹#›</a:t>
            </a:fld>
            <a:endParaRPr lang="en-US"/>
          </a:p>
        </p:txBody>
      </p:sp>
    </p:spTree>
    <p:extLst>
      <p:ext uri="{BB962C8B-B14F-4D97-AF65-F5344CB8AC3E}">
        <p14:creationId xmlns:p14="http://schemas.microsoft.com/office/powerpoint/2010/main" val="1820166394"/>
      </p:ext>
    </p:extLst>
  </p:cSld>
  <p:clrMap bg1="lt1" tx1="dk1" bg2="lt2" tx2="dk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Lst>
  <p:transition spd="med">
    <p:fade/>
  </p:transition>
  <p:txStyles>
    <p:title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fontAlgn="base">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t="-2000" b="-2000"/>
          </a:stretch>
        </a:blipFill>
        <a:effectLst/>
      </p:bgPr>
    </p:bg>
    <p:spTree>
      <p:nvGrpSpPr>
        <p:cNvPr id="1" name=""/>
        <p:cNvGrpSpPr/>
        <p:nvPr/>
      </p:nvGrpSpPr>
      <p:grpSpPr>
        <a:xfrm>
          <a:off x="0" y="0"/>
          <a:ext cx="0" cy="0"/>
          <a:chOff x="0" y="0"/>
          <a:chExt cx="0" cy="0"/>
        </a:xfrm>
      </p:grpSpPr>
      <p:sp>
        <p:nvSpPr>
          <p:cNvPr id="3074" name="标题占位符 1"/>
          <p:cNvSpPr>
            <a:spLocks noGrp="1"/>
          </p:cNvSpPr>
          <p:nvPr>
            <p:ph type="title"/>
          </p:nvPr>
        </p:nvSpPr>
        <p:spPr bwMode="auto">
          <a:xfrm>
            <a:off x="628650" y="365126"/>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3075" name="文本占位符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Calibri"/>
              </a:defRPr>
            </a:lvl1pPr>
          </a:lstStyle>
          <a:p>
            <a:pPr>
              <a:defRPr/>
            </a:pPr>
            <a:fld id="{9C0EEC74-32C7-4205-9C9B-2175B49DF51F}" type="datetimeFigureOut">
              <a:rPr lang="zh-CN" altLang="en-US"/>
              <a:pPr>
                <a:defRPr/>
              </a:pPr>
              <a:t>2023/11/28</a:t>
            </a:fld>
            <a:endParaRPr lang="zh-CN" altLang="en-US"/>
          </a:p>
        </p:txBody>
      </p:sp>
      <p:sp>
        <p:nvSpPr>
          <p:cNvPr id="5" name="页脚占位符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Calibri"/>
              </a:defRPr>
            </a:lvl1pPr>
          </a:lstStyle>
          <a:p>
            <a:pPr>
              <a:defRPr/>
            </a:pPr>
            <a:endParaRPr lang="zh-CN" altLang="en-US"/>
          </a:p>
        </p:txBody>
      </p:sp>
      <p:sp>
        <p:nvSpPr>
          <p:cNvPr id="6" name="灯片编号占位符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prstClr val="black">
                    <a:tint val="75000"/>
                  </a:prstClr>
                </a:solidFill>
                <a:latin typeface="Calibri"/>
              </a:defRPr>
            </a:lvl1pPr>
          </a:lstStyle>
          <a:p>
            <a:pPr>
              <a:defRPr/>
            </a:pPr>
            <a:fld id="{1A204DA2-602D-497D-A99E-9B9CF6553669}" type="slidenum">
              <a:rPr lang="zh-CN" altLang="en-US"/>
              <a:pPr>
                <a:defRPr/>
              </a:pPr>
              <a:t>‹#›</a:t>
            </a:fld>
            <a:endParaRPr lang="zh-CN" altLang="en-US"/>
          </a:p>
        </p:txBody>
      </p:sp>
    </p:spTree>
    <p:extLst>
      <p:ext uri="{BB962C8B-B14F-4D97-AF65-F5344CB8AC3E}">
        <p14:creationId xmlns:p14="http://schemas.microsoft.com/office/powerpoint/2010/main" val="3177913929"/>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Lst>
  <p:transition spd="slow" advTm="3000"/>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342900" algn="l" rtl="0" fontAlgn="base">
        <a:lnSpc>
          <a:spcPct val="90000"/>
        </a:lnSpc>
        <a:spcBef>
          <a:spcPct val="0"/>
        </a:spcBef>
        <a:spcAft>
          <a:spcPct val="0"/>
        </a:spcAft>
        <a:defRPr sz="3300">
          <a:solidFill>
            <a:schemeClr val="tx1"/>
          </a:solidFill>
          <a:latin typeface="Calibri Light" panose="020F0302020204030204" pitchFamily="34" charset="0"/>
        </a:defRPr>
      </a:lvl6pPr>
      <a:lvl7pPr marL="685800" algn="l" rtl="0" fontAlgn="base">
        <a:lnSpc>
          <a:spcPct val="90000"/>
        </a:lnSpc>
        <a:spcBef>
          <a:spcPct val="0"/>
        </a:spcBef>
        <a:spcAft>
          <a:spcPct val="0"/>
        </a:spcAft>
        <a:defRPr sz="3300">
          <a:solidFill>
            <a:schemeClr val="tx1"/>
          </a:solidFill>
          <a:latin typeface="Calibri Light" panose="020F0302020204030204" pitchFamily="34" charset="0"/>
        </a:defRPr>
      </a:lvl7pPr>
      <a:lvl8pPr marL="1028700" algn="l" rtl="0" fontAlgn="base">
        <a:lnSpc>
          <a:spcPct val="90000"/>
        </a:lnSpc>
        <a:spcBef>
          <a:spcPct val="0"/>
        </a:spcBef>
        <a:spcAft>
          <a:spcPct val="0"/>
        </a:spcAft>
        <a:defRPr sz="3300">
          <a:solidFill>
            <a:schemeClr val="tx1"/>
          </a:solidFill>
          <a:latin typeface="Calibri Light" panose="020F0302020204030204" pitchFamily="34" charset="0"/>
        </a:defRPr>
      </a:lvl8pPr>
      <a:lvl9pPr marL="1371600" algn="l"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eaLnBrk="1" hangingPunct="1">
              <a:defRPr sz="900">
                <a:solidFill>
                  <a:schemeClr val="tx1">
                    <a:tint val="75000"/>
                  </a:schemeClr>
                </a:solidFill>
                <a:latin typeface="Arial" charset="0"/>
              </a:defRPr>
            </a:lvl1pPr>
          </a:lstStyle>
          <a:p>
            <a:pPr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eaLnBrk="1" hangingPunct="1">
              <a:defRPr sz="900">
                <a:solidFill>
                  <a:schemeClr val="tx1">
                    <a:tint val="75000"/>
                  </a:schemeClr>
                </a:solidFill>
                <a:latin typeface="Arial" charset="0"/>
              </a:defRPr>
            </a:lvl1p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pPr fontAlgn="base">
              <a:spcBef>
                <a:spcPct val="0"/>
              </a:spcBef>
              <a:spcAft>
                <a:spcPct val="0"/>
              </a:spcAft>
              <a:defRPr/>
            </a:pPr>
            <a:fld id="{C4F194B5-CF90-4173-90A9-159965B51B0C}" type="slidenum">
              <a:rPr lang="en-US" altLang="en-US">
                <a:latin typeface="Arial" panose="020B0604020202020204" pitchFamily="34" charset="0"/>
              </a:rPr>
              <a:pPr fontAlgn="base">
                <a:spcBef>
                  <a:spcPct val="0"/>
                </a:spcBef>
                <a:spcAft>
                  <a:spcPct val="0"/>
                </a:spcAft>
                <a:defRPr/>
              </a:pPr>
              <a:t>‹#›</a:t>
            </a:fld>
            <a:endParaRPr lang="en-US" altLang="en-US">
              <a:latin typeface="Arial" panose="020B0604020202020204" pitchFamily="34" charset="0"/>
            </a:endParaRPr>
          </a:p>
        </p:txBody>
      </p:sp>
    </p:spTree>
    <p:extLst>
      <p:ext uri="{BB962C8B-B14F-4D97-AF65-F5344CB8AC3E}">
        <p14:creationId xmlns:p14="http://schemas.microsoft.com/office/powerpoint/2010/main" val="2487457649"/>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Lst>
  <p:transition/>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eaLnBrk="1" hangingPunct="1">
              <a:defRPr sz="900">
                <a:solidFill>
                  <a:schemeClr val="tx1">
                    <a:tint val="75000"/>
                  </a:schemeClr>
                </a:solidFill>
                <a:latin typeface="Arial" charset="0"/>
              </a:defRPr>
            </a:lvl1pPr>
          </a:lstStyle>
          <a:p>
            <a:pPr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eaLnBrk="1" hangingPunct="1">
              <a:defRPr sz="900">
                <a:solidFill>
                  <a:schemeClr val="tx1">
                    <a:tint val="75000"/>
                  </a:schemeClr>
                </a:solidFill>
                <a:latin typeface="Arial" charset="0"/>
              </a:defRPr>
            </a:lvl1p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pPr fontAlgn="base">
              <a:spcBef>
                <a:spcPct val="0"/>
              </a:spcBef>
              <a:spcAft>
                <a:spcPct val="0"/>
              </a:spcAft>
              <a:defRPr/>
            </a:pPr>
            <a:fld id="{C4F194B5-CF90-4173-90A9-159965B51B0C}" type="slidenum">
              <a:rPr lang="en-US" altLang="en-US">
                <a:latin typeface="Arial" panose="020B0604020202020204" pitchFamily="34" charset="0"/>
              </a:rPr>
              <a:pPr fontAlgn="base">
                <a:spcBef>
                  <a:spcPct val="0"/>
                </a:spcBef>
                <a:spcAft>
                  <a:spcPct val="0"/>
                </a:spcAft>
                <a:defRPr/>
              </a:pPr>
              <a:t>‹#›</a:t>
            </a:fld>
            <a:endParaRPr lang="en-US" altLang="en-US">
              <a:latin typeface="Arial" panose="020B0604020202020204" pitchFamily="34" charset="0"/>
            </a:endParaRPr>
          </a:p>
        </p:txBody>
      </p:sp>
    </p:spTree>
    <p:extLst>
      <p:ext uri="{BB962C8B-B14F-4D97-AF65-F5344CB8AC3E}">
        <p14:creationId xmlns:p14="http://schemas.microsoft.com/office/powerpoint/2010/main" val="3887683249"/>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Lst>
  <p:transition/>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eaLnBrk="1" hangingPunct="1">
              <a:defRPr sz="900">
                <a:solidFill>
                  <a:schemeClr val="tx1">
                    <a:tint val="75000"/>
                  </a:schemeClr>
                </a:solidFill>
                <a:latin typeface="Arial" charset="0"/>
              </a:defRPr>
            </a:lvl1pPr>
          </a:lstStyle>
          <a:p>
            <a:pPr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eaLnBrk="1" hangingPunct="1">
              <a:defRPr sz="900">
                <a:solidFill>
                  <a:schemeClr val="tx1">
                    <a:tint val="75000"/>
                  </a:schemeClr>
                </a:solidFill>
                <a:latin typeface="Arial" charset="0"/>
              </a:defRPr>
            </a:lvl1p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pPr fontAlgn="base">
              <a:spcBef>
                <a:spcPct val="0"/>
              </a:spcBef>
              <a:spcAft>
                <a:spcPct val="0"/>
              </a:spcAft>
              <a:defRPr/>
            </a:pPr>
            <a:fld id="{C4F194B5-CF90-4173-90A9-159965B51B0C}" type="slidenum">
              <a:rPr lang="en-US" altLang="en-US">
                <a:latin typeface="Arial" panose="020B0604020202020204" pitchFamily="34" charset="0"/>
              </a:rPr>
              <a:pPr fontAlgn="base">
                <a:spcBef>
                  <a:spcPct val="0"/>
                </a:spcBef>
                <a:spcAft>
                  <a:spcPct val="0"/>
                </a:spcAft>
                <a:defRPr/>
              </a:pPr>
              <a:t>‹#›</a:t>
            </a:fld>
            <a:endParaRPr lang="en-US" altLang="en-US">
              <a:latin typeface="Arial" panose="020B0604020202020204" pitchFamily="34" charset="0"/>
            </a:endParaRPr>
          </a:p>
        </p:txBody>
      </p:sp>
    </p:spTree>
    <p:extLst>
      <p:ext uri="{BB962C8B-B14F-4D97-AF65-F5344CB8AC3E}">
        <p14:creationId xmlns:p14="http://schemas.microsoft.com/office/powerpoint/2010/main" val="427591808"/>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Lst>
  <p:transition/>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eaLnBrk="1" hangingPunct="1">
              <a:defRPr sz="900">
                <a:solidFill>
                  <a:schemeClr val="tx1">
                    <a:tint val="75000"/>
                  </a:schemeClr>
                </a:solidFill>
                <a:latin typeface="Arial" charset="0"/>
              </a:defRPr>
            </a:lvl1pPr>
          </a:lstStyle>
          <a:p>
            <a:pPr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eaLnBrk="1" hangingPunct="1">
              <a:defRPr sz="900">
                <a:solidFill>
                  <a:schemeClr val="tx1">
                    <a:tint val="75000"/>
                  </a:schemeClr>
                </a:solidFill>
                <a:latin typeface="Arial" charset="0"/>
              </a:defRPr>
            </a:lvl1p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pPr fontAlgn="base">
              <a:spcBef>
                <a:spcPct val="0"/>
              </a:spcBef>
              <a:spcAft>
                <a:spcPct val="0"/>
              </a:spcAft>
              <a:defRPr/>
            </a:pPr>
            <a:fld id="{C4F194B5-CF90-4173-90A9-159965B51B0C}" type="slidenum">
              <a:rPr lang="en-US" altLang="en-US">
                <a:latin typeface="Arial" panose="020B0604020202020204" pitchFamily="34" charset="0"/>
              </a:rPr>
              <a:pPr fontAlgn="base">
                <a:spcBef>
                  <a:spcPct val="0"/>
                </a:spcBef>
                <a:spcAft>
                  <a:spcPct val="0"/>
                </a:spcAft>
                <a:defRPr/>
              </a:pPr>
              <a:t>‹#›</a:t>
            </a:fld>
            <a:endParaRPr lang="en-US" altLang="en-US">
              <a:latin typeface="Arial" panose="020B0604020202020204" pitchFamily="34" charset="0"/>
            </a:endParaRPr>
          </a:p>
        </p:txBody>
      </p:sp>
    </p:spTree>
    <p:extLst>
      <p:ext uri="{BB962C8B-B14F-4D97-AF65-F5344CB8AC3E}">
        <p14:creationId xmlns:p14="http://schemas.microsoft.com/office/powerpoint/2010/main" val="3515362659"/>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Lst>
  <p:transition/>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BBB9EA4-351E-476C-9715-53936F0743B8}" type="datetimeFigureOut">
              <a:rPr lang="en-US" smtClean="0"/>
              <a:pPr/>
              <a:t>11/28/2023</a:t>
            </a:fld>
            <a:endParaRPr 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05969963-18D3-435A-85C9-B9649C4115AA}" type="slidenum">
              <a:rPr lang="en-US" smtClean="0"/>
              <a:pPr/>
              <a:t>‹#›</a:t>
            </a:fld>
            <a:endParaRPr lang="en-US"/>
          </a:p>
        </p:txBody>
      </p:sp>
    </p:spTree>
    <p:extLst>
      <p:ext uri="{BB962C8B-B14F-4D97-AF65-F5344CB8AC3E}">
        <p14:creationId xmlns:p14="http://schemas.microsoft.com/office/powerpoint/2010/main" val="1926758806"/>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 id="2147483870" r:id="rId13"/>
    <p:sldLayoutId id="2147483871" r:id="rId14"/>
    <p:sldLayoutId id="2147483872" r:id="rId15"/>
    <p:sldLayoutId id="2147483873" r:id="rId16"/>
    <p:sldLayoutId id="2147483874"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base">
              <a:spcBef>
                <a:spcPct val="0"/>
              </a:spcBef>
              <a:spcAft>
                <a:spcPct val="0"/>
              </a:spcAft>
              <a:defRPr/>
            </a:pPr>
            <a:endParaRPr lang="en-US" altLang="en-US">
              <a:solidFill>
                <a:srgbClr val="F0A22E">
                  <a:shade val="75000"/>
                </a:srgbClr>
              </a:solidFill>
            </a:endParaRPr>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base">
              <a:spcBef>
                <a:spcPct val="0"/>
              </a:spcBef>
              <a:spcAft>
                <a:spcPct val="0"/>
              </a:spcAft>
              <a:defRPr/>
            </a:pPr>
            <a:endParaRPr lang="en-US" altLang="en-US">
              <a:solidFill>
                <a:srgbClr val="F0A22E">
                  <a:shade val="75000"/>
                </a:srgbClr>
              </a:solidFill>
            </a:endParaRPr>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pPr fontAlgn="base">
              <a:spcBef>
                <a:spcPct val="0"/>
              </a:spcBef>
              <a:spcAft>
                <a:spcPct val="0"/>
              </a:spcAft>
              <a:defRPr/>
            </a:pPr>
            <a:fld id="{CC1EEFF5-8528-429F-B42A-F95E1B31978B}" type="slidenum">
              <a:rPr lang="en-US" altLang="en-US" smtClean="0">
                <a:solidFill>
                  <a:srgbClr val="F0A22E">
                    <a:shade val="75000"/>
                  </a:srgbClr>
                </a:solidFill>
              </a:rPr>
              <a:pPr fontAlgn="base">
                <a:spcBef>
                  <a:spcPct val="0"/>
                </a:spcBef>
                <a:spcAft>
                  <a:spcPct val="0"/>
                </a:spcAft>
                <a:defRPr/>
              </a:pPr>
              <a:t>‹#›</a:t>
            </a:fld>
            <a:endParaRPr lang="en-US" altLang="en-US">
              <a:solidFill>
                <a:srgbClr val="F0A22E">
                  <a:shade val="75000"/>
                </a:srgbClr>
              </a:solidFill>
            </a:endParaRPr>
          </a:p>
        </p:txBody>
      </p:sp>
    </p:spTree>
    <p:extLst>
      <p:ext uri="{BB962C8B-B14F-4D97-AF65-F5344CB8AC3E}">
        <p14:creationId xmlns:p14="http://schemas.microsoft.com/office/powerpoint/2010/main" val="4020435643"/>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 id="2147483927" r:id="rId13"/>
    <p:sldLayoutId id="2147483928" r:id="rId14"/>
    <p:sldLayoutId id="2147483929" r:id="rId15"/>
    <p:sldLayoutId id="2147483930" r:id="rId16"/>
    <p:sldLayoutId id="2147483931"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base">
              <a:spcBef>
                <a:spcPct val="0"/>
              </a:spcBef>
              <a:spcAft>
                <a:spcPct val="0"/>
              </a:spcAft>
              <a:defRPr/>
            </a:pPr>
            <a:endParaRPr lang="en-US" altLang="en-US">
              <a:solidFill>
                <a:srgbClr val="F0A22E">
                  <a:shade val="75000"/>
                </a:srgbClr>
              </a:solidFill>
            </a:endParaRPr>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base">
              <a:spcBef>
                <a:spcPct val="0"/>
              </a:spcBef>
              <a:spcAft>
                <a:spcPct val="0"/>
              </a:spcAft>
              <a:defRPr/>
            </a:pPr>
            <a:endParaRPr lang="en-US" altLang="en-US">
              <a:solidFill>
                <a:srgbClr val="F0A22E">
                  <a:shade val="75000"/>
                </a:srgbClr>
              </a:solidFill>
            </a:endParaRPr>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pPr fontAlgn="base">
              <a:spcBef>
                <a:spcPct val="0"/>
              </a:spcBef>
              <a:spcAft>
                <a:spcPct val="0"/>
              </a:spcAft>
              <a:defRPr/>
            </a:pPr>
            <a:fld id="{CC1EEFF5-8528-429F-B42A-F95E1B31978B}" type="slidenum">
              <a:rPr lang="en-US" altLang="en-US" smtClean="0">
                <a:solidFill>
                  <a:srgbClr val="F0A22E">
                    <a:shade val="75000"/>
                  </a:srgbClr>
                </a:solidFill>
              </a:rPr>
              <a:pPr fontAlgn="base">
                <a:spcBef>
                  <a:spcPct val="0"/>
                </a:spcBef>
                <a:spcAft>
                  <a:spcPct val="0"/>
                </a:spcAft>
                <a:defRPr/>
              </a:pPr>
              <a:t>‹#›</a:t>
            </a:fld>
            <a:endParaRPr lang="en-US" altLang="en-US">
              <a:solidFill>
                <a:srgbClr val="F0A22E">
                  <a:shade val="75000"/>
                </a:srgbClr>
              </a:solidFill>
            </a:endParaRPr>
          </a:p>
        </p:txBody>
      </p:sp>
    </p:spTree>
    <p:extLst>
      <p:ext uri="{BB962C8B-B14F-4D97-AF65-F5344CB8AC3E}">
        <p14:creationId xmlns:p14="http://schemas.microsoft.com/office/powerpoint/2010/main" val="1721092259"/>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 id="2147483944" r:id="rId12"/>
    <p:sldLayoutId id="2147483945" r:id="rId13"/>
    <p:sldLayoutId id="2147483946" r:id="rId14"/>
    <p:sldLayoutId id="2147483947" r:id="rId15"/>
    <p:sldLayoutId id="2147483948" r:id="rId16"/>
    <p:sldLayoutId id="2147483949"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38.xml"/></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3.wmf"/><Relationship Id="rId7" Type="http://schemas.openxmlformats.org/officeDocument/2006/relationships/oleObject" Target="../embeddings/oleObject5.bin"/><Relationship Id="rId2" Type="http://schemas.openxmlformats.org/officeDocument/2006/relationships/slideLayout" Target="../slideLayouts/slideLayout69.xml"/><Relationship Id="rId1" Type="http://schemas.openxmlformats.org/officeDocument/2006/relationships/tags" Target="../tags/tag6.xml"/><Relationship Id="rId6" Type="http://schemas.openxmlformats.org/officeDocument/2006/relationships/image" Target="../media/image25.png"/><Relationship Id="rId5" Type="http://schemas.openxmlformats.org/officeDocument/2006/relationships/oleObject" Target="../embeddings/oleObject4.bin"/><Relationship Id="rId4" Type="http://schemas.openxmlformats.org/officeDocument/2006/relationships/image" Target="../media/image14.wmf"/><Relationship Id="rId9"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4.wmf"/><Relationship Id="rId7" Type="http://schemas.openxmlformats.org/officeDocument/2006/relationships/image" Target="../media/image30.jpeg"/><Relationship Id="rId2" Type="http://schemas.openxmlformats.org/officeDocument/2006/relationships/slideLayout" Target="../slideLayouts/slideLayout21.xml"/><Relationship Id="rId1" Type="http://schemas.openxmlformats.org/officeDocument/2006/relationships/tags" Target="../tags/tag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wmf"/></Relationships>
</file>

<file path=ppt/slides/_rels/slide13.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slideLayout" Target="../slideLayouts/slideLayout86.xml"/><Relationship Id="rId1" Type="http://schemas.openxmlformats.org/officeDocument/2006/relationships/tags" Target="../tags/tag8.xml"/><Relationship Id="rId5" Type="http://schemas.openxmlformats.org/officeDocument/2006/relationships/image" Target="../media/image16.png"/><Relationship Id="rId4" Type="http://schemas.openxmlformats.org/officeDocument/2006/relationships/image" Target="../media/image14.w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13.wmf"/><Relationship Id="rId7" Type="http://schemas.openxmlformats.org/officeDocument/2006/relationships/image" Target="../media/image16.png"/><Relationship Id="rId2" Type="http://schemas.openxmlformats.org/officeDocument/2006/relationships/slideLayout" Target="../slideLayouts/slideLayout103.xml"/><Relationship Id="rId1" Type="http://schemas.openxmlformats.org/officeDocument/2006/relationships/tags" Target="../tags/tag9.xml"/><Relationship Id="rId6" Type="http://schemas.openxmlformats.org/officeDocument/2006/relationships/image" Target="../media/image20.png"/><Relationship Id="rId5" Type="http://schemas.openxmlformats.org/officeDocument/2006/relationships/oleObject" Target="../embeddings/oleObject6.bin"/><Relationship Id="rId4" Type="http://schemas.openxmlformats.org/officeDocument/2006/relationships/image" Target="../media/image14.wmf"/></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image" Target="../media/image13.wmf"/><Relationship Id="rId7" Type="http://schemas.openxmlformats.org/officeDocument/2006/relationships/image" Target="../media/image16.png"/><Relationship Id="rId2" Type="http://schemas.openxmlformats.org/officeDocument/2006/relationships/slideLayout" Target="../slideLayouts/slideLayout120.xml"/><Relationship Id="rId1" Type="http://schemas.openxmlformats.org/officeDocument/2006/relationships/tags" Target="../tags/tag10.xml"/><Relationship Id="rId6" Type="http://schemas.openxmlformats.org/officeDocument/2006/relationships/image" Target="../media/image25.png"/><Relationship Id="rId5" Type="http://schemas.openxmlformats.org/officeDocument/2006/relationships/oleObject" Target="../embeddings/oleObject7.bin"/><Relationship Id="rId4" Type="http://schemas.openxmlformats.org/officeDocument/2006/relationships/image" Target="../media/image14.wmf"/></Relationships>
</file>

<file path=ppt/slides/_rels/slide17.xml.rels><?xml version="1.0" encoding="UTF-8" standalone="yes"?>
<Relationships xmlns="http://schemas.openxmlformats.org/package/2006/relationships"><Relationship Id="rId3" Type="http://schemas.openxmlformats.org/officeDocument/2006/relationships/image" Target="../media/image13.wmf"/><Relationship Id="rId7" Type="http://schemas.openxmlformats.org/officeDocument/2006/relationships/image" Target="../media/image16.png"/><Relationship Id="rId2" Type="http://schemas.openxmlformats.org/officeDocument/2006/relationships/slideLayout" Target="../slideLayouts/slideLayout137.xml"/><Relationship Id="rId1" Type="http://schemas.openxmlformats.org/officeDocument/2006/relationships/tags" Target="../tags/tag11.xml"/><Relationship Id="rId6" Type="http://schemas.openxmlformats.org/officeDocument/2006/relationships/image" Target="../media/image24.png"/><Relationship Id="rId5" Type="http://schemas.openxmlformats.org/officeDocument/2006/relationships/oleObject" Target="../embeddings/oleObject9.bin"/><Relationship Id="rId4" Type="http://schemas.openxmlformats.org/officeDocument/2006/relationships/image" Target="../media/image14.w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9.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2.xml"/><Relationship Id="rId7" Type="http://schemas.openxmlformats.org/officeDocument/2006/relationships/image" Target="../media/image10.png"/><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gif"/></Relationships>
</file>

<file path=ppt/slides/_rels/slide3.xml.rels><?xml version="1.0" encoding="UTF-8" standalone="yes"?>
<Relationships xmlns="http://schemas.openxmlformats.org/package/2006/relationships"><Relationship Id="rId3" Type="http://schemas.openxmlformats.org/officeDocument/2006/relationships/image" Target="../media/image13.wmf"/><Relationship Id="rId7" Type="http://schemas.openxmlformats.org/officeDocument/2006/relationships/image" Target="../media/image16.png"/><Relationship Id="rId2" Type="http://schemas.openxmlformats.org/officeDocument/2006/relationships/slideLayout" Target="../slideLayouts/slideLayout33.xml"/><Relationship Id="rId1" Type="http://schemas.openxmlformats.org/officeDocument/2006/relationships/tags" Target="../tags/tag2.xml"/><Relationship Id="rId6" Type="http://schemas.openxmlformats.org/officeDocument/2006/relationships/image" Target="../media/image15.png"/><Relationship Id="rId5" Type="http://schemas.openxmlformats.org/officeDocument/2006/relationships/oleObject" Target="../embeddings/oleObject1.bin"/><Relationship Id="rId4" Type="http://schemas.openxmlformats.org/officeDocument/2006/relationships/image" Target="../media/image14.wmf"/></Relationships>
</file>

<file path=ppt/slides/_rels/slide4.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slideLayout" Target="../slideLayouts/slideLayout45.xml"/><Relationship Id="rId1" Type="http://schemas.openxmlformats.org/officeDocument/2006/relationships/tags" Target="../tags/tag3.xml"/><Relationship Id="rId6" Type="http://schemas.openxmlformats.org/officeDocument/2006/relationships/image" Target="../media/image16.png"/><Relationship Id="rId5" Type="http://schemas.openxmlformats.org/officeDocument/2006/relationships/image" Target="../media/image17.gif"/><Relationship Id="rId4" Type="http://schemas.openxmlformats.org/officeDocument/2006/relationships/image" Target="../media/image14.wmf"/></Relationships>
</file>

<file path=ppt/slides/_rels/slide5.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wmf"/><Relationship Id="rId7" Type="http://schemas.openxmlformats.org/officeDocument/2006/relationships/image" Target="../media/image22.jpeg"/><Relationship Id="rId2" Type="http://schemas.openxmlformats.org/officeDocument/2006/relationships/slideLayout" Target="../slideLayouts/slideLayout33.xml"/><Relationship Id="rId1" Type="http://schemas.openxmlformats.org/officeDocument/2006/relationships/tags" Target="../tags/tag4.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oleObject" Target="../embeddings/oleObject2.bin"/></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wmf"/><Relationship Id="rId7" Type="http://schemas.openxmlformats.org/officeDocument/2006/relationships/image" Target="../media/image24.png"/><Relationship Id="rId2" Type="http://schemas.openxmlformats.org/officeDocument/2006/relationships/slideLayout" Target="../slideLayouts/slideLayout57.xml"/><Relationship Id="rId1" Type="http://schemas.openxmlformats.org/officeDocument/2006/relationships/tags" Target="../tags/tag5.xml"/><Relationship Id="rId6" Type="http://schemas.openxmlformats.org/officeDocument/2006/relationships/oleObject" Target="../embeddings/oleObject3.bin"/><Relationship Id="rId5" Type="http://schemas.openxmlformats.org/officeDocument/2006/relationships/image" Target="../media/image23.jpeg"/><Relationship Id="rId4" Type="http://schemas.openxmlformats.org/officeDocument/2006/relationships/image" Target="../media/image14.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SzV025-166">
            <a:extLst>
              <a:ext uri="{FF2B5EF4-FFF2-40B4-BE49-F238E27FC236}">
                <a16:creationId xmlns:a16="http://schemas.microsoft.com/office/drawing/2014/main" id="{0AAD8081-C55C-BBAE-BA8B-65719A4A2F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 y="0"/>
            <a:ext cx="101346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WordArt 30">
            <a:extLst>
              <a:ext uri="{FF2B5EF4-FFF2-40B4-BE49-F238E27FC236}">
                <a16:creationId xmlns:a16="http://schemas.microsoft.com/office/drawing/2014/main" id="{066092D9-DAC9-2DF0-06B6-EC3019F366FF}"/>
              </a:ext>
            </a:extLst>
          </p:cNvPr>
          <p:cNvSpPr>
            <a:spLocks noChangeArrowheads="1" noChangeShapeType="1" noTextEdit="1"/>
          </p:cNvSpPr>
          <p:nvPr/>
        </p:nvSpPr>
        <p:spPr bwMode="auto">
          <a:xfrm>
            <a:off x="2547938" y="2154238"/>
            <a:ext cx="3509962" cy="588962"/>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5714" b="1" i="1" u="none" strike="noStrike" kern="10" cap="none" spc="0" normalizeH="0" baseline="0" noProof="0">
                <a:ln w="9525">
                  <a:solidFill>
                    <a:srgbClr val="FF00FF"/>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Môn: Tiếng Việt- Lớp 5</a:t>
            </a:r>
          </a:p>
        </p:txBody>
      </p:sp>
      <p:sp>
        <p:nvSpPr>
          <p:cNvPr id="5" name="WordArt 32">
            <a:extLst>
              <a:ext uri="{FF2B5EF4-FFF2-40B4-BE49-F238E27FC236}">
                <a16:creationId xmlns:a16="http://schemas.microsoft.com/office/drawing/2014/main" id="{788DB922-1625-8C4B-6916-CC4A31317111}"/>
              </a:ext>
            </a:extLst>
          </p:cNvPr>
          <p:cNvSpPr>
            <a:spLocks noChangeArrowheads="1" noChangeShapeType="1" noTextEdit="1"/>
          </p:cNvSpPr>
          <p:nvPr/>
        </p:nvSpPr>
        <p:spPr bwMode="auto">
          <a:xfrm>
            <a:off x="2171866" y="3200416"/>
            <a:ext cx="4228808" cy="800045"/>
          </a:xfrm>
          <a:prstGeom prst="rect">
            <a:avLst/>
          </a:prstGeom>
        </p:spPr>
        <p:txBody>
          <a:bodyPr wrap="none" fromWordArt="1">
            <a:prstTxWarp prst="textPlain">
              <a:avLst>
                <a:gd name="adj" fmla="val 50000"/>
              </a:avLst>
            </a:prstTxWarp>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816389" rtl="0" eaLnBrk="1" fontAlgn="base" latinLnBrk="0" hangingPunct="1">
              <a:lnSpc>
                <a:spcPct val="100000"/>
              </a:lnSpc>
              <a:spcBef>
                <a:spcPct val="0"/>
              </a:spcBef>
              <a:spcAft>
                <a:spcPct val="0"/>
              </a:spcAft>
              <a:buClrTx/>
              <a:buSzTx/>
              <a:buFontTx/>
              <a:buNone/>
              <a:tabLst/>
              <a:defRPr/>
            </a:pPr>
            <a:r>
              <a:rPr kumimoji="0" lang="en-US" sz="5714" b="1" i="0" u="none" strike="noStrike" kern="10" cap="none" spc="0" normalizeH="0" baseline="0" noProof="0" dirty="0" err="1">
                <a:ln w="9525">
                  <a:solidFill>
                    <a:srgbClr val="FF0000"/>
                  </a:solidFill>
                  <a:round/>
                  <a:headEnd/>
                  <a:tailEnd/>
                </a:ln>
                <a:solidFill>
                  <a:srgbClr val="FF0000"/>
                </a:solidFill>
                <a:effectLst/>
                <a:uLnTx/>
                <a:uFillTx/>
                <a:latin typeface="Times New Roman"/>
                <a:ea typeface="+mn-ea"/>
                <a:cs typeface="Times New Roman"/>
              </a:rPr>
              <a:t>Bài</a:t>
            </a:r>
            <a:r>
              <a:rPr kumimoji="0" lang="en-US" sz="5714" b="1" i="0" u="none" strike="noStrike" kern="10" cap="none" spc="0" normalizeH="0" baseline="0" noProof="0" dirty="0">
                <a:ln w="9525">
                  <a:solidFill>
                    <a:srgbClr val="FF0000"/>
                  </a:solidFill>
                  <a:round/>
                  <a:headEnd/>
                  <a:tailEnd/>
                </a:ln>
                <a:solidFill>
                  <a:srgbClr val="FF0000"/>
                </a:solidFill>
                <a:effectLst/>
                <a:uLnTx/>
                <a:uFillTx/>
                <a:latin typeface="Times New Roman"/>
                <a:ea typeface="+mn-ea"/>
                <a:cs typeface="Times New Roman"/>
              </a:rPr>
              <a:t> 9B: </a:t>
            </a:r>
            <a:r>
              <a:rPr kumimoji="0" lang="en-US" sz="5714" b="1" i="0" u="none" strike="noStrike" kern="10" cap="none" spc="0" normalizeH="0" baseline="0" noProof="0" dirty="0" err="1">
                <a:ln w="9525">
                  <a:solidFill>
                    <a:srgbClr val="FF0000"/>
                  </a:solidFill>
                  <a:round/>
                  <a:headEnd/>
                  <a:tailEnd/>
                </a:ln>
                <a:solidFill>
                  <a:srgbClr val="FF0000"/>
                </a:solidFill>
                <a:effectLst/>
                <a:uLnTx/>
                <a:uFillTx/>
                <a:latin typeface="Times New Roman"/>
                <a:ea typeface="+mn-ea"/>
                <a:cs typeface="Times New Roman"/>
              </a:rPr>
              <a:t>Tình</a:t>
            </a:r>
            <a:r>
              <a:rPr kumimoji="0" lang="en-US" sz="5714" b="1" i="0" u="none" strike="noStrike" kern="10" cap="none" spc="0" normalizeH="0" baseline="0" noProof="0" dirty="0">
                <a:ln w="9525">
                  <a:solidFill>
                    <a:srgbClr val="FF0000"/>
                  </a:solidFill>
                  <a:round/>
                  <a:headEnd/>
                  <a:tailEnd/>
                </a:ln>
                <a:solidFill>
                  <a:srgbClr val="FF0000"/>
                </a:solidFill>
                <a:effectLst/>
                <a:uLnTx/>
                <a:uFillTx/>
                <a:latin typeface="Times New Roman"/>
                <a:ea typeface="+mn-ea"/>
                <a:cs typeface="Times New Roman"/>
              </a:rPr>
              <a:t> </a:t>
            </a:r>
            <a:r>
              <a:rPr kumimoji="0" lang="en-US" sz="5714" b="1" i="0" u="none" strike="noStrike" kern="10" cap="none" spc="0" normalizeH="0" baseline="0" noProof="0" dirty="0" err="1">
                <a:ln w="9525">
                  <a:solidFill>
                    <a:srgbClr val="FF0000"/>
                  </a:solidFill>
                  <a:round/>
                  <a:headEnd/>
                  <a:tailEnd/>
                </a:ln>
                <a:solidFill>
                  <a:srgbClr val="FF0000"/>
                </a:solidFill>
                <a:effectLst/>
                <a:uLnTx/>
                <a:uFillTx/>
                <a:latin typeface="Times New Roman"/>
                <a:ea typeface="+mn-ea"/>
                <a:cs typeface="Times New Roman"/>
              </a:rPr>
              <a:t>người</a:t>
            </a:r>
            <a:r>
              <a:rPr kumimoji="0" lang="en-US" sz="5714" b="1" i="0" u="none" strike="noStrike" kern="10" cap="none" spc="0" normalizeH="0" baseline="0" noProof="0" dirty="0">
                <a:ln w="9525">
                  <a:solidFill>
                    <a:srgbClr val="FF0000"/>
                  </a:solidFill>
                  <a:round/>
                  <a:headEnd/>
                  <a:tailEnd/>
                </a:ln>
                <a:solidFill>
                  <a:srgbClr val="FF0000"/>
                </a:solidFill>
                <a:effectLst/>
                <a:uLnTx/>
                <a:uFillTx/>
                <a:latin typeface="Times New Roman"/>
                <a:ea typeface="+mn-ea"/>
                <a:cs typeface="Times New Roman"/>
              </a:rPr>
              <a:t> </a:t>
            </a:r>
            <a:r>
              <a:rPr kumimoji="0" lang="en-US" sz="5714" b="1" i="0" u="none" strike="noStrike" kern="10" cap="none" spc="0" normalizeH="0" baseline="0" noProof="0" dirty="0" err="1">
                <a:ln w="9525">
                  <a:solidFill>
                    <a:srgbClr val="FF0000"/>
                  </a:solidFill>
                  <a:round/>
                  <a:headEnd/>
                  <a:tailEnd/>
                </a:ln>
                <a:solidFill>
                  <a:srgbClr val="FF0000"/>
                </a:solidFill>
                <a:effectLst/>
                <a:uLnTx/>
                <a:uFillTx/>
                <a:latin typeface="Times New Roman"/>
                <a:ea typeface="+mn-ea"/>
                <a:cs typeface="Times New Roman"/>
              </a:rPr>
              <a:t>với</a:t>
            </a:r>
            <a:r>
              <a:rPr kumimoji="0" lang="en-US" sz="5714" b="1" i="0" u="none" strike="noStrike" kern="10" cap="none" spc="0" normalizeH="0" baseline="0" noProof="0" dirty="0">
                <a:ln w="9525">
                  <a:solidFill>
                    <a:srgbClr val="FF0000"/>
                  </a:solidFill>
                  <a:round/>
                  <a:headEnd/>
                  <a:tailEnd/>
                </a:ln>
                <a:solidFill>
                  <a:srgbClr val="FF0000"/>
                </a:solidFill>
                <a:effectLst/>
                <a:uLnTx/>
                <a:uFillTx/>
                <a:latin typeface="Times New Roman"/>
                <a:ea typeface="+mn-ea"/>
                <a:cs typeface="Times New Roman"/>
              </a:rPr>
              <a:t> </a:t>
            </a:r>
            <a:r>
              <a:rPr kumimoji="0" lang="en-US" sz="5714" b="1" i="0" u="none" strike="noStrike" kern="10" cap="none" spc="0" normalizeH="0" baseline="0" noProof="0" dirty="0" err="1">
                <a:ln w="9525">
                  <a:solidFill>
                    <a:srgbClr val="FF0000"/>
                  </a:solidFill>
                  <a:round/>
                  <a:headEnd/>
                  <a:tailEnd/>
                </a:ln>
                <a:solidFill>
                  <a:srgbClr val="FF0000"/>
                </a:solidFill>
                <a:effectLst/>
                <a:uLnTx/>
                <a:uFillTx/>
                <a:latin typeface="Times New Roman"/>
                <a:ea typeface="+mn-ea"/>
                <a:cs typeface="Times New Roman"/>
              </a:rPr>
              <a:t>đất</a:t>
            </a:r>
            <a:r>
              <a:rPr kumimoji="0" lang="en-US" sz="5714" b="1" i="0" u="none" strike="noStrike" kern="10" cap="none" spc="0" normalizeH="0" baseline="0" noProof="0" dirty="0">
                <a:ln w="9525">
                  <a:solidFill>
                    <a:srgbClr val="FF0000"/>
                  </a:solidFill>
                  <a:round/>
                  <a:headEnd/>
                  <a:tailEnd/>
                </a:ln>
                <a:solidFill>
                  <a:srgbClr val="FF0000"/>
                </a:solidFill>
                <a:effectLst/>
                <a:uLnTx/>
                <a:uFillTx/>
                <a:latin typeface="Times New Roman"/>
                <a:ea typeface="+mn-ea"/>
                <a:cs typeface="Times New Roman"/>
              </a:rPr>
              <a:t>(</a:t>
            </a:r>
            <a:r>
              <a:rPr kumimoji="0" lang="en-US" sz="5714" b="1" i="0" u="none" strike="noStrike" kern="10" cap="none" spc="0" normalizeH="0" baseline="0" noProof="0" dirty="0" err="1">
                <a:ln w="9525">
                  <a:solidFill>
                    <a:srgbClr val="FF0000"/>
                  </a:solidFill>
                  <a:round/>
                  <a:headEnd/>
                  <a:tailEnd/>
                </a:ln>
                <a:solidFill>
                  <a:srgbClr val="FF0000"/>
                </a:solidFill>
                <a:effectLst/>
                <a:uLnTx/>
                <a:uFillTx/>
                <a:latin typeface="Times New Roman"/>
                <a:ea typeface="+mn-ea"/>
                <a:cs typeface="Times New Roman"/>
              </a:rPr>
              <a:t>tiết</a:t>
            </a:r>
            <a:r>
              <a:rPr kumimoji="0" lang="en-US" sz="5714" b="1" i="0" u="none" strike="noStrike" kern="10" cap="none" spc="0" normalizeH="0" baseline="0" noProof="0" dirty="0">
                <a:ln w="9525">
                  <a:solidFill>
                    <a:srgbClr val="FF0000"/>
                  </a:solidFill>
                  <a:round/>
                  <a:headEnd/>
                  <a:tailEnd/>
                </a:ln>
                <a:solidFill>
                  <a:srgbClr val="FF0000"/>
                </a:solidFill>
                <a:effectLst/>
                <a:uLnTx/>
                <a:uFillTx/>
                <a:latin typeface="Times New Roman"/>
                <a:ea typeface="+mn-ea"/>
                <a:cs typeface="Times New Roman"/>
              </a:rPr>
              <a:t> 2)</a:t>
            </a:r>
            <a:endParaRPr kumimoji="0" lang="en-SG" sz="5714" b="1" i="0" u="none" strike="noStrike" kern="10" cap="none" spc="0" normalizeH="0" baseline="0" noProof="0" dirty="0">
              <a:ln w="9525">
                <a:solidFill>
                  <a:srgbClr val="FF0000"/>
                </a:solidFill>
                <a:round/>
                <a:headEnd/>
                <a:tailEnd/>
              </a:ln>
              <a:solidFill>
                <a:srgbClr val="FF0000"/>
              </a:solidFill>
              <a:effectLst/>
              <a:uLnTx/>
              <a:uFillTx/>
              <a:latin typeface="Times New Roman"/>
              <a:ea typeface="+mn-ea"/>
              <a:cs typeface="Times New Roman"/>
            </a:endParaRPr>
          </a:p>
        </p:txBody>
      </p:sp>
      <p:sp>
        <p:nvSpPr>
          <p:cNvPr id="6" name="Text Box 33">
            <a:extLst>
              <a:ext uri="{FF2B5EF4-FFF2-40B4-BE49-F238E27FC236}">
                <a16:creationId xmlns:a16="http://schemas.microsoft.com/office/drawing/2014/main" id="{DF6698B2-C939-4A63-CDEC-284CBCA75A20}"/>
              </a:ext>
            </a:extLst>
          </p:cNvPr>
          <p:cNvSpPr txBox="1">
            <a:spLocks noChangeArrowheads="1"/>
          </p:cNvSpPr>
          <p:nvPr/>
        </p:nvSpPr>
        <p:spPr bwMode="auto">
          <a:xfrm>
            <a:off x="1485900" y="5743575"/>
            <a:ext cx="7353300" cy="733425"/>
          </a:xfrm>
          <a:prstGeom prst="rect">
            <a:avLst/>
          </a:prstGeom>
          <a:noFill/>
          <a:ln>
            <a:noFill/>
          </a:ln>
          <a:effectLst/>
        </p:spPr>
        <p:txBody>
          <a:bodyPr lIns="145127" tIns="72564" rIns="145127" bIns="72564">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816389" rtl="0" eaLnBrk="1" fontAlgn="base" latinLnBrk="0" hangingPunct="1">
              <a:lnSpc>
                <a:spcPct val="100000"/>
              </a:lnSpc>
              <a:spcBef>
                <a:spcPct val="50000"/>
              </a:spcBef>
              <a:spcAft>
                <a:spcPct val="0"/>
              </a:spcAft>
              <a:buClrTx/>
              <a:buSzTx/>
              <a:buFontTx/>
              <a:buNone/>
              <a:tabLst/>
              <a:defRPr/>
            </a:pPr>
            <a:r>
              <a:rPr kumimoji="0" lang="en-US" sz="3809" b="1" i="0" u="none" strike="noStrike" kern="1200" cap="none" spc="0" normalizeH="0" baseline="0" noProof="0" dirty="0">
                <a:ln>
                  <a:noFill/>
                </a:ln>
                <a:solidFill>
                  <a:srgbClr val="0099CC"/>
                </a:solidFill>
                <a:effectLst/>
                <a:uLnTx/>
                <a:uFillTx/>
                <a:latin typeface="Times New Roman" pitchFamily="18" charset="0"/>
                <a:ea typeface="+mn-ea"/>
                <a:cs typeface="Times New Roman" pitchFamily="18" charset="0"/>
              </a:rPr>
              <a:t>GV: </a:t>
            </a:r>
            <a:r>
              <a:rPr kumimoji="0" lang="en-US" sz="3809" b="1" i="0" u="none" strike="noStrike" kern="1200" cap="none" spc="0" normalizeH="0" baseline="0" noProof="0" dirty="0" err="1">
                <a:ln>
                  <a:noFill/>
                </a:ln>
                <a:solidFill>
                  <a:srgbClr val="0099CC"/>
                </a:solidFill>
                <a:effectLst/>
                <a:uLnTx/>
                <a:uFillTx/>
                <a:latin typeface="Times New Roman" pitchFamily="18" charset="0"/>
                <a:ea typeface="+mn-ea"/>
                <a:cs typeface="Times New Roman" pitchFamily="18" charset="0"/>
              </a:rPr>
              <a:t>Nguyễn</a:t>
            </a:r>
            <a:r>
              <a:rPr kumimoji="0" lang="en-US" sz="3809" b="1" i="0" u="none" strike="noStrike" kern="1200" cap="none" spc="0" normalizeH="0" baseline="0" noProof="0" dirty="0">
                <a:ln>
                  <a:noFill/>
                </a:ln>
                <a:solidFill>
                  <a:srgbClr val="0099CC"/>
                </a:solidFill>
                <a:effectLst/>
                <a:uLnTx/>
                <a:uFillTx/>
                <a:latin typeface="Times New Roman" pitchFamily="18" charset="0"/>
                <a:ea typeface="+mn-ea"/>
                <a:cs typeface="Times New Roman" pitchFamily="18" charset="0"/>
              </a:rPr>
              <a:t> </a:t>
            </a:r>
            <a:r>
              <a:rPr kumimoji="0" lang="en-US" sz="3809" b="1" i="0" u="none" strike="noStrike" kern="1200" cap="none" spc="0" normalizeH="0" baseline="0" noProof="0" dirty="0" err="1">
                <a:ln>
                  <a:noFill/>
                </a:ln>
                <a:solidFill>
                  <a:srgbClr val="0099CC"/>
                </a:solidFill>
                <a:effectLst/>
                <a:uLnTx/>
                <a:uFillTx/>
                <a:latin typeface="Times New Roman" pitchFamily="18" charset="0"/>
                <a:ea typeface="+mn-ea"/>
                <a:cs typeface="Times New Roman" pitchFamily="18" charset="0"/>
              </a:rPr>
              <a:t>Thị</a:t>
            </a:r>
            <a:r>
              <a:rPr kumimoji="0" lang="en-US" sz="3809" b="1" i="0" u="none" strike="noStrike" kern="1200" cap="none" spc="0" normalizeH="0" baseline="0" noProof="0" dirty="0">
                <a:ln>
                  <a:noFill/>
                </a:ln>
                <a:solidFill>
                  <a:srgbClr val="0099CC"/>
                </a:solidFill>
                <a:effectLst/>
                <a:uLnTx/>
                <a:uFillTx/>
                <a:latin typeface="Times New Roman" pitchFamily="18" charset="0"/>
                <a:ea typeface="+mn-ea"/>
                <a:cs typeface="Times New Roman" pitchFamily="18" charset="0"/>
              </a:rPr>
              <a:t> </a:t>
            </a:r>
            <a:r>
              <a:rPr kumimoji="0" lang="en-US" sz="3809" b="1" i="0" u="none" strike="noStrike" kern="1200" cap="none" spc="0" normalizeH="0" baseline="0" noProof="0" dirty="0" err="1">
                <a:ln>
                  <a:noFill/>
                </a:ln>
                <a:solidFill>
                  <a:srgbClr val="0099CC"/>
                </a:solidFill>
                <a:effectLst/>
                <a:uLnTx/>
                <a:uFillTx/>
                <a:latin typeface="Times New Roman" pitchFamily="18" charset="0"/>
                <a:ea typeface="+mn-ea"/>
                <a:cs typeface="Times New Roman" pitchFamily="18" charset="0"/>
              </a:rPr>
              <a:t>Hồng</a:t>
            </a:r>
            <a:r>
              <a:rPr kumimoji="0" lang="en-US" sz="3809" b="1" i="0" u="none" strike="noStrike" kern="1200" cap="none" spc="0" normalizeH="0" baseline="0" noProof="0" dirty="0">
                <a:ln>
                  <a:noFill/>
                </a:ln>
                <a:solidFill>
                  <a:srgbClr val="0099CC"/>
                </a:solidFill>
                <a:effectLst/>
                <a:uLnTx/>
                <a:uFillTx/>
                <a:latin typeface="Times New Roman" pitchFamily="18" charset="0"/>
                <a:ea typeface="+mn-ea"/>
                <a:cs typeface="Times New Roman" pitchFamily="18" charset="0"/>
              </a:rPr>
              <a:t> Loan</a:t>
            </a: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4" descr="POINSE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04585" y="5001816"/>
            <a:ext cx="1048940"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12"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626853">
            <a:off x="7820025" y="822722"/>
            <a:ext cx="1264444"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30"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090009" flipH="1">
            <a:off x="241102" y="628055"/>
            <a:ext cx="787004" cy="1269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Text Box 7"/>
          <p:cNvSpPr txBox="1">
            <a:spLocks noChangeArrowheads="1"/>
          </p:cNvSpPr>
          <p:nvPr/>
        </p:nvSpPr>
        <p:spPr bwMode="auto">
          <a:xfrm>
            <a:off x="1098947" y="832247"/>
            <a:ext cx="6858000"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50000"/>
              </a:spcBef>
              <a:spcAft>
                <a:spcPct val="0"/>
              </a:spcAft>
              <a:buFontTx/>
              <a:buNone/>
            </a:pPr>
            <a:r>
              <a:rPr lang="en-US" altLang="en-US" sz="2700" b="1">
                <a:solidFill>
                  <a:srgbClr val="FF0000"/>
                </a:solidFill>
                <a:latin typeface="Times New Roman" panose="02020603050405020304" pitchFamily="18" charset="0"/>
                <a:cs typeface="Times New Roman" panose="02020603050405020304" pitchFamily="18" charset="0"/>
              </a:rPr>
              <a:t>Tranh luận về </a:t>
            </a:r>
            <a:r>
              <a:rPr lang="en-US" altLang="en-US" sz="2700" b="1">
                <a:solidFill>
                  <a:prstClr val="black"/>
                </a:solidFill>
                <a:latin typeface="Times New Roman" panose="02020603050405020304" pitchFamily="18" charset="0"/>
                <a:cs typeface="Times New Roman" panose="02020603050405020304" pitchFamily="18" charset="0"/>
              </a:rPr>
              <a:t>Cái gì quý nhất</a:t>
            </a:r>
          </a:p>
        </p:txBody>
      </p:sp>
      <p:sp>
        <p:nvSpPr>
          <p:cNvPr id="52230" name="Text Box 16"/>
          <p:cNvSpPr txBox="1">
            <a:spLocks noChangeArrowheads="1"/>
          </p:cNvSpPr>
          <p:nvPr/>
        </p:nvSpPr>
        <p:spPr bwMode="auto">
          <a:xfrm>
            <a:off x="2414588" y="1797844"/>
            <a:ext cx="245745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altLang="en-US" sz="2250" b="1">
                <a:solidFill>
                  <a:srgbClr val="FF0000"/>
                </a:solidFill>
                <a:latin typeface="Times New Roman" panose="02020603050405020304" pitchFamily="18" charset="0"/>
                <a:cs typeface="Times New Roman" panose="02020603050405020304" pitchFamily="18" charset="0"/>
              </a:rPr>
              <a:t>Quan niệm về cái quý nhất</a:t>
            </a:r>
          </a:p>
        </p:txBody>
      </p:sp>
      <p:cxnSp>
        <p:nvCxnSpPr>
          <p:cNvPr id="3" name="Straight Connector 2"/>
          <p:cNvCxnSpPr/>
          <p:nvPr/>
        </p:nvCxnSpPr>
        <p:spPr>
          <a:xfrm flipV="1">
            <a:off x="320278" y="1771650"/>
            <a:ext cx="8423672" cy="57150"/>
          </a:xfrm>
          <a:prstGeom prst="line">
            <a:avLst/>
          </a:prstGeom>
        </p:spPr>
        <p:style>
          <a:lnRef idx="3">
            <a:schemeClr val="dk1"/>
          </a:lnRef>
          <a:fillRef idx="0">
            <a:schemeClr val="dk1"/>
          </a:fillRef>
          <a:effectRef idx="2">
            <a:schemeClr val="dk1"/>
          </a:effectRef>
          <a:fontRef idx="minor">
            <a:schemeClr val="tx1"/>
          </a:fontRef>
        </p:style>
      </p:cxnSp>
      <p:cxnSp>
        <p:nvCxnSpPr>
          <p:cNvPr id="14" name="Straight Connector 13"/>
          <p:cNvCxnSpPr/>
          <p:nvPr/>
        </p:nvCxnSpPr>
        <p:spPr>
          <a:xfrm flipV="1">
            <a:off x="327423" y="2509838"/>
            <a:ext cx="8422481" cy="57150"/>
          </a:xfrm>
          <a:prstGeom prst="line">
            <a:avLst/>
          </a:prstGeom>
        </p:spPr>
        <p:style>
          <a:lnRef idx="3">
            <a:schemeClr val="dk1"/>
          </a:lnRef>
          <a:fillRef idx="0">
            <a:schemeClr val="dk1"/>
          </a:fillRef>
          <a:effectRef idx="2">
            <a:schemeClr val="dk1"/>
          </a:effectRef>
          <a:fontRef idx="minor">
            <a:schemeClr val="tx1"/>
          </a:fontRef>
        </p:style>
      </p:cxnSp>
      <p:cxnSp>
        <p:nvCxnSpPr>
          <p:cNvPr id="5" name="Straight Connector 4"/>
          <p:cNvCxnSpPr/>
          <p:nvPr/>
        </p:nvCxnSpPr>
        <p:spPr>
          <a:xfrm>
            <a:off x="1839517" y="1847851"/>
            <a:ext cx="67865" cy="4107656"/>
          </a:xfrm>
          <a:prstGeom prst="line">
            <a:avLst/>
          </a:prstGeom>
        </p:spPr>
        <p:style>
          <a:lnRef idx="3">
            <a:schemeClr val="dk1"/>
          </a:lnRef>
          <a:fillRef idx="0">
            <a:schemeClr val="dk1"/>
          </a:fillRef>
          <a:effectRef idx="2">
            <a:schemeClr val="dk1"/>
          </a:effectRef>
          <a:fontRef idx="minor">
            <a:schemeClr val="tx1"/>
          </a:fontRef>
        </p:style>
      </p:cxnSp>
      <p:cxnSp>
        <p:nvCxnSpPr>
          <p:cNvPr id="17" name="Straight Connector 16"/>
          <p:cNvCxnSpPr/>
          <p:nvPr/>
        </p:nvCxnSpPr>
        <p:spPr>
          <a:xfrm>
            <a:off x="5268516" y="1752600"/>
            <a:ext cx="32147" cy="4211241"/>
          </a:xfrm>
          <a:prstGeom prst="line">
            <a:avLst/>
          </a:prstGeom>
        </p:spPr>
        <p:style>
          <a:lnRef idx="3">
            <a:schemeClr val="dk1"/>
          </a:lnRef>
          <a:fillRef idx="0">
            <a:schemeClr val="dk1"/>
          </a:fillRef>
          <a:effectRef idx="2">
            <a:schemeClr val="dk1"/>
          </a:effectRef>
          <a:fontRef idx="minor">
            <a:schemeClr val="tx1"/>
          </a:fontRef>
        </p:style>
      </p:cxnSp>
      <p:sp>
        <p:nvSpPr>
          <p:cNvPr id="52235" name="Text Box 17"/>
          <p:cNvSpPr txBox="1">
            <a:spLocks noChangeArrowheads="1"/>
          </p:cNvSpPr>
          <p:nvPr/>
        </p:nvSpPr>
        <p:spPr bwMode="auto">
          <a:xfrm>
            <a:off x="5891213" y="1876425"/>
            <a:ext cx="324088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en-US" sz="2400" b="1">
                <a:solidFill>
                  <a:srgbClr val="FF0000"/>
                </a:solidFill>
                <a:latin typeface="Times New Roman" panose="02020603050405020304" pitchFamily="18" charset="0"/>
                <a:cs typeface="Times New Roman" panose="02020603050405020304" pitchFamily="18" charset="0"/>
              </a:rPr>
              <a:t>Lí lẽ bảo vệ ý kiến</a:t>
            </a:r>
          </a:p>
        </p:txBody>
      </p:sp>
      <p:sp>
        <p:nvSpPr>
          <p:cNvPr id="52236" name="Text Box 17"/>
          <p:cNvSpPr txBox="1">
            <a:spLocks noChangeArrowheads="1"/>
          </p:cNvSpPr>
          <p:nvPr/>
        </p:nvSpPr>
        <p:spPr bwMode="auto">
          <a:xfrm>
            <a:off x="223838" y="2024063"/>
            <a:ext cx="13823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en-US" sz="2400" b="1">
                <a:solidFill>
                  <a:srgbClr val="FF0000"/>
                </a:solidFill>
                <a:latin typeface="Times New Roman" panose="02020603050405020304" pitchFamily="18" charset="0"/>
                <a:cs typeface="Times New Roman" panose="02020603050405020304" pitchFamily="18" charset="0"/>
              </a:rPr>
              <a:t>Nhân vật</a:t>
            </a:r>
          </a:p>
        </p:txBody>
      </p:sp>
      <p:graphicFrame>
        <p:nvGraphicFramePr>
          <p:cNvPr id="52237" name="Object 18"/>
          <p:cNvGraphicFramePr>
            <a:graphicFrameLocks noChangeAspect="1"/>
          </p:cNvGraphicFramePr>
          <p:nvPr/>
        </p:nvGraphicFramePr>
        <p:xfrm>
          <a:off x="223837" y="2671763"/>
          <a:ext cx="1558529" cy="2706291"/>
        </p:xfrm>
        <a:graphic>
          <a:graphicData uri="http://schemas.openxmlformats.org/presentationml/2006/ole">
            <mc:AlternateContent xmlns:mc="http://schemas.openxmlformats.org/markup-compatibility/2006">
              <mc:Choice xmlns:v="urn:schemas-microsoft-com:vml" Requires="v">
                <p:oleObj name="Bitmap Image" r:id="rId5" imgW="2905531" imgH="5687219" progId="Paint.Picture">
                  <p:embed/>
                </p:oleObj>
              </mc:Choice>
              <mc:Fallback>
                <p:oleObj name="Bitmap Image" r:id="rId5" imgW="2905531" imgH="5687219"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3837" y="2671763"/>
                        <a:ext cx="1558529" cy="2706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2238" name="Text Box 35"/>
          <p:cNvSpPr txBox="1">
            <a:spLocks noChangeArrowheads="1"/>
          </p:cNvSpPr>
          <p:nvPr/>
        </p:nvSpPr>
        <p:spPr bwMode="auto">
          <a:xfrm>
            <a:off x="88106" y="5562600"/>
            <a:ext cx="1468041" cy="41549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altLang="en-US" sz="2100" b="1">
                <a:solidFill>
                  <a:prstClr val="black"/>
                </a:solidFill>
                <a:latin typeface="Times New Roman" panose="02020603050405020304" pitchFamily="18" charset="0"/>
                <a:cs typeface="Times New Roman" panose="02020603050405020304" pitchFamily="18" charset="0"/>
              </a:rPr>
              <a:t>Bạn Nam</a:t>
            </a:r>
            <a:endParaRPr lang="vi-VN" altLang="en-US" sz="2100" b="1">
              <a:solidFill>
                <a:prstClr val="black"/>
              </a:solidFill>
              <a:latin typeface="Times New Roman" panose="02020603050405020304" pitchFamily="18" charset="0"/>
              <a:cs typeface="Times New Roman" panose="02020603050405020304" pitchFamily="18" charset="0"/>
            </a:endParaRPr>
          </a:p>
        </p:txBody>
      </p:sp>
      <p:graphicFrame>
        <p:nvGraphicFramePr>
          <p:cNvPr id="14351" name="Object 2"/>
          <p:cNvGraphicFramePr>
            <a:graphicFrameLocks noChangeAspect="1"/>
          </p:cNvGraphicFramePr>
          <p:nvPr/>
        </p:nvGraphicFramePr>
        <p:xfrm>
          <a:off x="2128838" y="2611041"/>
          <a:ext cx="2918222" cy="2750344"/>
        </p:xfrm>
        <a:graphic>
          <a:graphicData uri="http://schemas.openxmlformats.org/presentationml/2006/ole">
            <mc:AlternateContent xmlns:mc="http://schemas.openxmlformats.org/markup-compatibility/2006">
              <mc:Choice xmlns:v="urn:schemas-microsoft-com:vml" Requires="v">
                <p:oleObj name="Bitmap Image" r:id="rId7" imgW="1238423" imgH="1228571" progId="Paint.Picture">
                  <p:embed/>
                </p:oleObj>
              </mc:Choice>
              <mc:Fallback>
                <p:oleObj name="Bitmap Image" r:id="rId7" imgW="1238423" imgH="1228571" progId="Paint.Picture">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28838" y="2611041"/>
                        <a:ext cx="2918222" cy="2750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 name="Text Box 35"/>
          <p:cNvSpPr txBox="1">
            <a:spLocks noChangeArrowheads="1"/>
          </p:cNvSpPr>
          <p:nvPr/>
        </p:nvSpPr>
        <p:spPr bwMode="auto">
          <a:xfrm>
            <a:off x="2905125" y="5463779"/>
            <a:ext cx="1496616"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altLang="en-US" sz="2400">
                <a:solidFill>
                  <a:srgbClr val="0000CC"/>
                </a:solidFill>
                <a:latin typeface="Times New Roman" panose="02020603050405020304" pitchFamily="18" charset="0"/>
                <a:cs typeface="Times New Roman" panose="02020603050405020304" pitchFamily="18" charset="0"/>
              </a:rPr>
              <a:t>Thì giờ</a:t>
            </a:r>
            <a:endParaRPr lang="vi-VN" altLang="en-US" sz="2400">
              <a:solidFill>
                <a:srgbClr val="0000CC"/>
              </a:solidFill>
              <a:latin typeface="Times New Roman" panose="02020603050405020304" pitchFamily="18" charset="0"/>
              <a:cs typeface="Times New Roman" panose="02020603050405020304" pitchFamily="18" charset="0"/>
            </a:endParaRPr>
          </a:p>
        </p:txBody>
      </p:sp>
      <p:sp>
        <p:nvSpPr>
          <p:cNvPr id="22" name="Text Box 35"/>
          <p:cNvSpPr txBox="1">
            <a:spLocks noChangeArrowheads="1"/>
          </p:cNvSpPr>
          <p:nvPr/>
        </p:nvSpPr>
        <p:spPr bwMode="auto">
          <a:xfrm>
            <a:off x="5347097" y="3143250"/>
            <a:ext cx="3671888" cy="133882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vi-VN" altLang="en-US" sz="2700">
                <a:solidFill>
                  <a:srgbClr val="0000CC"/>
                </a:solidFill>
                <a:latin typeface="Times New Roman" panose="02020603050405020304" pitchFamily="18" charset="0"/>
                <a:cs typeface="Times New Roman" panose="02020603050405020304" pitchFamily="18" charset="0"/>
              </a:rPr>
              <a:t>Có </a:t>
            </a:r>
            <a:r>
              <a:rPr lang="en-US" altLang="en-US" sz="2700">
                <a:solidFill>
                  <a:srgbClr val="0000CC"/>
                </a:solidFill>
                <a:latin typeface="Times New Roman" panose="02020603050405020304" pitchFamily="18" charset="0"/>
                <a:cs typeface="Times New Roman" panose="02020603050405020304" pitchFamily="18" charset="0"/>
              </a:rPr>
              <a:t>thì giờ mới làm ra</a:t>
            </a:r>
            <a:r>
              <a:rPr lang="vi-VN" altLang="en-US" sz="2700">
                <a:solidFill>
                  <a:srgbClr val="0000CC"/>
                </a:solidFill>
                <a:latin typeface="Times New Roman" panose="02020603050405020304" pitchFamily="18" charset="0"/>
                <a:cs typeface="Times New Roman" panose="02020603050405020304" pitchFamily="18" charset="0"/>
              </a:rPr>
              <a:t> lúa gạo</a:t>
            </a:r>
            <a:r>
              <a:rPr lang="en-US" altLang="en-US" sz="2700">
                <a:solidFill>
                  <a:srgbClr val="0000CC"/>
                </a:solidFill>
                <a:latin typeface="Times New Roman" panose="02020603050405020304" pitchFamily="18" charset="0"/>
                <a:cs typeface="Times New Roman" panose="02020603050405020304" pitchFamily="18" charset="0"/>
              </a:rPr>
              <a:t> và vàng bạc nên thì giờ là quý nhất.</a:t>
            </a:r>
            <a:endParaRPr lang="vi-VN" altLang="en-US" sz="2700">
              <a:solidFill>
                <a:srgbClr val="0000CC"/>
              </a:solidFill>
              <a:latin typeface="Times New Roman" panose="02020603050405020304" pitchFamily="18" charset="0"/>
              <a:cs typeface="Times New Roman" panose="02020603050405020304" pitchFamily="18" charset="0"/>
            </a:endParaRPr>
          </a:p>
        </p:txBody>
      </p:sp>
      <p:pic>
        <p:nvPicPr>
          <p:cNvPr id="52242" name="Audio 1">
            <a:hlinkClick r:id="" action="ppaction://media"/>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572500" y="542925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49676620"/>
      </p:ext>
    </p:extLst>
  </p:cSld>
  <p:clrMapOvr>
    <a:masterClrMapping/>
  </p:clrMapOvr>
  <p:transition advTm="3660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14351"/>
                                        </p:tgtEl>
                                        <p:attrNameLst>
                                          <p:attrName>style.visibility</p:attrName>
                                        </p:attrNameLst>
                                      </p:cBhvr>
                                      <p:to>
                                        <p:strVal val="visible"/>
                                      </p:to>
                                    </p:set>
                                    <p:animEffect transition="in" filter="barn(inVertical)">
                                      <p:cBhvr>
                                        <p:cTn id="12" dur="500"/>
                                        <p:tgtEl>
                                          <p:spTgt spid="1435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228600"/>
            <a:ext cx="8763000" cy="1938992"/>
          </a:xfrm>
          <a:prstGeom prst="rect">
            <a:avLst/>
          </a:prstGeom>
        </p:spPr>
        <p:txBody>
          <a:bodyPr wrap="square">
            <a:spAutoFit/>
          </a:bodyPr>
          <a:lstStyle/>
          <a:p>
            <a:r>
              <a:rPr lang="en-US" sz="2400" b="1" dirty="0">
                <a:solidFill>
                  <a:srgbClr val="0070C0"/>
                </a:solidFill>
                <a:latin typeface="Open Sans"/>
              </a:rPr>
              <a:t>2</a:t>
            </a:r>
            <a:r>
              <a:rPr lang="vi-VN" sz="2400" b="1" dirty="0">
                <a:solidFill>
                  <a:srgbClr val="0070C0"/>
                </a:solidFill>
                <a:latin typeface="Open Sans"/>
              </a:rPr>
              <a:t>. Thầy đã thuyết phục ba bạn công nhận rằng: Lúa gạo, vàng bạc đều rất quý nhưng người lao động mới là quý nhất. Thầy đã đưa ra lập luận: Không có người lao động thì không có người làm ra lúa gạo, vàng bạc và thời gian cũng trôi qua vô ích.</a:t>
            </a:r>
            <a:endParaRPr lang="en-US" sz="2400" b="1" dirty="0">
              <a:solidFill>
                <a:srgbClr val="0070C0"/>
              </a:solidFill>
            </a:endParaRPr>
          </a:p>
        </p:txBody>
      </p:sp>
      <p:sp>
        <p:nvSpPr>
          <p:cNvPr id="4" name="TextBox 3"/>
          <p:cNvSpPr txBox="1"/>
          <p:nvPr/>
        </p:nvSpPr>
        <p:spPr>
          <a:xfrm>
            <a:off x="228600" y="2438400"/>
            <a:ext cx="8763000" cy="3108543"/>
          </a:xfrm>
          <a:prstGeom prst="rect">
            <a:avLst/>
          </a:prstGeom>
          <a:noFill/>
        </p:spPr>
        <p:txBody>
          <a:bodyPr wrap="square" rtlCol="0">
            <a:spAutoFit/>
          </a:bodyPr>
          <a:lstStyle/>
          <a:p>
            <a:r>
              <a:rPr lang="en-US" sz="2800" b="1" dirty="0">
                <a:solidFill>
                  <a:srgbClr val="00B050"/>
                </a:solidFill>
                <a:latin typeface="Open Sans"/>
              </a:rPr>
              <a:t>3</a:t>
            </a:r>
            <a:r>
              <a:rPr lang="vi-VN" sz="2800" b="1" dirty="0">
                <a:solidFill>
                  <a:srgbClr val="00B050"/>
                </a:solidFill>
                <a:latin typeface="Open Sans"/>
              </a:rPr>
              <a:t>. Cách nói của thầy thể hiện thái độ hoà nhã, bình tĩnh. Thầy tôn trọng ý kiến của các bạn, nhìn nhận những thứ các bạn nêu là quý. Sự lập luận của thầy có tình, có lí khi ôn tồn giảng giải để thuyết phục học sinh có cái nhìn đúng đắn nhất: chính người lao động là quý nhất. Những thứ quý giá do các bạn nêu đều do người lao động làm ra.</a:t>
            </a:r>
            <a:endParaRPr lang="en-US" sz="2800" b="1" dirty="0">
              <a:solidFill>
                <a:srgbClr val="00B050"/>
              </a:solidFill>
            </a:endParaRPr>
          </a:p>
        </p:txBody>
      </p:sp>
    </p:spTree>
    <p:extLst>
      <p:ext uri="{BB962C8B-B14F-4D97-AF65-F5344CB8AC3E}">
        <p14:creationId xmlns:p14="http://schemas.microsoft.com/office/powerpoint/2010/main" val="3154574307"/>
      </p:ext>
    </p:extLst>
  </p:cSld>
  <p:clrMapOvr>
    <a:masterClrMapping/>
  </p:clrMapOvr>
  <p:transition spd="slow" advTm="3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12"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626853">
            <a:off x="8086725" y="767953"/>
            <a:ext cx="1064419" cy="109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Picture 30"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090009" flipH="1">
            <a:off x="241102" y="628055"/>
            <a:ext cx="787004" cy="1269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3" name="Text Box 16"/>
          <p:cNvSpPr txBox="1">
            <a:spLocks noChangeArrowheads="1"/>
          </p:cNvSpPr>
          <p:nvPr/>
        </p:nvSpPr>
        <p:spPr bwMode="auto">
          <a:xfrm>
            <a:off x="2650331" y="1470422"/>
            <a:ext cx="2458641"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altLang="en-US" sz="2250" b="1">
                <a:solidFill>
                  <a:srgbClr val="FF0000"/>
                </a:solidFill>
                <a:latin typeface="Times New Roman" panose="02020603050405020304" pitchFamily="18" charset="0"/>
                <a:cs typeface="Times New Roman" panose="02020603050405020304" pitchFamily="18" charset="0"/>
              </a:rPr>
              <a:t>Quan niệm về cái quý nhất</a:t>
            </a:r>
          </a:p>
        </p:txBody>
      </p:sp>
      <p:cxnSp>
        <p:nvCxnSpPr>
          <p:cNvPr id="3" name="Straight Connector 2"/>
          <p:cNvCxnSpPr/>
          <p:nvPr/>
        </p:nvCxnSpPr>
        <p:spPr>
          <a:xfrm flipV="1">
            <a:off x="251222" y="1459706"/>
            <a:ext cx="8423672" cy="57150"/>
          </a:xfrm>
          <a:prstGeom prst="line">
            <a:avLst/>
          </a:prstGeom>
        </p:spPr>
        <p:style>
          <a:lnRef idx="3">
            <a:schemeClr val="dk1"/>
          </a:lnRef>
          <a:fillRef idx="0">
            <a:schemeClr val="dk1"/>
          </a:fillRef>
          <a:effectRef idx="2">
            <a:schemeClr val="dk1"/>
          </a:effectRef>
          <a:fontRef idx="minor">
            <a:schemeClr val="tx1"/>
          </a:fontRef>
        </p:style>
      </p:cxnSp>
      <p:cxnSp>
        <p:nvCxnSpPr>
          <p:cNvPr id="14" name="Straight Connector 13"/>
          <p:cNvCxnSpPr/>
          <p:nvPr/>
        </p:nvCxnSpPr>
        <p:spPr>
          <a:xfrm flipV="1">
            <a:off x="265510" y="2205038"/>
            <a:ext cx="8532019" cy="9525"/>
          </a:xfrm>
          <a:prstGeom prst="line">
            <a:avLst/>
          </a:prstGeom>
        </p:spPr>
        <p:style>
          <a:lnRef idx="3">
            <a:schemeClr val="dk1"/>
          </a:lnRef>
          <a:fillRef idx="0">
            <a:schemeClr val="dk1"/>
          </a:fillRef>
          <a:effectRef idx="2">
            <a:schemeClr val="dk1"/>
          </a:effectRef>
          <a:fontRef idx="minor">
            <a:schemeClr val="tx1"/>
          </a:fontRef>
        </p:style>
      </p:cxnSp>
      <p:cxnSp>
        <p:nvCxnSpPr>
          <p:cNvPr id="5" name="Straight Connector 4"/>
          <p:cNvCxnSpPr/>
          <p:nvPr/>
        </p:nvCxnSpPr>
        <p:spPr>
          <a:xfrm>
            <a:off x="1732360" y="1515666"/>
            <a:ext cx="32147" cy="4446984"/>
          </a:xfrm>
          <a:prstGeom prst="line">
            <a:avLst/>
          </a:prstGeom>
        </p:spPr>
        <p:style>
          <a:lnRef idx="3">
            <a:schemeClr val="dk1"/>
          </a:lnRef>
          <a:fillRef idx="0">
            <a:schemeClr val="dk1"/>
          </a:fillRef>
          <a:effectRef idx="2">
            <a:schemeClr val="dk1"/>
          </a:effectRef>
          <a:fontRef idx="minor">
            <a:schemeClr val="tx1"/>
          </a:fontRef>
        </p:style>
      </p:cxnSp>
      <p:cxnSp>
        <p:nvCxnSpPr>
          <p:cNvPr id="17" name="Straight Connector 16"/>
          <p:cNvCxnSpPr/>
          <p:nvPr/>
        </p:nvCxnSpPr>
        <p:spPr>
          <a:xfrm>
            <a:off x="6571060" y="1515666"/>
            <a:ext cx="20240" cy="4446984"/>
          </a:xfrm>
          <a:prstGeom prst="line">
            <a:avLst/>
          </a:prstGeom>
        </p:spPr>
        <p:style>
          <a:lnRef idx="3">
            <a:schemeClr val="dk1"/>
          </a:lnRef>
          <a:fillRef idx="0">
            <a:schemeClr val="dk1"/>
          </a:fillRef>
          <a:effectRef idx="2">
            <a:schemeClr val="dk1"/>
          </a:effectRef>
          <a:fontRef idx="minor">
            <a:schemeClr val="tx1"/>
          </a:fontRef>
        </p:style>
      </p:cxnSp>
      <p:sp>
        <p:nvSpPr>
          <p:cNvPr id="53258" name="Text Box 17"/>
          <p:cNvSpPr txBox="1">
            <a:spLocks noChangeArrowheads="1"/>
          </p:cNvSpPr>
          <p:nvPr/>
        </p:nvSpPr>
        <p:spPr bwMode="auto">
          <a:xfrm>
            <a:off x="6632972" y="1681163"/>
            <a:ext cx="29622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en-US" sz="2400" b="1">
                <a:solidFill>
                  <a:srgbClr val="FF0000"/>
                </a:solidFill>
                <a:latin typeface="Times New Roman" panose="02020603050405020304" pitchFamily="18" charset="0"/>
                <a:cs typeface="Times New Roman" panose="02020603050405020304" pitchFamily="18" charset="0"/>
              </a:rPr>
              <a:t>Lí lẽ bảo vệ ý kiến </a:t>
            </a:r>
          </a:p>
        </p:txBody>
      </p:sp>
      <p:sp>
        <p:nvSpPr>
          <p:cNvPr id="53259" name="Text Box 17"/>
          <p:cNvSpPr txBox="1">
            <a:spLocks noChangeArrowheads="1"/>
          </p:cNvSpPr>
          <p:nvPr/>
        </p:nvSpPr>
        <p:spPr bwMode="auto">
          <a:xfrm>
            <a:off x="230981" y="1533525"/>
            <a:ext cx="13823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en-US" sz="2400" b="1">
                <a:solidFill>
                  <a:srgbClr val="FF0000"/>
                </a:solidFill>
                <a:latin typeface="Times New Roman" panose="02020603050405020304" pitchFamily="18" charset="0"/>
                <a:cs typeface="Times New Roman" panose="02020603050405020304" pitchFamily="18" charset="0"/>
              </a:rPr>
              <a:t>Nhân vật</a:t>
            </a:r>
          </a:p>
        </p:txBody>
      </p:sp>
      <p:sp>
        <p:nvSpPr>
          <p:cNvPr id="53260" name="Text Box 35"/>
          <p:cNvSpPr txBox="1">
            <a:spLocks noChangeArrowheads="1"/>
          </p:cNvSpPr>
          <p:nvPr/>
        </p:nvSpPr>
        <p:spPr bwMode="auto">
          <a:xfrm>
            <a:off x="115492" y="5471302"/>
            <a:ext cx="1553765" cy="43858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altLang="en-US" sz="2250" b="1">
                <a:solidFill>
                  <a:prstClr val="black"/>
                </a:solidFill>
                <a:latin typeface="Times New Roman" panose="02020603050405020304" pitchFamily="18" charset="0"/>
                <a:cs typeface="Times New Roman" panose="02020603050405020304" pitchFamily="18" charset="0"/>
              </a:rPr>
              <a:t>Thầy giáo</a:t>
            </a:r>
          </a:p>
        </p:txBody>
      </p:sp>
      <p:sp>
        <p:nvSpPr>
          <p:cNvPr id="33" name="Text Box 35"/>
          <p:cNvSpPr txBox="1">
            <a:spLocks noChangeArrowheads="1"/>
          </p:cNvSpPr>
          <p:nvPr/>
        </p:nvSpPr>
        <p:spPr bwMode="auto">
          <a:xfrm>
            <a:off x="2670572" y="5372100"/>
            <a:ext cx="2438400"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fontAlgn="base" hangingPunct="0">
              <a:spcBef>
                <a:spcPct val="0"/>
              </a:spcBef>
              <a:spcAft>
                <a:spcPct val="0"/>
              </a:spcAft>
              <a:buFontTx/>
              <a:buNone/>
            </a:pPr>
            <a:r>
              <a:rPr lang="en-US" altLang="en-US" sz="2400">
                <a:solidFill>
                  <a:srgbClr val="0000CC"/>
                </a:solidFill>
                <a:latin typeface="Times New Roman" panose="02020603050405020304" pitchFamily="18" charset="0"/>
                <a:cs typeface="Times New Roman" panose="02020603050405020304" pitchFamily="18" charset="0"/>
              </a:rPr>
              <a:t>Người lao động</a:t>
            </a:r>
          </a:p>
        </p:txBody>
      </p:sp>
      <p:pic>
        <p:nvPicPr>
          <p:cNvPr id="53262" name="Picture 4" descr="j030125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50019" y="2511029"/>
            <a:ext cx="1544241"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35"/>
          <p:cNvSpPr txBox="1">
            <a:spLocks noChangeArrowheads="1"/>
          </p:cNvSpPr>
          <p:nvPr/>
        </p:nvSpPr>
        <p:spPr bwMode="auto">
          <a:xfrm>
            <a:off x="6632972" y="4120753"/>
            <a:ext cx="2489597" cy="1592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en-US" sz="1950" b="1">
                <a:solidFill>
                  <a:srgbClr val="0000CC"/>
                </a:solidFill>
                <a:latin typeface="Times New Roman" panose="02020603050405020304" pitchFamily="18" charset="0"/>
                <a:cs typeface="Times New Roman" panose="02020603050405020304" pitchFamily="18" charset="0"/>
              </a:rPr>
              <a:t>- Người lao động làm ra lúa gạo, vàng bạc, làm cho thì giờ không trôi qua một cách vô vị.</a:t>
            </a:r>
            <a:endParaRPr lang="vi-VN" altLang="en-US" sz="1950" b="1">
              <a:solidFill>
                <a:srgbClr val="0000CC"/>
              </a:solidFill>
              <a:latin typeface="Times New Roman" panose="02020603050405020304" pitchFamily="18" charset="0"/>
              <a:cs typeface="Times New Roman" panose="02020603050405020304" pitchFamily="18" charset="0"/>
            </a:endParaRPr>
          </a:p>
        </p:txBody>
      </p:sp>
      <p:pic>
        <p:nvPicPr>
          <p:cNvPr id="22" name="Picture 3" descr="Đồng Nai: Công nhân trở lại làm việc sau Tết đạt tỷ lệ ca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8566" y="2324100"/>
            <a:ext cx="4664869" cy="2646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7" descr="NTO - Mùa gặ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02607" y="2303860"/>
            <a:ext cx="4718447"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descr="Sức trẻ trên công trường xây dự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0700" y="2255044"/>
            <a:ext cx="4777979" cy="2999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 Box 15"/>
          <p:cNvSpPr txBox="1">
            <a:spLocks noChangeArrowheads="1"/>
          </p:cNvSpPr>
          <p:nvPr/>
        </p:nvSpPr>
        <p:spPr bwMode="auto">
          <a:xfrm>
            <a:off x="6616304" y="2225279"/>
            <a:ext cx="2524125" cy="992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FontTx/>
              <a:buNone/>
            </a:pPr>
            <a:r>
              <a:rPr lang="en-US" altLang="en-US" sz="1950" b="1">
                <a:solidFill>
                  <a:srgbClr val="0000FF"/>
                </a:solidFill>
                <a:latin typeface="Times New Roman" panose="02020603050405020304" pitchFamily="18" charset="0"/>
                <a:cs typeface="Times New Roman" panose="02020603050405020304" pitchFamily="18" charset="0"/>
              </a:rPr>
              <a:t>- Thầy công nhận: Lúa gạo, vàng bạc và thì giờ đều rất quý.</a:t>
            </a:r>
            <a:endParaRPr lang="en-US" altLang="en-US" sz="1950">
              <a:solidFill>
                <a:srgbClr val="0000FF"/>
              </a:solidFill>
              <a:latin typeface="Times New Roman" panose="02020603050405020304" pitchFamily="18" charset="0"/>
              <a:cs typeface="Times New Roman" panose="02020603050405020304" pitchFamily="18" charset="0"/>
            </a:endParaRPr>
          </a:p>
        </p:txBody>
      </p:sp>
      <p:sp>
        <p:nvSpPr>
          <p:cNvPr id="12" name="Rectangle 11"/>
          <p:cNvSpPr>
            <a:spLocks noChangeArrowheads="1"/>
          </p:cNvSpPr>
          <p:nvPr/>
        </p:nvSpPr>
        <p:spPr bwMode="auto">
          <a:xfrm>
            <a:off x="6684169" y="3136107"/>
            <a:ext cx="2107406" cy="992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FontTx/>
              <a:buNone/>
            </a:pPr>
            <a:r>
              <a:rPr lang="en-US" altLang="en-US" sz="1950" b="1">
                <a:solidFill>
                  <a:prstClr val="black"/>
                </a:solidFill>
                <a:latin typeface="Times New Roman" panose="02020603050405020304" pitchFamily="18" charset="0"/>
                <a:cs typeface="Times New Roman" panose="02020603050405020304" pitchFamily="18" charset="0"/>
              </a:rPr>
              <a:t>Nhưng người lao động mới là quý nhất.</a:t>
            </a:r>
            <a:endParaRPr lang="en-US" altLang="en-US" sz="1950">
              <a:solidFill>
                <a:prstClr val="black"/>
              </a:solidFill>
              <a:latin typeface="Arial" panose="020B0604020202020204" pitchFamily="34" charset="0"/>
            </a:endParaRPr>
          </a:p>
        </p:txBody>
      </p:sp>
      <p:pic>
        <p:nvPicPr>
          <p:cNvPr id="53269" name="Audio 1">
            <a:hlinkClick r:id="" action="ppaction://media"/>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72500" y="542925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915251481"/>
      </p:ext>
    </p:extLst>
  </p:cSld>
  <p:clrMapOvr>
    <a:masterClrMapping/>
  </p:clrMapOvr>
  <p:transition advTm="12859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up)">
                                      <p:cBhvr>
                                        <p:cTn id="7" dur="500"/>
                                        <p:tgtEl>
                                          <p:spTgt spid="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500"/>
                                        <p:tgtEl>
                                          <p:spTgt spid="2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down)">
                                      <p:cBhvr>
                                        <p:cTn id="27" dur="500"/>
                                        <p:tgtEl>
                                          <p:spTgt spid="3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1000"/>
                                        <p:tgtEl>
                                          <p:spTgt spid="21"/>
                                        </p:tgtEl>
                                      </p:cBhvr>
                                    </p:animEffect>
                                    <p:anim calcmode="lin" valueType="num">
                                      <p:cBhvr>
                                        <p:cTn id="38" dur="1000" fill="hold"/>
                                        <p:tgtEl>
                                          <p:spTgt spid="21"/>
                                        </p:tgtEl>
                                        <p:attrNameLst>
                                          <p:attrName>ppt_x</p:attrName>
                                        </p:attrNameLst>
                                      </p:cBhvr>
                                      <p:tavLst>
                                        <p:tav tm="0">
                                          <p:val>
                                            <p:strVal val="#ppt_x"/>
                                          </p:val>
                                        </p:tav>
                                        <p:tav tm="100000">
                                          <p:val>
                                            <p:strVal val="#ppt_x"/>
                                          </p:val>
                                        </p:tav>
                                      </p:tavLst>
                                    </p:anim>
                                    <p:anim calcmode="lin" valueType="num">
                                      <p:cBhvr>
                                        <p:cTn id="3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autoUpdateAnimBg="0"/>
      <p:bldP spid="21" grpId="0"/>
      <p:bldP spid="30"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5" descr="POINSE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1906" y="4743450"/>
            <a:ext cx="1660922" cy="1220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24" descr="POINSE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4066" y="4689873"/>
            <a:ext cx="1389459" cy="1273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12"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626853">
            <a:off x="7820025" y="822722"/>
            <a:ext cx="1264444"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30"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090009" flipH="1">
            <a:off x="313731" y="562571"/>
            <a:ext cx="1010840" cy="1631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2" name="Text Box 11"/>
          <p:cNvSpPr txBox="1">
            <a:spLocks noChangeArrowheads="1"/>
          </p:cNvSpPr>
          <p:nvPr/>
        </p:nvSpPr>
        <p:spPr bwMode="auto">
          <a:xfrm>
            <a:off x="1033463" y="1377554"/>
            <a:ext cx="755570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en-US" sz="2700" b="1">
                <a:solidFill>
                  <a:srgbClr val="0000CC"/>
                </a:solidFill>
                <a:latin typeface="Times New Roman" panose="02020603050405020304" pitchFamily="18" charset="0"/>
                <a:cs typeface="Times New Roman" panose="02020603050405020304" pitchFamily="18" charset="0"/>
              </a:rPr>
              <a:t>Theo em yếu tố nào đã giúp thuyết trình, tranh luận đạt hiệu quả?</a:t>
            </a:r>
            <a:endParaRPr lang="en-US" altLang="en-US" sz="2700">
              <a:solidFill>
                <a:srgbClr val="0000CC"/>
              </a:solidFill>
              <a:latin typeface="Times New Roman" panose="02020603050405020304" pitchFamily="18" charset="0"/>
              <a:cs typeface="Times New Roman" panose="02020603050405020304" pitchFamily="18" charset="0"/>
            </a:endParaRPr>
          </a:p>
        </p:txBody>
      </p:sp>
      <p:sp>
        <p:nvSpPr>
          <p:cNvPr id="2" name="Rectangle 1"/>
          <p:cNvSpPr>
            <a:spLocks noChangeArrowheads="1"/>
          </p:cNvSpPr>
          <p:nvPr/>
        </p:nvSpPr>
        <p:spPr bwMode="auto">
          <a:xfrm>
            <a:off x="1020366" y="2812256"/>
            <a:ext cx="828675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lnSpc>
                <a:spcPct val="150000"/>
              </a:lnSpc>
              <a:spcBef>
                <a:spcPct val="0"/>
              </a:spcBef>
              <a:spcAft>
                <a:spcPct val="0"/>
              </a:spcAft>
              <a:buFontTx/>
              <a:buNone/>
            </a:pPr>
            <a:r>
              <a:rPr lang="en-US" altLang="en-US" sz="2400" b="1" dirty="0">
                <a:solidFill>
                  <a:prstClr val="black"/>
                </a:solidFill>
                <a:latin typeface="Times New Roman" panose="02020603050405020304" pitchFamily="18" charset="0"/>
              </a:rPr>
              <a:t>-</a:t>
            </a:r>
            <a:r>
              <a:rPr lang="en-US" altLang="en-US" sz="2400" b="1" dirty="0" err="1">
                <a:solidFill>
                  <a:prstClr val="black"/>
                </a:solidFill>
                <a:latin typeface="Times New Roman" panose="02020603050405020304" pitchFamily="18" charset="0"/>
              </a:rPr>
              <a:t>Phải</a:t>
            </a:r>
            <a:r>
              <a:rPr lang="en-US" altLang="en-US" sz="2400" b="1" dirty="0">
                <a:solidFill>
                  <a:prstClr val="black"/>
                </a:solidFill>
                <a:latin typeface="Times New Roman" panose="02020603050405020304" pitchFamily="18" charset="0"/>
              </a:rPr>
              <a:t> </a:t>
            </a:r>
            <a:r>
              <a:rPr lang="en-US" altLang="en-US" sz="2400" b="1" dirty="0" err="1">
                <a:solidFill>
                  <a:prstClr val="black"/>
                </a:solidFill>
                <a:latin typeface="Times New Roman" panose="02020603050405020304" pitchFamily="18" charset="0"/>
              </a:rPr>
              <a:t>có</a:t>
            </a:r>
            <a:r>
              <a:rPr lang="en-US" altLang="en-US" sz="2400" b="1" dirty="0">
                <a:solidFill>
                  <a:prstClr val="black"/>
                </a:solidFill>
                <a:latin typeface="Times New Roman" panose="02020603050405020304" pitchFamily="18" charset="0"/>
              </a:rPr>
              <a:t> </a:t>
            </a:r>
            <a:r>
              <a:rPr lang="en-US" altLang="en-US" sz="2400" b="1" dirty="0" err="1">
                <a:solidFill>
                  <a:prstClr val="black"/>
                </a:solidFill>
                <a:latin typeface="Times New Roman" panose="02020603050405020304" pitchFamily="18" charset="0"/>
              </a:rPr>
              <a:t>hiểu</a:t>
            </a:r>
            <a:r>
              <a:rPr lang="en-US" altLang="en-US" sz="2400" b="1" dirty="0">
                <a:solidFill>
                  <a:prstClr val="black"/>
                </a:solidFill>
                <a:latin typeface="Times New Roman" panose="02020603050405020304" pitchFamily="18" charset="0"/>
              </a:rPr>
              <a:t> </a:t>
            </a:r>
            <a:r>
              <a:rPr lang="en-US" altLang="en-US" sz="2400" b="1" dirty="0" err="1">
                <a:solidFill>
                  <a:prstClr val="black"/>
                </a:solidFill>
                <a:latin typeface="Times New Roman" panose="02020603050405020304" pitchFamily="18" charset="0"/>
              </a:rPr>
              <a:t>biết</a:t>
            </a:r>
            <a:r>
              <a:rPr lang="en-US" altLang="en-US" sz="2400" b="1" dirty="0">
                <a:solidFill>
                  <a:prstClr val="black"/>
                </a:solidFill>
                <a:latin typeface="Times New Roman" panose="02020603050405020304" pitchFamily="18" charset="0"/>
              </a:rPr>
              <a:t> </a:t>
            </a:r>
            <a:r>
              <a:rPr lang="en-US" altLang="en-US" sz="2400" b="1" dirty="0" err="1">
                <a:solidFill>
                  <a:prstClr val="black"/>
                </a:solidFill>
                <a:latin typeface="Times New Roman" panose="02020603050405020304" pitchFamily="18" charset="0"/>
              </a:rPr>
              <a:t>về</a:t>
            </a:r>
            <a:r>
              <a:rPr lang="en-US" altLang="en-US" sz="2400" b="1" dirty="0">
                <a:solidFill>
                  <a:prstClr val="black"/>
                </a:solidFill>
                <a:latin typeface="Times New Roman" panose="02020603050405020304" pitchFamily="18" charset="0"/>
              </a:rPr>
              <a:t> </a:t>
            </a:r>
            <a:r>
              <a:rPr lang="en-US" altLang="en-US" sz="2400" b="1" dirty="0" err="1">
                <a:solidFill>
                  <a:prstClr val="black"/>
                </a:solidFill>
                <a:latin typeface="Times New Roman" panose="02020603050405020304" pitchFamily="18" charset="0"/>
              </a:rPr>
              <a:t>vấn</a:t>
            </a:r>
            <a:r>
              <a:rPr lang="en-US" altLang="en-US" sz="2400" b="1" dirty="0">
                <a:solidFill>
                  <a:prstClr val="black"/>
                </a:solidFill>
                <a:latin typeface="Times New Roman" panose="02020603050405020304" pitchFamily="18" charset="0"/>
              </a:rPr>
              <a:t> </a:t>
            </a:r>
            <a:r>
              <a:rPr lang="en-US" altLang="en-US" sz="2400" b="1" dirty="0" err="1">
                <a:solidFill>
                  <a:prstClr val="black"/>
                </a:solidFill>
                <a:latin typeface="Times New Roman" panose="02020603050405020304" pitchFamily="18" charset="0"/>
              </a:rPr>
              <a:t>đề</a:t>
            </a:r>
            <a:r>
              <a:rPr lang="en-US" altLang="en-US" sz="2400" b="1" dirty="0">
                <a:solidFill>
                  <a:prstClr val="black"/>
                </a:solidFill>
                <a:latin typeface="Times New Roman" panose="02020603050405020304" pitchFamily="18" charset="0"/>
              </a:rPr>
              <a:t> </a:t>
            </a:r>
            <a:r>
              <a:rPr lang="en-US" altLang="en-US" sz="2400" b="1" dirty="0" err="1">
                <a:solidFill>
                  <a:prstClr val="black"/>
                </a:solidFill>
                <a:latin typeface="Times New Roman" panose="02020603050405020304" pitchFamily="18" charset="0"/>
              </a:rPr>
              <a:t>được</a:t>
            </a:r>
            <a:r>
              <a:rPr lang="en-US" altLang="en-US" sz="2400" b="1" dirty="0">
                <a:solidFill>
                  <a:prstClr val="black"/>
                </a:solidFill>
                <a:latin typeface="Times New Roman" panose="02020603050405020304" pitchFamily="18" charset="0"/>
              </a:rPr>
              <a:t> </a:t>
            </a:r>
            <a:r>
              <a:rPr lang="en-US" altLang="en-US" sz="2400" b="1" dirty="0" err="1">
                <a:solidFill>
                  <a:prstClr val="black"/>
                </a:solidFill>
                <a:latin typeface="Times New Roman" panose="02020603050405020304" pitchFamily="18" charset="0"/>
              </a:rPr>
              <a:t>thuyết</a:t>
            </a:r>
            <a:r>
              <a:rPr lang="en-US" altLang="en-US" sz="2400" b="1" dirty="0">
                <a:solidFill>
                  <a:prstClr val="black"/>
                </a:solidFill>
                <a:latin typeface="Times New Roman" panose="02020603050405020304" pitchFamily="18" charset="0"/>
              </a:rPr>
              <a:t> </a:t>
            </a:r>
            <a:r>
              <a:rPr lang="en-US" altLang="en-US" sz="2400" b="1" dirty="0" err="1">
                <a:solidFill>
                  <a:prstClr val="black"/>
                </a:solidFill>
                <a:latin typeface="Times New Roman" panose="02020603050405020304" pitchFamily="18" charset="0"/>
              </a:rPr>
              <a:t>trình</a:t>
            </a:r>
            <a:r>
              <a:rPr lang="en-US" altLang="en-US" sz="2400" b="1" dirty="0">
                <a:solidFill>
                  <a:prstClr val="black"/>
                </a:solidFill>
                <a:latin typeface="Times New Roman" panose="02020603050405020304" pitchFamily="18" charset="0"/>
              </a:rPr>
              <a:t>, </a:t>
            </a:r>
            <a:r>
              <a:rPr lang="en-US" altLang="en-US" sz="2400" b="1" dirty="0" err="1">
                <a:solidFill>
                  <a:prstClr val="black"/>
                </a:solidFill>
                <a:latin typeface="Times New Roman" panose="02020603050405020304" pitchFamily="18" charset="0"/>
              </a:rPr>
              <a:t>tranh</a:t>
            </a:r>
            <a:r>
              <a:rPr lang="en-US" altLang="en-US" sz="2400" b="1" dirty="0">
                <a:solidFill>
                  <a:prstClr val="black"/>
                </a:solidFill>
                <a:latin typeface="Times New Roman" panose="02020603050405020304" pitchFamily="18" charset="0"/>
              </a:rPr>
              <a:t> </a:t>
            </a:r>
            <a:r>
              <a:rPr lang="en-US" altLang="en-US" sz="2400" b="1" dirty="0" err="1">
                <a:solidFill>
                  <a:prstClr val="black"/>
                </a:solidFill>
                <a:latin typeface="Times New Roman" panose="02020603050405020304" pitchFamily="18" charset="0"/>
              </a:rPr>
              <a:t>luận</a:t>
            </a:r>
            <a:r>
              <a:rPr lang="en-US" altLang="en-US" sz="2400" b="1" dirty="0">
                <a:solidFill>
                  <a:prstClr val="black"/>
                </a:solidFill>
                <a:latin typeface="Times New Roman" panose="02020603050405020304" pitchFamily="18" charset="0"/>
              </a:rPr>
              <a:t>.</a:t>
            </a:r>
          </a:p>
          <a:p>
            <a:pPr fontAlgn="base">
              <a:lnSpc>
                <a:spcPct val="150000"/>
              </a:lnSpc>
              <a:spcBef>
                <a:spcPct val="0"/>
              </a:spcBef>
              <a:spcAft>
                <a:spcPct val="0"/>
              </a:spcAft>
              <a:buFontTx/>
              <a:buNone/>
            </a:pPr>
            <a:r>
              <a:rPr lang="en-US" altLang="en-US" sz="2400" b="1" dirty="0">
                <a:solidFill>
                  <a:prstClr val="black"/>
                </a:solidFill>
                <a:latin typeface="Times New Roman" panose="02020603050405020304" pitchFamily="18" charset="0"/>
              </a:rPr>
              <a:t>-</a:t>
            </a:r>
            <a:r>
              <a:rPr lang="en-US" altLang="en-US" sz="2400" b="1" dirty="0" err="1">
                <a:solidFill>
                  <a:prstClr val="black"/>
                </a:solidFill>
                <a:latin typeface="Times New Roman" panose="02020603050405020304" pitchFamily="18" charset="0"/>
              </a:rPr>
              <a:t>Phải</a:t>
            </a:r>
            <a:r>
              <a:rPr lang="en-US" altLang="en-US" sz="2400" b="1" dirty="0">
                <a:solidFill>
                  <a:prstClr val="black"/>
                </a:solidFill>
                <a:latin typeface="Times New Roman" panose="02020603050405020304" pitchFamily="18" charset="0"/>
              </a:rPr>
              <a:t> </a:t>
            </a:r>
            <a:r>
              <a:rPr lang="en-US" altLang="en-US" sz="2400" b="1" dirty="0" err="1">
                <a:solidFill>
                  <a:prstClr val="black"/>
                </a:solidFill>
                <a:latin typeface="Times New Roman" panose="02020603050405020304" pitchFamily="18" charset="0"/>
              </a:rPr>
              <a:t>có</a:t>
            </a:r>
            <a:r>
              <a:rPr lang="en-US" altLang="en-US" sz="2400" b="1" dirty="0">
                <a:solidFill>
                  <a:prstClr val="black"/>
                </a:solidFill>
                <a:latin typeface="Times New Roman" panose="02020603050405020304" pitchFamily="18" charset="0"/>
              </a:rPr>
              <a:t> ý </a:t>
            </a:r>
            <a:r>
              <a:rPr lang="en-US" altLang="en-US" sz="2400" b="1" dirty="0" err="1">
                <a:solidFill>
                  <a:prstClr val="black"/>
                </a:solidFill>
                <a:latin typeface="Times New Roman" panose="02020603050405020304" pitchFamily="18" charset="0"/>
              </a:rPr>
              <a:t>kiến</a:t>
            </a:r>
            <a:r>
              <a:rPr lang="en-US" altLang="en-US" sz="2400" b="1" dirty="0">
                <a:solidFill>
                  <a:prstClr val="black"/>
                </a:solidFill>
                <a:latin typeface="Times New Roman" panose="02020603050405020304" pitchFamily="18" charset="0"/>
              </a:rPr>
              <a:t> </a:t>
            </a:r>
            <a:r>
              <a:rPr lang="en-US" altLang="en-US" sz="2400" b="1" dirty="0" err="1">
                <a:solidFill>
                  <a:prstClr val="black"/>
                </a:solidFill>
                <a:latin typeface="Times New Roman" panose="02020603050405020304" pitchFamily="18" charset="0"/>
              </a:rPr>
              <a:t>riêng</a:t>
            </a:r>
            <a:r>
              <a:rPr lang="en-US" altLang="en-US" sz="2400" b="1" dirty="0">
                <a:solidFill>
                  <a:prstClr val="black"/>
                </a:solidFill>
                <a:latin typeface="Times New Roman" panose="02020603050405020304" pitchFamily="18" charset="0"/>
              </a:rPr>
              <a:t> </a:t>
            </a:r>
            <a:r>
              <a:rPr lang="en-US" altLang="en-US" sz="2400" b="1" dirty="0" err="1">
                <a:solidFill>
                  <a:prstClr val="black"/>
                </a:solidFill>
                <a:latin typeface="Times New Roman" panose="02020603050405020304" pitchFamily="18" charset="0"/>
              </a:rPr>
              <a:t>về</a:t>
            </a:r>
            <a:r>
              <a:rPr lang="en-US" altLang="en-US" sz="2400" b="1" dirty="0">
                <a:solidFill>
                  <a:prstClr val="black"/>
                </a:solidFill>
                <a:latin typeface="Times New Roman" panose="02020603050405020304" pitchFamily="18" charset="0"/>
              </a:rPr>
              <a:t> </a:t>
            </a:r>
            <a:r>
              <a:rPr lang="en-US" altLang="en-US" sz="2400" b="1" dirty="0" err="1">
                <a:solidFill>
                  <a:prstClr val="black"/>
                </a:solidFill>
                <a:latin typeface="Times New Roman" panose="02020603050405020304" pitchFamily="18" charset="0"/>
              </a:rPr>
              <a:t>vấn</a:t>
            </a:r>
            <a:r>
              <a:rPr lang="en-US" altLang="en-US" sz="2400" b="1" dirty="0">
                <a:solidFill>
                  <a:prstClr val="black"/>
                </a:solidFill>
                <a:latin typeface="Times New Roman" panose="02020603050405020304" pitchFamily="18" charset="0"/>
              </a:rPr>
              <a:t> </a:t>
            </a:r>
            <a:r>
              <a:rPr lang="en-US" altLang="en-US" sz="2400" b="1" dirty="0" err="1">
                <a:solidFill>
                  <a:prstClr val="black"/>
                </a:solidFill>
                <a:latin typeface="Times New Roman" panose="02020603050405020304" pitchFamily="18" charset="0"/>
              </a:rPr>
              <a:t>đề</a:t>
            </a:r>
            <a:r>
              <a:rPr lang="en-US" altLang="en-US" sz="2400" b="1" dirty="0">
                <a:solidFill>
                  <a:prstClr val="black"/>
                </a:solidFill>
                <a:latin typeface="Times New Roman" panose="02020603050405020304" pitchFamily="18" charset="0"/>
              </a:rPr>
              <a:t> </a:t>
            </a:r>
            <a:r>
              <a:rPr lang="en-US" altLang="en-US" sz="2400" b="1" dirty="0" err="1">
                <a:solidFill>
                  <a:prstClr val="black"/>
                </a:solidFill>
                <a:latin typeface="Times New Roman" panose="02020603050405020304" pitchFamily="18" charset="0"/>
              </a:rPr>
              <a:t>được</a:t>
            </a:r>
            <a:r>
              <a:rPr lang="en-US" altLang="en-US" sz="2400" b="1" dirty="0">
                <a:solidFill>
                  <a:prstClr val="black"/>
                </a:solidFill>
                <a:latin typeface="Times New Roman" panose="02020603050405020304" pitchFamily="18" charset="0"/>
              </a:rPr>
              <a:t> </a:t>
            </a:r>
            <a:r>
              <a:rPr lang="en-US" altLang="en-US" sz="2400" b="1" dirty="0" err="1">
                <a:solidFill>
                  <a:prstClr val="black"/>
                </a:solidFill>
                <a:latin typeface="Times New Roman" panose="02020603050405020304" pitchFamily="18" charset="0"/>
              </a:rPr>
              <a:t>thuyết</a:t>
            </a:r>
            <a:r>
              <a:rPr lang="en-US" altLang="en-US" sz="2400" b="1" dirty="0">
                <a:solidFill>
                  <a:prstClr val="black"/>
                </a:solidFill>
                <a:latin typeface="Times New Roman" panose="02020603050405020304" pitchFamily="18" charset="0"/>
              </a:rPr>
              <a:t> </a:t>
            </a:r>
            <a:r>
              <a:rPr lang="en-US" altLang="en-US" sz="2400" b="1" dirty="0" err="1">
                <a:solidFill>
                  <a:prstClr val="black"/>
                </a:solidFill>
                <a:latin typeface="Times New Roman" panose="02020603050405020304" pitchFamily="18" charset="0"/>
              </a:rPr>
              <a:t>trình</a:t>
            </a:r>
            <a:r>
              <a:rPr lang="en-US" altLang="en-US" sz="2400" b="1" dirty="0">
                <a:solidFill>
                  <a:prstClr val="black"/>
                </a:solidFill>
                <a:latin typeface="Times New Roman" panose="02020603050405020304" pitchFamily="18" charset="0"/>
              </a:rPr>
              <a:t>, </a:t>
            </a:r>
            <a:r>
              <a:rPr lang="en-US" altLang="en-US" sz="2400" b="1" dirty="0" err="1">
                <a:solidFill>
                  <a:prstClr val="black"/>
                </a:solidFill>
                <a:latin typeface="Times New Roman" panose="02020603050405020304" pitchFamily="18" charset="0"/>
              </a:rPr>
              <a:t>tranh</a:t>
            </a:r>
            <a:r>
              <a:rPr lang="en-US" altLang="en-US" sz="2400" b="1" dirty="0">
                <a:solidFill>
                  <a:prstClr val="black"/>
                </a:solidFill>
                <a:latin typeface="Times New Roman" panose="02020603050405020304" pitchFamily="18" charset="0"/>
              </a:rPr>
              <a:t> </a:t>
            </a:r>
            <a:r>
              <a:rPr lang="en-US" altLang="en-US" sz="2400" b="1" dirty="0" err="1">
                <a:solidFill>
                  <a:prstClr val="black"/>
                </a:solidFill>
                <a:latin typeface="Times New Roman" panose="02020603050405020304" pitchFamily="18" charset="0"/>
              </a:rPr>
              <a:t>luận</a:t>
            </a:r>
            <a:r>
              <a:rPr lang="en-US" altLang="en-US" sz="2400" b="1" dirty="0">
                <a:solidFill>
                  <a:prstClr val="black"/>
                </a:solidFill>
                <a:latin typeface="Times New Roman" panose="02020603050405020304" pitchFamily="18" charset="0"/>
              </a:rPr>
              <a:t>.</a:t>
            </a:r>
          </a:p>
          <a:p>
            <a:pPr fontAlgn="base">
              <a:lnSpc>
                <a:spcPct val="150000"/>
              </a:lnSpc>
              <a:spcBef>
                <a:spcPct val="0"/>
              </a:spcBef>
              <a:spcAft>
                <a:spcPct val="0"/>
              </a:spcAft>
              <a:buFontTx/>
              <a:buNone/>
            </a:pPr>
            <a:r>
              <a:rPr lang="en-US" altLang="en-US" sz="2400" b="1" dirty="0">
                <a:solidFill>
                  <a:prstClr val="black"/>
                </a:solidFill>
                <a:latin typeface="Times New Roman" panose="02020603050405020304" pitchFamily="18" charset="0"/>
              </a:rPr>
              <a:t>-</a:t>
            </a:r>
            <a:r>
              <a:rPr lang="en-US" altLang="en-US" sz="2400" b="1" dirty="0" err="1">
                <a:solidFill>
                  <a:prstClr val="black"/>
                </a:solidFill>
                <a:latin typeface="Times New Roman" panose="02020603050405020304" pitchFamily="18" charset="0"/>
              </a:rPr>
              <a:t>Phải</a:t>
            </a:r>
            <a:r>
              <a:rPr lang="en-US" altLang="en-US" sz="2400" b="1" dirty="0">
                <a:solidFill>
                  <a:prstClr val="black"/>
                </a:solidFill>
                <a:latin typeface="Times New Roman" panose="02020603050405020304" pitchFamily="18" charset="0"/>
              </a:rPr>
              <a:t> </a:t>
            </a:r>
            <a:r>
              <a:rPr lang="en-US" altLang="en-US" sz="2400" b="1" dirty="0" err="1">
                <a:solidFill>
                  <a:prstClr val="black"/>
                </a:solidFill>
                <a:latin typeface="Times New Roman" panose="02020603050405020304" pitchFamily="18" charset="0"/>
              </a:rPr>
              <a:t>biết</a:t>
            </a:r>
            <a:r>
              <a:rPr lang="en-US" altLang="en-US" sz="2400" b="1" dirty="0">
                <a:solidFill>
                  <a:prstClr val="black"/>
                </a:solidFill>
                <a:latin typeface="Times New Roman" panose="02020603050405020304" pitchFamily="18" charset="0"/>
              </a:rPr>
              <a:t> </a:t>
            </a:r>
            <a:r>
              <a:rPr lang="en-US" altLang="en-US" sz="2400" b="1" dirty="0" err="1">
                <a:solidFill>
                  <a:prstClr val="black"/>
                </a:solidFill>
                <a:latin typeface="Times New Roman" panose="02020603050405020304" pitchFamily="18" charset="0"/>
              </a:rPr>
              <a:t>cách</a:t>
            </a:r>
            <a:r>
              <a:rPr lang="en-US" altLang="en-US" sz="2400" b="1" dirty="0">
                <a:solidFill>
                  <a:prstClr val="black"/>
                </a:solidFill>
                <a:latin typeface="Times New Roman" panose="02020603050405020304" pitchFamily="18" charset="0"/>
              </a:rPr>
              <a:t> </a:t>
            </a:r>
            <a:r>
              <a:rPr lang="en-US" altLang="en-US" sz="2400" b="1" dirty="0" err="1">
                <a:solidFill>
                  <a:prstClr val="black"/>
                </a:solidFill>
                <a:latin typeface="Times New Roman" panose="02020603050405020304" pitchFamily="18" charset="0"/>
              </a:rPr>
              <a:t>nêu</a:t>
            </a:r>
            <a:r>
              <a:rPr lang="en-US" altLang="en-US" sz="2400" b="1" dirty="0">
                <a:solidFill>
                  <a:prstClr val="black"/>
                </a:solidFill>
                <a:latin typeface="Times New Roman" panose="02020603050405020304" pitchFamily="18" charset="0"/>
              </a:rPr>
              <a:t> </a:t>
            </a:r>
            <a:r>
              <a:rPr lang="en-US" altLang="en-US" sz="2400" b="1" dirty="0" err="1">
                <a:solidFill>
                  <a:prstClr val="black"/>
                </a:solidFill>
                <a:latin typeface="Times New Roman" panose="02020603050405020304" pitchFamily="18" charset="0"/>
              </a:rPr>
              <a:t>lí</a:t>
            </a:r>
            <a:r>
              <a:rPr lang="en-US" altLang="en-US" sz="2400" b="1" dirty="0">
                <a:solidFill>
                  <a:prstClr val="black"/>
                </a:solidFill>
                <a:latin typeface="Times New Roman" panose="02020603050405020304" pitchFamily="18" charset="0"/>
              </a:rPr>
              <a:t> </a:t>
            </a:r>
            <a:r>
              <a:rPr lang="en-US" altLang="en-US" sz="2400" b="1" dirty="0" err="1">
                <a:solidFill>
                  <a:prstClr val="black"/>
                </a:solidFill>
                <a:latin typeface="Times New Roman" panose="02020603050405020304" pitchFamily="18" charset="0"/>
              </a:rPr>
              <a:t>lẽ</a:t>
            </a:r>
            <a:r>
              <a:rPr lang="en-US" altLang="en-US" sz="2400" b="1" dirty="0">
                <a:solidFill>
                  <a:prstClr val="black"/>
                </a:solidFill>
                <a:latin typeface="Times New Roman" panose="02020603050405020304" pitchFamily="18" charset="0"/>
              </a:rPr>
              <a:t> </a:t>
            </a:r>
            <a:r>
              <a:rPr lang="en-US" altLang="en-US" sz="2400" b="1" dirty="0" err="1">
                <a:solidFill>
                  <a:prstClr val="black"/>
                </a:solidFill>
                <a:latin typeface="Times New Roman" panose="02020603050405020304" pitchFamily="18" charset="0"/>
              </a:rPr>
              <a:t>và</a:t>
            </a:r>
            <a:r>
              <a:rPr lang="en-US" altLang="en-US" sz="2400" b="1" dirty="0">
                <a:solidFill>
                  <a:prstClr val="black"/>
                </a:solidFill>
                <a:latin typeface="Times New Roman" panose="02020603050405020304" pitchFamily="18" charset="0"/>
              </a:rPr>
              <a:t> </a:t>
            </a:r>
            <a:r>
              <a:rPr lang="en-US" altLang="en-US" sz="2400" b="1" dirty="0" err="1">
                <a:solidFill>
                  <a:prstClr val="black"/>
                </a:solidFill>
                <a:latin typeface="Times New Roman" panose="02020603050405020304" pitchFamily="18" charset="0"/>
              </a:rPr>
              <a:t>dẫn</a:t>
            </a:r>
            <a:r>
              <a:rPr lang="en-US" altLang="en-US" sz="2400" b="1" dirty="0">
                <a:solidFill>
                  <a:prstClr val="black"/>
                </a:solidFill>
                <a:latin typeface="Times New Roman" panose="02020603050405020304" pitchFamily="18" charset="0"/>
              </a:rPr>
              <a:t> </a:t>
            </a:r>
            <a:r>
              <a:rPr lang="en-US" altLang="en-US" sz="2400" b="1" dirty="0" err="1">
                <a:solidFill>
                  <a:prstClr val="black"/>
                </a:solidFill>
                <a:latin typeface="Times New Roman" panose="02020603050405020304" pitchFamily="18" charset="0"/>
              </a:rPr>
              <a:t>chứng</a:t>
            </a:r>
            <a:r>
              <a:rPr lang="en-US" altLang="en-US" sz="2400" b="1" dirty="0">
                <a:solidFill>
                  <a:prstClr val="black"/>
                </a:solidFill>
                <a:latin typeface="Times New Roman" panose="02020603050405020304" pitchFamily="18" charset="0"/>
              </a:rPr>
              <a:t>.</a:t>
            </a:r>
          </a:p>
          <a:p>
            <a:pPr fontAlgn="base">
              <a:lnSpc>
                <a:spcPct val="150000"/>
              </a:lnSpc>
              <a:spcBef>
                <a:spcPct val="0"/>
              </a:spcBef>
              <a:spcAft>
                <a:spcPct val="0"/>
              </a:spcAft>
              <a:buFontTx/>
              <a:buNone/>
            </a:pPr>
            <a:r>
              <a:rPr lang="en-US" altLang="en-US" sz="2400" b="1" dirty="0">
                <a:solidFill>
                  <a:prstClr val="black"/>
                </a:solidFill>
                <a:latin typeface="Times New Roman" panose="02020603050405020304" pitchFamily="18" charset="0"/>
              </a:rPr>
              <a:t>- </a:t>
            </a:r>
            <a:r>
              <a:rPr lang="en-US" altLang="en-US" sz="2400" b="1" dirty="0" err="1">
                <a:solidFill>
                  <a:prstClr val="black"/>
                </a:solidFill>
                <a:latin typeface="Times New Roman" panose="02020603050405020304" pitchFamily="18" charset="0"/>
              </a:rPr>
              <a:t>Phải</a:t>
            </a:r>
            <a:r>
              <a:rPr lang="en-US" altLang="en-US" sz="2400" b="1" dirty="0">
                <a:solidFill>
                  <a:prstClr val="black"/>
                </a:solidFill>
                <a:latin typeface="Times New Roman" panose="02020603050405020304" pitchFamily="18" charset="0"/>
              </a:rPr>
              <a:t> </a:t>
            </a:r>
            <a:r>
              <a:rPr lang="en-US" altLang="en-US" sz="2400" b="1" dirty="0" err="1">
                <a:solidFill>
                  <a:prstClr val="black"/>
                </a:solidFill>
                <a:latin typeface="Times New Roman" panose="02020603050405020304" pitchFamily="18" charset="0"/>
              </a:rPr>
              <a:t>tôn</a:t>
            </a:r>
            <a:r>
              <a:rPr lang="en-US" altLang="en-US" sz="2400" b="1" dirty="0">
                <a:solidFill>
                  <a:prstClr val="black"/>
                </a:solidFill>
                <a:latin typeface="Times New Roman" panose="02020603050405020304" pitchFamily="18" charset="0"/>
              </a:rPr>
              <a:t> </a:t>
            </a:r>
            <a:r>
              <a:rPr lang="en-US" altLang="en-US" sz="2400" b="1" dirty="0" err="1">
                <a:solidFill>
                  <a:prstClr val="black"/>
                </a:solidFill>
                <a:latin typeface="Times New Roman" panose="02020603050405020304" pitchFamily="18" charset="0"/>
              </a:rPr>
              <a:t>trọng</a:t>
            </a:r>
            <a:r>
              <a:rPr lang="en-US" altLang="en-US" sz="2400" b="1" dirty="0">
                <a:solidFill>
                  <a:prstClr val="black"/>
                </a:solidFill>
                <a:latin typeface="Times New Roman" panose="02020603050405020304" pitchFamily="18" charset="0"/>
              </a:rPr>
              <a:t> </a:t>
            </a:r>
            <a:r>
              <a:rPr lang="en-US" altLang="en-US" sz="2400" b="1" dirty="0" err="1">
                <a:solidFill>
                  <a:prstClr val="black"/>
                </a:solidFill>
                <a:latin typeface="Times New Roman" panose="02020603050405020304" pitchFamily="18" charset="0"/>
              </a:rPr>
              <a:t>người</a:t>
            </a:r>
            <a:r>
              <a:rPr lang="en-US" altLang="en-US" sz="2400" b="1" dirty="0">
                <a:solidFill>
                  <a:prstClr val="black"/>
                </a:solidFill>
                <a:latin typeface="Times New Roman" panose="02020603050405020304" pitchFamily="18" charset="0"/>
              </a:rPr>
              <a:t> </a:t>
            </a:r>
            <a:r>
              <a:rPr lang="en-US" altLang="en-US" sz="2400" b="1" dirty="0" err="1">
                <a:solidFill>
                  <a:prstClr val="black"/>
                </a:solidFill>
                <a:latin typeface="Times New Roman" panose="02020603050405020304" pitchFamily="18" charset="0"/>
              </a:rPr>
              <a:t>tranh</a:t>
            </a:r>
            <a:r>
              <a:rPr lang="en-US" altLang="en-US" sz="2400" b="1" dirty="0">
                <a:solidFill>
                  <a:prstClr val="black"/>
                </a:solidFill>
                <a:latin typeface="Times New Roman" panose="02020603050405020304" pitchFamily="18" charset="0"/>
              </a:rPr>
              <a:t> </a:t>
            </a:r>
            <a:r>
              <a:rPr lang="en-US" altLang="en-US" sz="2400" b="1" dirty="0" err="1">
                <a:solidFill>
                  <a:prstClr val="black"/>
                </a:solidFill>
                <a:latin typeface="Times New Roman" panose="02020603050405020304" pitchFamily="18" charset="0"/>
              </a:rPr>
              <a:t>luận</a:t>
            </a:r>
            <a:r>
              <a:rPr lang="en-US" altLang="en-US" sz="2400" b="1" dirty="0">
                <a:solidFill>
                  <a:prstClr val="black"/>
                </a:solidFill>
                <a:latin typeface="Times New Roman" panose="02020603050405020304" pitchFamily="18" charset="0"/>
              </a:rPr>
              <a:t>.</a:t>
            </a:r>
          </a:p>
          <a:p>
            <a:pPr fontAlgn="base">
              <a:spcBef>
                <a:spcPct val="50000"/>
              </a:spcBef>
              <a:spcAft>
                <a:spcPct val="0"/>
              </a:spcAft>
              <a:buFontTx/>
              <a:buNone/>
            </a:pPr>
            <a:endParaRPr lang="en-US" altLang="en-US" sz="2400" dirty="0">
              <a:solidFill>
                <a:prstClr val="black"/>
              </a:solidFill>
              <a:latin typeface="Times New Roman" panose="02020603050405020304" pitchFamily="18" charset="0"/>
            </a:endParaRPr>
          </a:p>
        </p:txBody>
      </p:sp>
      <p:pic>
        <p:nvPicPr>
          <p:cNvPr id="55304" name="Audio 3">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72500" y="542925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137325916"/>
      </p:ext>
    </p:extLst>
  </p:cSld>
  <p:clrMapOvr>
    <a:masterClrMapping/>
  </p:clrMapOvr>
  <p:transition advTm="6010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90600" y="228600"/>
            <a:ext cx="7162800" cy="523220"/>
          </a:xfrm>
          <a:prstGeom prst="rect">
            <a:avLst/>
          </a:prstGeom>
          <a:noFill/>
        </p:spPr>
        <p:txBody>
          <a:bodyPr wrap="square" rtlCol="0">
            <a:spAutoFit/>
          </a:bodyPr>
          <a:lstStyle/>
          <a:p>
            <a:r>
              <a:rPr lang="en-US" sz="2800" dirty="0">
                <a:solidFill>
                  <a:srgbClr val="FF0000"/>
                </a:solidFill>
                <a:latin typeface="Open Sans"/>
              </a:rPr>
              <a:t>3. </a:t>
            </a:r>
            <a:r>
              <a:rPr lang="en-US" sz="2800" dirty="0" err="1">
                <a:solidFill>
                  <a:srgbClr val="FF0000"/>
                </a:solidFill>
                <a:latin typeface="Open Sans"/>
              </a:rPr>
              <a:t>Tập</a:t>
            </a:r>
            <a:r>
              <a:rPr lang="en-US" sz="2800" dirty="0">
                <a:solidFill>
                  <a:srgbClr val="FF0000"/>
                </a:solidFill>
                <a:latin typeface="Open Sans"/>
              </a:rPr>
              <a:t> </a:t>
            </a:r>
            <a:r>
              <a:rPr lang="en-US" sz="2800" dirty="0" err="1">
                <a:solidFill>
                  <a:srgbClr val="FF0000"/>
                </a:solidFill>
                <a:latin typeface="Open Sans"/>
              </a:rPr>
              <a:t>thuyết</a:t>
            </a:r>
            <a:r>
              <a:rPr lang="en-US" sz="2800" dirty="0">
                <a:solidFill>
                  <a:srgbClr val="FF0000"/>
                </a:solidFill>
                <a:latin typeface="Open Sans"/>
              </a:rPr>
              <a:t> </a:t>
            </a:r>
            <a:r>
              <a:rPr lang="en-US" sz="2800" dirty="0" err="1">
                <a:solidFill>
                  <a:srgbClr val="FF0000"/>
                </a:solidFill>
                <a:latin typeface="Open Sans"/>
              </a:rPr>
              <a:t>trình</a:t>
            </a:r>
            <a:r>
              <a:rPr lang="en-US" sz="2800" dirty="0">
                <a:solidFill>
                  <a:srgbClr val="FF0000"/>
                </a:solidFill>
                <a:latin typeface="Open Sans"/>
              </a:rPr>
              <a:t>, </a:t>
            </a:r>
            <a:r>
              <a:rPr lang="en-US" sz="2800" dirty="0" err="1">
                <a:solidFill>
                  <a:srgbClr val="FF0000"/>
                </a:solidFill>
                <a:latin typeface="Open Sans"/>
              </a:rPr>
              <a:t>tranh</a:t>
            </a:r>
            <a:r>
              <a:rPr lang="en-US" sz="2800" dirty="0">
                <a:solidFill>
                  <a:srgbClr val="FF0000"/>
                </a:solidFill>
                <a:latin typeface="Open Sans"/>
              </a:rPr>
              <a:t> </a:t>
            </a:r>
            <a:r>
              <a:rPr lang="en-US" sz="2800" dirty="0" err="1">
                <a:solidFill>
                  <a:srgbClr val="FF0000"/>
                </a:solidFill>
                <a:latin typeface="Open Sans"/>
              </a:rPr>
              <a:t>luận</a:t>
            </a:r>
            <a:endParaRPr lang="en-US" sz="2800" dirty="0">
              <a:solidFill>
                <a:srgbClr val="FF0000"/>
              </a:solidFill>
            </a:endParaRPr>
          </a:p>
        </p:txBody>
      </p:sp>
      <p:sp>
        <p:nvSpPr>
          <p:cNvPr id="4" name="TextBox 3"/>
          <p:cNvSpPr txBox="1"/>
          <p:nvPr/>
        </p:nvSpPr>
        <p:spPr>
          <a:xfrm>
            <a:off x="468572" y="914400"/>
            <a:ext cx="7837227" cy="1200329"/>
          </a:xfrm>
          <a:prstGeom prst="rect">
            <a:avLst/>
          </a:prstGeom>
          <a:noFill/>
        </p:spPr>
        <p:txBody>
          <a:bodyPr wrap="square" rtlCol="0">
            <a:spAutoFit/>
          </a:bodyPr>
          <a:lstStyle/>
          <a:p>
            <a:r>
              <a:rPr lang="en-US" sz="2400" dirty="0" err="1">
                <a:solidFill>
                  <a:srgbClr val="0000FF"/>
                </a:solidFill>
                <a:latin typeface="Open Sans"/>
              </a:rPr>
              <a:t>Đóng</a:t>
            </a:r>
            <a:r>
              <a:rPr lang="en-US" sz="2400" dirty="0">
                <a:solidFill>
                  <a:srgbClr val="0000FF"/>
                </a:solidFill>
                <a:latin typeface="Open Sans"/>
              </a:rPr>
              <a:t> </a:t>
            </a:r>
            <a:r>
              <a:rPr lang="en-US" sz="2400" dirty="0" err="1">
                <a:solidFill>
                  <a:srgbClr val="0000FF"/>
                </a:solidFill>
                <a:latin typeface="Open Sans"/>
              </a:rPr>
              <a:t>vai</a:t>
            </a:r>
            <a:r>
              <a:rPr lang="en-US" sz="2400" dirty="0">
                <a:solidFill>
                  <a:srgbClr val="0000FF"/>
                </a:solidFill>
                <a:latin typeface="Open Sans"/>
              </a:rPr>
              <a:t> </a:t>
            </a:r>
            <a:r>
              <a:rPr lang="en-US" sz="2400" dirty="0" err="1">
                <a:solidFill>
                  <a:srgbClr val="0000FF"/>
                </a:solidFill>
                <a:latin typeface="Open Sans"/>
              </a:rPr>
              <a:t>một</a:t>
            </a:r>
            <a:r>
              <a:rPr lang="en-US" sz="2400" dirty="0">
                <a:solidFill>
                  <a:srgbClr val="0000FF"/>
                </a:solidFill>
                <a:latin typeface="Open Sans"/>
              </a:rPr>
              <a:t> </a:t>
            </a:r>
            <a:r>
              <a:rPr lang="en-US" sz="2400" dirty="0" err="1">
                <a:solidFill>
                  <a:srgbClr val="0000FF"/>
                </a:solidFill>
                <a:latin typeface="Open Sans"/>
              </a:rPr>
              <a:t>trong</a:t>
            </a:r>
            <a:r>
              <a:rPr lang="en-US" sz="2400" dirty="0">
                <a:solidFill>
                  <a:srgbClr val="0000FF"/>
                </a:solidFill>
                <a:latin typeface="Open Sans"/>
              </a:rPr>
              <a:t> </a:t>
            </a:r>
            <a:r>
              <a:rPr lang="en-US" sz="2400" dirty="0" err="1">
                <a:solidFill>
                  <a:srgbClr val="0000FF"/>
                </a:solidFill>
                <a:latin typeface="Open Sans"/>
              </a:rPr>
              <a:t>ba</a:t>
            </a:r>
            <a:r>
              <a:rPr lang="en-US" sz="2400" dirty="0">
                <a:solidFill>
                  <a:srgbClr val="0000FF"/>
                </a:solidFill>
                <a:latin typeface="Open Sans"/>
              </a:rPr>
              <a:t> </a:t>
            </a:r>
            <a:r>
              <a:rPr lang="en-US" sz="2400" dirty="0" err="1">
                <a:solidFill>
                  <a:srgbClr val="0000FF"/>
                </a:solidFill>
                <a:latin typeface="Open Sans"/>
              </a:rPr>
              <a:t>bạn</a:t>
            </a:r>
            <a:r>
              <a:rPr lang="en-US" sz="2400" dirty="0">
                <a:solidFill>
                  <a:srgbClr val="0000FF"/>
                </a:solidFill>
                <a:latin typeface="Open Sans"/>
              </a:rPr>
              <a:t> (</a:t>
            </a:r>
            <a:r>
              <a:rPr lang="en-US" sz="2400" dirty="0" err="1">
                <a:solidFill>
                  <a:srgbClr val="0000FF"/>
                </a:solidFill>
                <a:latin typeface="Open Sans"/>
              </a:rPr>
              <a:t>Hùng</a:t>
            </a:r>
            <a:r>
              <a:rPr lang="en-US" sz="2400" dirty="0">
                <a:solidFill>
                  <a:srgbClr val="0000FF"/>
                </a:solidFill>
                <a:latin typeface="Open Sans"/>
              </a:rPr>
              <a:t>, </a:t>
            </a:r>
            <a:r>
              <a:rPr lang="en-US" sz="2400" dirty="0" err="1">
                <a:solidFill>
                  <a:srgbClr val="0000FF"/>
                </a:solidFill>
                <a:latin typeface="Open Sans"/>
              </a:rPr>
              <a:t>Quý</a:t>
            </a:r>
            <a:r>
              <a:rPr lang="en-US" sz="2400" dirty="0">
                <a:solidFill>
                  <a:srgbClr val="0000FF"/>
                </a:solidFill>
                <a:latin typeface="Open Sans"/>
              </a:rPr>
              <a:t>, Nam) </a:t>
            </a:r>
            <a:r>
              <a:rPr lang="en-US" sz="2400" dirty="0" err="1">
                <a:solidFill>
                  <a:srgbClr val="0000FF"/>
                </a:solidFill>
                <a:latin typeface="Open Sans"/>
              </a:rPr>
              <a:t>nêu</a:t>
            </a:r>
            <a:r>
              <a:rPr lang="en-US" sz="2400" dirty="0">
                <a:solidFill>
                  <a:srgbClr val="0000FF"/>
                </a:solidFill>
                <a:latin typeface="Open Sans"/>
              </a:rPr>
              <a:t> ý </a:t>
            </a:r>
            <a:r>
              <a:rPr lang="en-US" sz="2400" dirty="0" err="1">
                <a:solidFill>
                  <a:srgbClr val="0000FF"/>
                </a:solidFill>
                <a:latin typeface="Open Sans"/>
              </a:rPr>
              <a:t>kiến</a:t>
            </a:r>
            <a:r>
              <a:rPr lang="en-US" sz="2400" dirty="0">
                <a:solidFill>
                  <a:srgbClr val="0000FF"/>
                </a:solidFill>
                <a:latin typeface="Open Sans"/>
              </a:rPr>
              <a:t> </a:t>
            </a:r>
            <a:r>
              <a:rPr lang="en-US" sz="2400" dirty="0" err="1">
                <a:solidFill>
                  <a:srgbClr val="0000FF"/>
                </a:solidFill>
                <a:latin typeface="Open Sans"/>
              </a:rPr>
              <a:t>tranh</a:t>
            </a:r>
            <a:r>
              <a:rPr lang="en-US" sz="2400" dirty="0">
                <a:solidFill>
                  <a:srgbClr val="0000FF"/>
                </a:solidFill>
                <a:latin typeface="Open Sans"/>
              </a:rPr>
              <a:t> </a:t>
            </a:r>
            <a:r>
              <a:rPr lang="en-US" sz="2400" dirty="0" err="1">
                <a:solidFill>
                  <a:srgbClr val="0000FF"/>
                </a:solidFill>
                <a:latin typeface="Open Sans"/>
              </a:rPr>
              <a:t>luận</a:t>
            </a:r>
            <a:r>
              <a:rPr lang="en-US" sz="2400" dirty="0">
                <a:solidFill>
                  <a:srgbClr val="0000FF"/>
                </a:solidFill>
                <a:latin typeface="Open Sans"/>
              </a:rPr>
              <a:t> </a:t>
            </a:r>
            <a:r>
              <a:rPr lang="en-US" sz="2400" dirty="0" err="1">
                <a:solidFill>
                  <a:srgbClr val="0000FF"/>
                </a:solidFill>
                <a:latin typeface="Open Sans"/>
              </a:rPr>
              <a:t>bằng</a:t>
            </a:r>
            <a:r>
              <a:rPr lang="en-US" sz="2400" dirty="0">
                <a:solidFill>
                  <a:srgbClr val="0000FF"/>
                </a:solidFill>
                <a:latin typeface="Open Sans"/>
              </a:rPr>
              <a:t> </a:t>
            </a:r>
            <a:r>
              <a:rPr lang="en-US" sz="2400" dirty="0" err="1">
                <a:solidFill>
                  <a:srgbClr val="0000FF"/>
                </a:solidFill>
                <a:latin typeface="Open Sans"/>
              </a:rPr>
              <a:t>cách</a:t>
            </a:r>
            <a:r>
              <a:rPr lang="en-US" sz="2400" dirty="0">
                <a:solidFill>
                  <a:srgbClr val="0000FF"/>
                </a:solidFill>
                <a:latin typeface="Open Sans"/>
              </a:rPr>
              <a:t> </a:t>
            </a:r>
            <a:r>
              <a:rPr lang="en-US" sz="2400" dirty="0" err="1">
                <a:solidFill>
                  <a:srgbClr val="0000FF"/>
                </a:solidFill>
                <a:latin typeface="Open Sans"/>
              </a:rPr>
              <a:t>mở</a:t>
            </a:r>
            <a:r>
              <a:rPr lang="en-US" sz="2400" dirty="0">
                <a:solidFill>
                  <a:srgbClr val="0000FF"/>
                </a:solidFill>
                <a:latin typeface="Open Sans"/>
              </a:rPr>
              <a:t> </a:t>
            </a:r>
            <a:r>
              <a:rPr lang="en-US" sz="2400" dirty="0" err="1">
                <a:solidFill>
                  <a:srgbClr val="0000FF"/>
                </a:solidFill>
                <a:latin typeface="Open Sans"/>
              </a:rPr>
              <a:t>rộng</a:t>
            </a:r>
            <a:r>
              <a:rPr lang="en-US" sz="2400" dirty="0">
                <a:solidFill>
                  <a:srgbClr val="0000FF"/>
                </a:solidFill>
                <a:latin typeface="Open Sans"/>
              </a:rPr>
              <a:t> </a:t>
            </a:r>
            <a:r>
              <a:rPr lang="en-US" sz="2400" dirty="0" err="1">
                <a:solidFill>
                  <a:srgbClr val="0000FF"/>
                </a:solidFill>
                <a:latin typeface="Open Sans"/>
              </a:rPr>
              <a:t>thêm</a:t>
            </a:r>
            <a:r>
              <a:rPr lang="en-US" sz="2400" dirty="0">
                <a:solidFill>
                  <a:srgbClr val="0000FF"/>
                </a:solidFill>
                <a:latin typeface="Open Sans"/>
              </a:rPr>
              <a:t> </a:t>
            </a:r>
            <a:r>
              <a:rPr lang="en-US" sz="2400" dirty="0" err="1">
                <a:solidFill>
                  <a:srgbClr val="0000FF"/>
                </a:solidFill>
                <a:latin typeface="Open Sans"/>
              </a:rPr>
              <a:t>lí</a:t>
            </a:r>
            <a:r>
              <a:rPr lang="en-US" sz="2400" dirty="0">
                <a:solidFill>
                  <a:srgbClr val="0000FF"/>
                </a:solidFill>
                <a:latin typeface="Open Sans"/>
              </a:rPr>
              <a:t> </a:t>
            </a:r>
            <a:r>
              <a:rPr lang="en-US" sz="2400" dirty="0" err="1">
                <a:solidFill>
                  <a:srgbClr val="0000FF"/>
                </a:solidFill>
                <a:latin typeface="Open Sans"/>
              </a:rPr>
              <a:t>lẽ</a:t>
            </a:r>
            <a:r>
              <a:rPr lang="en-US" sz="2400" dirty="0">
                <a:solidFill>
                  <a:srgbClr val="0000FF"/>
                </a:solidFill>
                <a:latin typeface="Open Sans"/>
              </a:rPr>
              <a:t> </a:t>
            </a:r>
            <a:r>
              <a:rPr lang="en-US" sz="2400" dirty="0" err="1">
                <a:solidFill>
                  <a:srgbClr val="0000FF"/>
                </a:solidFill>
                <a:latin typeface="Open Sans"/>
              </a:rPr>
              <a:t>và</a:t>
            </a:r>
            <a:r>
              <a:rPr lang="en-US" sz="2400" dirty="0">
                <a:solidFill>
                  <a:srgbClr val="0000FF"/>
                </a:solidFill>
                <a:latin typeface="Open Sans"/>
              </a:rPr>
              <a:t> </a:t>
            </a:r>
            <a:r>
              <a:rPr lang="en-US" sz="2400" dirty="0" err="1">
                <a:solidFill>
                  <a:srgbClr val="0000FF"/>
                </a:solidFill>
                <a:latin typeface="Open Sans"/>
              </a:rPr>
              <a:t>dẫn</a:t>
            </a:r>
            <a:r>
              <a:rPr lang="en-US" sz="2400" dirty="0">
                <a:solidFill>
                  <a:srgbClr val="0000FF"/>
                </a:solidFill>
                <a:latin typeface="Open Sans"/>
              </a:rPr>
              <a:t> </a:t>
            </a:r>
            <a:r>
              <a:rPr lang="en-US" sz="2400" dirty="0" err="1">
                <a:solidFill>
                  <a:srgbClr val="0000FF"/>
                </a:solidFill>
                <a:latin typeface="Open Sans"/>
              </a:rPr>
              <a:t>chứng</a:t>
            </a:r>
            <a:r>
              <a:rPr lang="en-US" sz="2400" dirty="0">
                <a:solidFill>
                  <a:srgbClr val="0000FF"/>
                </a:solidFill>
                <a:latin typeface="Open Sans"/>
              </a:rPr>
              <a:t> </a:t>
            </a:r>
            <a:r>
              <a:rPr lang="en-US" sz="2400" dirty="0" err="1">
                <a:solidFill>
                  <a:srgbClr val="0000FF"/>
                </a:solidFill>
                <a:latin typeface="Open Sans"/>
              </a:rPr>
              <a:t>để</a:t>
            </a:r>
            <a:r>
              <a:rPr lang="en-US" sz="2400" dirty="0">
                <a:solidFill>
                  <a:srgbClr val="0000FF"/>
                </a:solidFill>
                <a:latin typeface="Open Sans"/>
              </a:rPr>
              <a:t> </a:t>
            </a:r>
            <a:r>
              <a:rPr lang="en-US" sz="2400" dirty="0" err="1">
                <a:solidFill>
                  <a:srgbClr val="0000FF"/>
                </a:solidFill>
                <a:latin typeface="Open Sans"/>
              </a:rPr>
              <a:t>lời</a:t>
            </a:r>
            <a:r>
              <a:rPr lang="en-US" sz="2400" dirty="0">
                <a:solidFill>
                  <a:srgbClr val="0000FF"/>
                </a:solidFill>
                <a:latin typeface="Open Sans"/>
              </a:rPr>
              <a:t> </a:t>
            </a:r>
            <a:r>
              <a:rPr lang="en-US" sz="2400" dirty="0" err="1">
                <a:solidFill>
                  <a:srgbClr val="0000FF"/>
                </a:solidFill>
                <a:latin typeface="Open Sans"/>
              </a:rPr>
              <a:t>tranh</a:t>
            </a:r>
            <a:r>
              <a:rPr lang="en-US" sz="2400" dirty="0">
                <a:solidFill>
                  <a:srgbClr val="0000FF"/>
                </a:solidFill>
                <a:latin typeface="Open Sans"/>
              </a:rPr>
              <a:t> </a:t>
            </a:r>
            <a:r>
              <a:rPr lang="en-US" sz="2400" dirty="0" err="1">
                <a:solidFill>
                  <a:srgbClr val="0000FF"/>
                </a:solidFill>
                <a:latin typeface="Open Sans"/>
              </a:rPr>
              <a:t>luận</a:t>
            </a:r>
            <a:r>
              <a:rPr lang="en-US" sz="2400" dirty="0">
                <a:solidFill>
                  <a:srgbClr val="0000FF"/>
                </a:solidFill>
                <a:latin typeface="Open Sans"/>
              </a:rPr>
              <a:t> </a:t>
            </a:r>
            <a:r>
              <a:rPr lang="en-US" sz="2400" dirty="0" err="1">
                <a:solidFill>
                  <a:srgbClr val="0000FF"/>
                </a:solidFill>
                <a:latin typeface="Open Sans"/>
              </a:rPr>
              <a:t>thêm</a:t>
            </a:r>
            <a:r>
              <a:rPr lang="en-US" sz="2400" dirty="0">
                <a:solidFill>
                  <a:srgbClr val="0000FF"/>
                </a:solidFill>
                <a:latin typeface="Open Sans"/>
              </a:rPr>
              <a:t> </a:t>
            </a:r>
            <a:r>
              <a:rPr lang="en-US" sz="2400" dirty="0" err="1">
                <a:solidFill>
                  <a:srgbClr val="0000FF"/>
                </a:solidFill>
                <a:latin typeface="Open Sans"/>
              </a:rPr>
              <a:t>sức</a:t>
            </a:r>
            <a:r>
              <a:rPr lang="en-US" sz="2400" dirty="0">
                <a:solidFill>
                  <a:srgbClr val="0000FF"/>
                </a:solidFill>
                <a:latin typeface="Open Sans"/>
              </a:rPr>
              <a:t> </a:t>
            </a:r>
            <a:r>
              <a:rPr lang="en-US" sz="2400" dirty="0" err="1">
                <a:solidFill>
                  <a:srgbClr val="0000FF"/>
                </a:solidFill>
                <a:latin typeface="Open Sans"/>
              </a:rPr>
              <a:t>thuyết</a:t>
            </a:r>
            <a:r>
              <a:rPr lang="en-US" sz="2400" dirty="0">
                <a:solidFill>
                  <a:srgbClr val="0000FF"/>
                </a:solidFill>
                <a:latin typeface="Open Sans"/>
              </a:rPr>
              <a:t> </a:t>
            </a:r>
            <a:r>
              <a:rPr lang="en-US" sz="2400" dirty="0" err="1">
                <a:solidFill>
                  <a:srgbClr val="0000FF"/>
                </a:solidFill>
                <a:latin typeface="Open Sans"/>
              </a:rPr>
              <a:t>phục</a:t>
            </a:r>
            <a:r>
              <a:rPr lang="en-US" sz="2400" dirty="0">
                <a:solidFill>
                  <a:srgbClr val="0000FF"/>
                </a:solidFill>
                <a:latin typeface="Open Sans"/>
              </a:rPr>
              <a:t>.</a:t>
            </a:r>
            <a:endParaRPr lang="en-US" sz="2400" dirty="0">
              <a:solidFill>
                <a:srgbClr val="0000FF"/>
              </a:solidFill>
            </a:endParaRPr>
          </a:p>
        </p:txBody>
      </p:sp>
      <p:sp>
        <p:nvSpPr>
          <p:cNvPr id="5" name="TextBox 4"/>
          <p:cNvSpPr txBox="1"/>
          <p:nvPr/>
        </p:nvSpPr>
        <p:spPr>
          <a:xfrm>
            <a:off x="457199" y="2253425"/>
            <a:ext cx="7848600" cy="3877985"/>
          </a:xfrm>
          <a:prstGeom prst="rect">
            <a:avLst/>
          </a:prstGeom>
          <a:noFill/>
        </p:spPr>
        <p:txBody>
          <a:bodyPr wrap="square" rtlCol="0">
            <a:spAutoFit/>
          </a:bodyPr>
          <a:lstStyle/>
          <a:p>
            <a:pPr algn="just"/>
            <a:r>
              <a:rPr lang="vi-VN" sz="2800" dirty="0">
                <a:solidFill>
                  <a:srgbClr val="FF0000"/>
                </a:solidFill>
                <a:latin typeface="Open Sans"/>
              </a:rPr>
              <a:t>Ví dụ:</a:t>
            </a:r>
          </a:p>
          <a:p>
            <a:pPr algn="just"/>
            <a:r>
              <a:rPr lang="vi-VN" sz="2000" dirty="0">
                <a:solidFill>
                  <a:srgbClr val="000000"/>
                </a:solidFill>
                <a:latin typeface="Open Sans"/>
              </a:rPr>
              <a:t>    + Hùng : Theo tớ thì lúa gạo là quý nhất. Các cậu thử xem chúng ta sẽ ra sao nếu như không ăn. Không ăn con người sẽ chết, không còn đủ sức lực để làm việc gì cả. Nhà thơ Trần Đăng Khoa đã gọi hạt gạo là “hạt vàng” còn gì.</a:t>
            </a:r>
          </a:p>
          <a:p>
            <a:pPr algn="just"/>
            <a:r>
              <a:rPr lang="vi-VN" sz="2000" dirty="0">
                <a:solidFill>
                  <a:srgbClr val="000000"/>
                </a:solidFill>
                <a:latin typeface="Open Sans"/>
              </a:rPr>
              <a:t>    + Quý : Theo tớ thì quý nhất là vàng. Vàng rất có giá trị. Chỉ cần có vàng chúng ta sẽ mua được lúa gạo, mua được tất cả. Vàng còn là nguồn dự trữ kinh tế của quốc gia. Từ xa xưa ông cha ta đã nói : Quý như vàng.</a:t>
            </a:r>
          </a:p>
          <a:p>
            <a:pPr algn="just"/>
            <a:r>
              <a:rPr lang="vi-VN" sz="2000" dirty="0">
                <a:solidFill>
                  <a:srgbClr val="000000"/>
                </a:solidFill>
                <a:latin typeface="Open Sans"/>
              </a:rPr>
              <a:t>    + Nam : Theo tớ thì giờ là quý nhất. Có thời gian chúng ta sẽ làm ra lúa gạo, vàng bạc. Nếu không có thời gian thì </a:t>
            </a:r>
            <a:r>
              <a:rPr lang="vi-VN" dirty="0">
                <a:solidFill>
                  <a:srgbClr val="000000"/>
                </a:solidFill>
                <a:latin typeface="Open Sans"/>
              </a:rPr>
              <a:t>làm sao chúng ta có </a:t>
            </a:r>
            <a:r>
              <a:rPr lang="vi-VN" sz="2000" dirty="0">
                <a:solidFill>
                  <a:srgbClr val="000000"/>
                </a:solidFill>
                <a:latin typeface="Open Sans"/>
              </a:rPr>
              <a:t>thể làm được mọi việc chứ.</a:t>
            </a:r>
          </a:p>
        </p:txBody>
      </p:sp>
    </p:spTree>
    <p:extLst>
      <p:ext uri="{BB962C8B-B14F-4D97-AF65-F5344CB8AC3E}">
        <p14:creationId xmlns:p14="http://schemas.microsoft.com/office/powerpoint/2010/main" val="1194700701"/>
      </p:ext>
    </p:extLst>
  </p:cSld>
  <p:clrMapOvr>
    <a:masterClrMapping/>
  </p:clrMapOvr>
  <p:transition spd="slow" advTm="3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5" descr="POINSE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1906" y="4743450"/>
            <a:ext cx="1660922" cy="1220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Picture 24" descr="POINSE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62912" y="4743450"/>
            <a:ext cx="1090613" cy="1220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12"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626853">
            <a:off x="7990880" y="830461"/>
            <a:ext cx="1100138" cy="1127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30"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090009" flipH="1">
            <a:off x="107156" y="766762"/>
            <a:ext cx="910829" cy="1120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2"/>
          <p:cNvSpPr txBox="1">
            <a:spLocks noChangeArrowheads="1"/>
          </p:cNvSpPr>
          <p:nvPr/>
        </p:nvSpPr>
        <p:spPr bwMode="auto">
          <a:xfrm>
            <a:off x="3056335" y="3570685"/>
            <a:ext cx="5343525" cy="2354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en-US" sz="2100" b="1">
                <a:solidFill>
                  <a:prstClr val="black"/>
                </a:solidFill>
                <a:latin typeface="Times New Roman" panose="02020603050405020304" pitchFamily="18" charset="0"/>
                <a:cs typeface="Times New Roman" panose="02020603050405020304" pitchFamily="18" charset="0"/>
              </a:rPr>
              <a:t>Mẫu</a:t>
            </a:r>
          </a:p>
          <a:p>
            <a:pPr fontAlgn="base">
              <a:spcBef>
                <a:spcPct val="0"/>
              </a:spcBef>
              <a:spcAft>
                <a:spcPct val="0"/>
              </a:spcAft>
              <a:buFontTx/>
              <a:buNone/>
            </a:pPr>
            <a:r>
              <a:rPr lang="en-US" altLang="en-US" sz="2100" b="1">
                <a:solidFill>
                  <a:srgbClr val="FF0000"/>
                </a:solidFill>
                <a:latin typeface="Times New Roman" panose="02020603050405020304" pitchFamily="18" charset="0"/>
                <a:cs typeface="Times New Roman" panose="02020603050405020304" pitchFamily="18" charset="0"/>
              </a:rPr>
              <a:t>Hùng nói: </a:t>
            </a:r>
            <a:r>
              <a:rPr lang="en-US" altLang="en-US" sz="2100" b="1">
                <a:solidFill>
                  <a:srgbClr val="000099"/>
                </a:solidFill>
                <a:latin typeface="Times New Roman" panose="02020603050405020304" pitchFamily="18" charset="0"/>
                <a:cs typeface="Times New Roman" panose="02020603050405020304" pitchFamily="18" charset="0"/>
              </a:rPr>
              <a:t>– Theo tớ quý nhất là lúa gạo. Lúa gạo quý như vàng. Trong bài </a:t>
            </a:r>
            <a:r>
              <a:rPr lang="en-US" altLang="en-US" sz="2100" b="1" i="1">
                <a:solidFill>
                  <a:srgbClr val="000099"/>
                </a:solidFill>
                <a:latin typeface="Times New Roman" panose="02020603050405020304" pitchFamily="18" charset="0"/>
                <a:cs typeface="Times New Roman" panose="02020603050405020304" pitchFamily="18" charset="0"/>
              </a:rPr>
              <a:t>Hạt gạo làng ta, </a:t>
            </a:r>
            <a:r>
              <a:rPr lang="en-US" altLang="en-US" sz="2100" b="1">
                <a:solidFill>
                  <a:srgbClr val="000099"/>
                </a:solidFill>
                <a:latin typeface="Times New Roman" panose="02020603050405020304" pitchFamily="18" charset="0"/>
                <a:cs typeface="Times New Roman" panose="02020603050405020304" pitchFamily="18" charset="0"/>
              </a:rPr>
              <a:t>nhà thơ Trần Đăng khoa đã gọi</a:t>
            </a:r>
            <a:r>
              <a:rPr lang="en-US" altLang="en-US" sz="2100" b="1" i="1">
                <a:solidFill>
                  <a:srgbClr val="000099"/>
                </a:solidFill>
                <a:latin typeface="Times New Roman" panose="02020603050405020304" pitchFamily="18" charset="0"/>
                <a:cs typeface="Times New Roman" panose="02020603050405020304" pitchFamily="18" charset="0"/>
              </a:rPr>
              <a:t> </a:t>
            </a:r>
            <a:r>
              <a:rPr lang="en-US" altLang="en-US" sz="2100" b="1">
                <a:solidFill>
                  <a:srgbClr val="000099"/>
                </a:solidFill>
                <a:latin typeface="Times New Roman" panose="02020603050405020304" pitchFamily="18" charset="0"/>
                <a:cs typeface="Times New Roman" panose="02020603050405020304" pitchFamily="18" charset="0"/>
              </a:rPr>
              <a:t>hạt gạo là “ hạt vàng làng ta”. Lúa gạo nuôi sống tất cả mọi người. Có ai trong chúng ta không ăn mà sống được đâu?...</a:t>
            </a:r>
            <a:endParaRPr lang="en-US" altLang="en-US" sz="2100">
              <a:solidFill>
                <a:prstClr val="black"/>
              </a:solidFill>
              <a:latin typeface="Times New Roman" panose="02020603050405020304" pitchFamily="18" charset="0"/>
              <a:cs typeface="Times New Roman" panose="02020603050405020304" pitchFamily="18" charset="0"/>
            </a:endParaRPr>
          </a:p>
        </p:txBody>
      </p:sp>
      <p:graphicFrame>
        <p:nvGraphicFramePr>
          <p:cNvPr id="19466" name="Object 3"/>
          <p:cNvGraphicFramePr>
            <a:graphicFrameLocks noChangeAspect="1"/>
          </p:cNvGraphicFramePr>
          <p:nvPr/>
        </p:nvGraphicFramePr>
        <p:xfrm>
          <a:off x="0" y="2171700"/>
          <a:ext cx="2914650" cy="3792141"/>
        </p:xfrm>
        <a:graphic>
          <a:graphicData uri="http://schemas.openxmlformats.org/presentationml/2006/ole">
            <mc:AlternateContent xmlns:mc="http://schemas.openxmlformats.org/markup-compatibility/2006">
              <mc:Choice xmlns:v="urn:schemas-microsoft-com:vml" Requires="v">
                <p:oleObj name="Bitmap Image" r:id="rId5" imgW="1514686" imgH="3715269" progId="Paint.Picture">
                  <p:embed/>
                </p:oleObj>
              </mc:Choice>
              <mc:Fallback>
                <p:oleObj name="Bitmap Image" r:id="rId5" imgW="1514686" imgH="3715269"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171700"/>
                        <a:ext cx="2914650" cy="3792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Text Box 11"/>
          <p:cNvSpPr txBox="1">
            <a:spLocks noChangeArrowheads="1"/>
          </p:cNvSpPr>
          <p:nvPr/>
        </p:nvSpPr>
        <p:spPr bwMode="auto">
          <a:xfrm>
            <a:off x="3034904" y="2138363"/>
            <a:ext cx="5829300" cy="1223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None/>
            </a:pPr>
            <a:r>
              <a:rPr lang="en-US" altLang="en-US" sz="2100" b="1">
                <a:solidFill>
                  <a:prstClr val="black"/>
                </a:solidFill>
                <a:latin typeface="Times New Roman" panose="02020603050405020304" pitchFamily="18" charset="0"/>
                <a:cs typeface="Times New Roman" panose="02020603050405020304" pitchFamily="18" charset="0"/>
              </a:rPr>
              <a:t>Bản gốc</a:t>
            </a:r>
          </a:p>
          <a:p>
            <a:pPr fontAlgn="base">
              <a:spcBef>
                <a:spcPct val="50000"/>
              </a:spcBef>
              <a:spcAft>
                <a:spcPct val="0"/>
              </a:spcAft>
              <a:buFontTx/>
              <a:buNone/>
            </a:pPr>
            <a:r>
              <a:rPr lang="en-US" altLang="en-US" sz="2100" b="1">
                <a:solidFill>
                  <a:srgbClr val="3333FF"/>
                </a:solidFill>
                <a:latin typeface="Times New Roman" panose="02020603050405020304" pitchFamily="18" charset="0"/>
                <a:cs typeface="Times New Roman" panose="02020603050405020304" pitchFamily="18" charset="0"/>
              </a:rPr>
              <a:t>Hùng nói: Theo tớ quý nhất là lúa gạo. Các cậu có thấy ai không ăn mà sống được không?</a:t>
            </a:r>
          </a:p>
        </p:txBody>
      </p:sp>
      <p:pic>
        <p:nvPicPr>
          <p:cNvPr id="56330" name="Audio 2">
            <a:hlinkClick r:id="" action="ppaction://media"/>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72500" y="542925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614155" y="462869"/>
            <a:ext cx="7837227" cy="120032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FF"/>
                </a:solidFill>
                <a:effectLst/>
                <a:uLnTx/>
                <a:uFillTx/>
                <a:latin typeface="Open Sans"/>
              </a:rPr>
              <a:t>3. </a:t>
            </a:r>
            <a:r>
              <a:rPr lang="en-US" sz="2400" kern="0" dirty="0">
                <a:solidFill>
                  <a:srgbClr val="0000FF"/>
                </a:solidFill>
                <a:latin typeface="Open Sans"/>
              </a:rPr>
              <a:t>Đ</a:t>
            </a:r>
            <a:r>
              <a:rPr kumimoji="0" lang="en-US" sz="2400" b="0" i="0" u="none" strike="noStrike" kern="0" cap="none" spc="0" normalizeH="0" baseline="0" noProof="0" dirty="0" err="1">
                <a:ln>
                  <a:noFill/>
                </a:ln>
                <a:solidFill>
                  <a:srgbClr val="0000FF"/>
                </a:solidFill>
                <a:effectLst/>
                <a:uLnTx/>
                <a:uFillTx/>
                <a:latin typeface="Open Sans"/>
              </a:rPr>
              <a:t>óng</a:t>
            </a:r>
            <a:r>
              <a:rPr kumimoji="0" lang="en-US" sz="2400" b="0" i="0" u="none" strike="noStrike" kern="0" cap="none" spc="0" normalizeH="0" baseline="0" noProof="0" dirty="0">
                <a:ln>
                  <a:noFill/>
                </a:ln>
                <a:solidFill>
                  <a:srgbClr val="0000FF"/>
                </a:solidFill>
                <a:effectLst/>
                <a:uLnTx/>
                <a:uFillTx/>
                <a:latin typeface="Open Sans"/>
              </a:rPr>
              <a:t> </a:t>
            </a:r>
            <a:r>
              <a:rPr kumimoji="0" lang="en-US" sz="2400" b="0" i="0" u="none" strike="noStrike" kern="0" cap="none" spc="0" normalizeH="0" baseline="0" noProof="0" dirty="0" err="1">
                <a:ln>
                  <a:noFill/>
                </a:ln>
                <a:solidFill>
                  <a:srgbClr val="0000FF"/>
                </a:solidFill>
                <a:effectLst/>
                <a:uLnTx/>
                <a:uFillTx/>
                <a:latin typeface="Open Sans"/>
              </a:rPr>
              <a:t>vai</a:t>
            </a:r>
            <a:r>
              <a:rPr kumimoji="0" lang="en-US" sz="2400" b="0" i="0" u="none" strike="noStrike" kern="0" cap="none" spc="0" normalizeH="0" baseline="0" noProof="0" dirty="0">
                <a:ln>
                  <a:noFill/>
                </a:ln>
                <a:solidFill>
                  <a:srgbClr val="0000FF"/>
                </a:solidFill>
                <a:effectLst/>
                <a:uLnTx/>
                <a:uFillTx/>
                <a:latin typeface="Open Sans"/>
              </a:rPr>
              <a:t> </a:t>
            </a:r>
            <a:r>
              <a:rPr kumimoji="0" lang="en-US" sz="2400" b="0" i="0" u="none" strike="noStrike" kern="0" cap="none" spc="0" normalizeH="0" baseline="0" noProof="0" dirty="0" err="1">
                <a:ln>
                  <a:noFill/>
                </a:ln>
                <a:solidFill>
                  <a:srgbClr val="0000FF"/>
                </a:solidFill>
                <a:effectLst/>
                <a:uLnTx/>
                <a:uFillTx/>
                <a:latin typeface="Open Sans"/>
              </a:rPr>
              <a:t>một</a:t>
            </a:r>
            <a:r>
              <a:rPr kumimoji="0" lang="en-US" sz="2400" b="0" i="0" u="none" strike="noStrike" kern="0" cap="none" spc="0" normalizeH="0" baseline="0" noProof="0" dirty="0">
                <a:ln>
                  <a:noFill/>
                </a:ln>
                <a:solidFill>
                  <a:srgbClr val="0000FF"/>
                </a:solidFill>
                <a:effectLst/>
                <a:uLnTx/>
                <a:uFillTx/>
                <a:latin typeface="Open Sans"/>
              </a:rPr>
              <a:t> </a:t>
            </a:r>
            <a:r>
              <a:rPr kumimoji="0" lang="en-US" sz="2400" b="0" i="0" u="none" strike="noStrike" kern="0" cap="none" spc="0" normalizeH="0" baseline="0" noProof="0" dirty="0" err="1">
                <a:ln>
                  <a:noFill/>
                </a:ln>
                <a:solidFill>
                  <a:srgbClr val="0000FF"/>
                </a:solidFill>
                <a:effectLst/>
                <a:uLnTx/>
                <a:uFillTx/>
                <a:latin typeface="Open Sans"/>
              </a:rPr>
              <a:t>trong</a:t>
            </a:r>
            <a:r>
              <a:rPr kumimoji="0" lang="en-US" sz="2400" b="0" i="0" u="none" strike="noStrike" kern="0" cap="none" spc="0" normalizeH="0" baseline="0" noProof="0" dirty="0">
                <a:ln>
                  <a:noFill/>
                </a:ln>
                <a:solidFill>
                  <a:srgbClr val="0000FF"/>
                </a:solidFill>
                <a:effectLst/>
                <a:uLnTx/>
                <a:uFillTx/>
                <a:latin typeface="Open Sans"/>
              </a:rPr>
              <a:t> </a:t>
            </a:r>
            <a:r>
              <a:rPr kumimoji="0" lang="en-US" sz="2400" b="0" i="0" u="none" strike="noStrike" kern="0" cap="none" spc="0" normalizeH="0" baseline="0" noProof="0" dirty="0" err="1">
                <a:ln>
                  <a:noFill/>
                </a:ln>
                <a:solidFill>
                  <a:srgbClr val="0000FF"/>
                </a:solidFill>
                <a:effectLst/>
                <a:uLnTx/>
                <a:uFillTx/>
                <a:latin typeface="Open Sans"/>
              </a:rPr>
              <a:t>ba</a:t>
            </a:r>
            <a:r>
              <a:rPr kumimoji="0" lang="en-US" sz="2400" b="0" i="0" u="none" strike="noStrike" kern="0" cap="none" spc="0" normalizeH="0" baseline="0" noProof="0" dirty="0">
                <a:ln>
                  <a:noFill/>
                </a:ln>
                <a:solidFill>
                  <a:srgbClr val="0000FF"/>
                </a:solidFill>
                <a:effectLst/>
                <a:uLnTx/>
                <a:uFillTx/>
                <a:latin typeface="Open Sans"/>
              </a:rPr>
              <a:t> </a:t>
            </a:r>
            <a:r>
              <a:rPr kumimoji="0" lang="en-US" sz="2400" b="0" i="0" u="none" strike="noStrike" kern="0" cap="none" spc="0" normalizeH="0" baseline="0" noProof="0" dirty="0" err="1">
                <a:ln>
                  <a:noFill/>
                </a:ln>
                <a:solidFill>
                  <a:srgbClr val="0000FF"/>
                </a:solidFill>
                <a:effectLst/>
                <a:uLnTx/>
                <a:uFillTx/>
                <a:latin typeface="Open Sans"/>
              </a:rPr>
              <a:t>bạn</a:t>
            </a:r>
            <a:r>
              <a:rPr kumimoji="0" lang="en-US" sz="2400" b="0" i="0" u="none" strike="noStrike" kern="0" cap="none" spc="0" normalizeH="0" baseline="0" noProof="0" dirty="0">
                <a:ln>
                  <a:noFill/>
                </a:ln>
                <a:solidFill>
                  <a:srgbClr val="0000FF"/>
                </a:solidFill>
                <a:effectLst/>
                <a:uLnTx/>
                <a:uFillTx/>
                <a:latin typeface="Open Sans"/>
              </a:rPr>
              <a:t> (</a:t>
            </a:r>
            <a:r>
              <a:rPr kumimoji="0" lang="en-US" sz="2400" b="0" i="0" u="none" strike="noStrike" kern="0" cap="none" spc="0" normalizeH="0" baseline="0" noProof="0" dirty="0" err="1">
                <a:ln>
                  <a:noFill/>
                </a:ln>
                <a:solidFill>
                  <a:srgbClr val="0000FF"/>
                </a:solidFill>
                <a:effectLst/>
                <a:uLnTx/>
                <a:uFillTx/>
                <a:latin typeface="Open Sans"/>
              </a:rPr>
              <a:t>Hùng</a:t>
            </a:r>
            <a:r>
              <a:rPr kumimoji="0" lang="en-US" sz="2400" b="0" i="0" u="none" strike="noStrike" kern="0" cap="none" spc="0" normalizeH="0" baseline="0" noProof="0" dirty="0">
                <a:ln>
                  <a:noFill/>
                </a:ln>
                <a:solidFill>
                  <a:srgbClr val="0000FF"/>
                </a:solidFill>
                <a:effectLst/>
                <a:uLnTx/>
                <a:uFillTx/>
                <a:latin typeface="Open Sans"/>
              </a:rPr>
              <a:t>, </a:t>
            </a:r>
            <a:r>
              <a:rPr kumimoji="0" lang="en-US" sz="2400" b="0" i="0" u="none" strike="noStrike" kern="0" cap="none" spc="0" normalizeH="0" baseline="0" noProof="0" dirty="0" err="1">
                <a:ln>
                  <a:noFill/>
                </a:ln>
                <a:solidFill>
                  <a:srgbClr val="0000FF"/>
                </a:solidFill>
                <a:effectLst/>
                <a:uLnTx/>
                <a:uFillTx/>
                <a:latin typeface="Open Sans"/>
              </a:rPr>
              <a:t>Quý</a:t>
            </a:r>
            <a:r>
              <a:rPr kumimoji="0" lang="en-US" sz="2400" b="0" i="0" u="none" strike="noStrike" kern="0" cap="none" spc="0" normalizeH="0" baseline="0" noProof="0" dirty="0">
                <a:ln>
                  <a:noFill/>
                </a:ln>
                <a:solidFill>
                  <a:srgbClr val="0000FF"/>
                </a:solidFill>
                <a:effectLst/>
                <a:uLnTx/>
                <a:uFillTx/>
                <a:latin typeface="Open Sans"/>
              </a:rPr>
              <a:t>, Nam) </a:t>
            </a:r>
            <a:r>
              <a:rPr kumimoji="0" lang="en-US" sz="2400" b="0" i="0" u="none" strike="noStrike" kern="0" cap="none" spc="0" normalizeH="0" baseline="0" noProof="0" dirty="0" err="1">
                <a:ln>
                  <a:noFill/>
                </a:ln>
                <a:solidFill>
                  <a:srgbClr val="0000FF"/>
                </a:solidFill>
                <a:effectLst/>
                <a:uLnTx/>
                <a:uFillTx/>
                <a:latin typeface="Open Sans"/>
              </a:rPr>
              <a:t>nêu</a:t>
            </a:r>
            <a:r>
              <a:rPr kumimoji="0" lang="en-US" sz="2400" b="0" i="0" u="none" strike="noStrike" kern="0" cap="none" spc="0" normalizeH="0" baseline="0" noProof="0" dirty="0">
                <a:ln>
                  <a:noFill/>
                </a:ln>
                <a:solidFill>
                  <a:srgbClr val="0000FF"/>
                </a:solidFill>
                <a:effectLst/>
                <a:uLnTx/>
                <a:uFillTx/>
                <a:latin typeface="Open Sans"/>
              </a:rPr>
              <a:t> ý </a:t>
            </a:r>
            <a:r>
              <a:rPr kumimoji="0" lang="en-US" sz="2400" b="0" i="0" u="none" strike="noStrike" kern="0" cap="none" spc="0" normalizeH="0" baseline="0" noProof="0" dirty="0" err="1">
                <a:ln>
                  <a:noFill/>
                </a:ln>
                <a:solidFill>
                  <a:srgbClr val="0000FF"/>
                </a:solidFill>
                <a:effectLst/>
                <a:uLnTx/>
                <a:uFillTx/>
                <a:latin typeface="Open Sans"/>
              </a:rPr>
              <a:t>kiến</a:t>
            </a:r>
            <a:r>
              <a:rPr kumimoji="0" lang="en-US" sz="2400" b="0" i="0" u="none" strike="noStrike" kern="0" cap="none" spc="0" normalizeH="0" baseline="0" noProof="0" dirty="0">
                <a:ln>
                  <a:noFill/>
                </a:ln>
                <a:solidFill>
                  <a:srgbClr val="0000FF"/>
                </a:solidFill>
                <a:effectLst/>
                <a:uLnTx/>
                <a:uFillTx/>
                <a:latin typeface="Open Sans"/>
              </a:rPr>
              <a:t> </a:t>
            </a:r>
            <a:r>
              <a:rPr kumimoji="0" lang="en-US" sz="2400" b="0" i="0" u="none" strike="noStrike" kern="0" cap="none" spc="0" normalizeH="0" baseline="0" noProof="0" dirty="0" err="1">
                <a:ln>
                  <a:noFill/>
                </a:ln>
                <a:solidFill>
                  <a:srgbClr val="0000FF"/>
                </a:solidFill>
                <a:effectLst/>
                <a:uLnTx/>
                <a:uFillTx/>
                <a:latin typeface="Open Sans"/>
              </a:rPr>
              <a:t>tranh</a:t>
            </a:r>
            <a:r>
              <a:rPr kumimoji="0" lang="en-US" sz="2400" b="0" i="0" u="none" strike="noStrike" kern="0" cap="none" spc="0" normalizeH="0" baseline="0" noProof="0" dirty="0">
                <a:ln>
                  <a:noFill/>
                </a:ln>
                <a:solidFill>
                  <a:srgbClr val="0000FF"/>
                </a:solidFill>
                <a:effectLst/>
                <a:uLnTx/>
                <a:uFillTx/>
                <a:latin typeface="Open Sans"/>
              </a:rPr>
              <a:t> </a:t>
            </a:r>
            <a:r>
              <a:rPr kumimoji="0" lang="en-US" sz="2400" b="0" i="0" u="none" strike="noStrike" kern="0" cap="none" spc="0" normalizeH="0" baseline="0" noProof="0" dirty="0" err="1">
                <a:ln>
                  <a:noFill/>
                </a:ln>
                <a:solidFill>
                  <a:srgbClr val="0000FF"/>
                </a:solidFill>
                <a:effectLst/>
                <a:uLnTx/>
                <a:uFillTx/>
                <a:latin typeface="Open Sans"/>
              </a:rPr>
              <a:t>luận</a:t>
            </a:r>
            <a:r>
              <a:rPr kumimoji="0" lang="en-US" sz="2400" b="0" i="0" u="none" strike="noStrike" kern="0" cap="none" spc="0" normalizeH="0" baseline="0" noProof="0" dirty="0">
                <a:ln>
                  <a:noFill/>
                </a:ln>
                <a:solidFill>
                  <a:srgbClr val="0000FF"/>
                </a:solidFill>
                <a:effectLst/>
                <a:uLnTx/>
                <a:uFillTx/>
                <a:latin typeface="Open Sans"/>
              </a:rPr>
              <a:t> </a:t>
            </a:r>
            <a:r>
              <a:rPr kumimoji="0" lang="en-US" sz="2400" b="0" i="0" u="none" strike="noStrike" kern="0" cap="none" spc="0" normalizeH="0" baseline="0" noProof="0" dirty="0" err="1">
                <a:ln>
                  <a:noFill/>
                </a:ln>
                <a:solidFill>
                  <a:srgbClr val="0000FF"/>
                </a:solidFill>
                <a:effectLst/>
                <a:uLnTx/>
                <a:uFillTx/>
                <a:latin typeface="Open Sans"/>
              </a:rPr>
              <a:t>bằng</a:t>
            </a:r>
            <a:r>
              <a:rPr kumimoji="0" lang="en-US" sz="2400" b="0" i="0" u="none" strike="noStrike" kern="0" cap="none" spc="0" normalizeH="0" baseline="0" noProof="0" dirty="0">
                <a:ln>
                  <a:noFill/>
                </a:ln>
                <a:solidFill>
                  <a:srgbClr val="0000FF"/>
                </a:solidFill>
                <a:effectLst/>
                <a:uLnTx/>
                <a:uFillTx/>
                <a:latin typeface="Open Sans"/>
              </a:rPr>
              <a:t> </a:t>
            </a:r>
            <a:r>
              <a:rPr kumimoji="0" lang="en-US" sz="2400" b="0" i="0" u="none" strike="noStrike" kern="0" cap="none" spc="0" normalizeH="0" baseline="0" noProof="0" dirty="0" err="1">
                <a:ln>
                  <a:noFill/>
                </a:ln>
                <a:solidFill>
                  <a:srgbClr val="0000FF"/>
                </a:solidFill>
                <a:effectLst/>
                <a:uLnTx/>
                <a:uFillTx/>
                <a:latin typeface="Open Sans"/>
              </a:rPr>
              <a:t>cách</a:t>
            </a:r>
            <a:r>
              <a:rPr kumimoji="0" lang="en-US" sz="2400" b="0" i="0" u="none" strike="noStrike" kern="0" cap="none" spc="0" normalizeH="0" baseline="0" noProof="0" dirty="0">
                <a:ln>
                  <a:noFill/>
                </a:ln>
                <a:solidFill>
                  <a:srgbClr val="0000FF"/>
                </a:solidFill>
                <a:effectLst/>
                <a:uLnTx/>
                <a:uFillTx/>
                <a:latin typeface="Open Sans"/>
              </a:rPr>
              <a:t> </a:t>
            </a:r>
            <a:r>
              <a:rPr kumimoji="0" lang="en-US" sz="2400" b="0" i="0" u="none" strike="noStrike" kern="0" cap="none" spc="0" normalizeH="0" baseline="0" noProof="0" dirty="0" err="1">
                <a:ln>
                  <a:noFill/>
                </a:ln>
                <a:solidFill>
                  <a:srgbClr val="0000FF"/>
                </a:solidFill>
                <a:effectLst/>
                <a:uLnTx/>
                <a:uFillTx/>
                <a:latin typeface="Open Sans"/>
              </a:rPr>
              <a:t>mở</a:t>
            </a:r>
            <a:r>
              <a:rPr kumimoji="0" lang="en-US" sz="2400" b="0" i="0" u="none" strike="noStrike" kern="0" cap="none" spc="0" normalizeH="0" baseline="0" noProof="0" dirty="0">
                <a:ln>
                  <a:noFill/>
                </a:ln>
                <a:solidFill>
                  <a:srgbClr val="0000FF"/>
                </a:solidFill>
                <a:effectLst/>
                <a:uLnTx/>
                <a:uFillTx/>
                <a:latin typeface="Open Sans"/>
              </a:rPr>
              <a:t> </a:t>
            </a:r>
            <a:r>
              <a:rPr kumimoji="0" lang="en-US" sz="2400" b="0" i="0" u="none" strike="noStrike" kern="0" cap="none" spc="0" normalizeH="0" baseline="0" noProof="0" dirty="0" err="1">
                <a:ln>
                  <a:noFill/>
                </a:ln>
                <a:solidFill>
                  <a:srgbClr val="0000FF"/>
                </a:solidFill>
                <a:effectLst/>
                <a:uLnTx/>
                <a:uFillTx/>
                <a:latin typeface="Open Sans"/>
              </a:rPr>
              <a:t>rộng</a:t>
            </a:r>
            <a:r>
              <a:rPr kumimoji="0" lang="en-US" sz="2400" b="0" i="0" u="none" strike="noStrike" kern="0" cap="none" spc="0" normalizeH="0" baseline="0" noProof="0" dirty="0">
                <a:ln>
                  <a:noFill/>
                </a:ln>
                <a:solidFill>
                  <a:srgbClr val="0000FF"/>
                </a:solidFill>
                <a:effectLst/>
                <a:uLnTx/>
                <a:uFillTx/>
                <a:latin typeface="Open Sans"/>
              </a:rPr>
              <a:t> </a:t>
            </a:r>
            <a:r>
              <a:rPr kumimoji="0" lang="en-US" sz="2400" b="0" i="0" u="none" strike="noStrike" kern="0" cap="none" spc="0" normalizeH="0" baseline="0" noProof="0" dirty="0" err="1">
                <a:ln>
                  <a:noFill/>
                </a:ln>
                <a:solidFill>
                  <a:srgbClr val="0000FF"/>
                </a:solidFill>
                <a:effectLst/>
                <a:uLnTx/>
                <a:uFillTx/>
                <a:latin typeface="Open Sans"/>
              </a:rPr>
              <a:t>thêm</a:t>
            </a:r>
            <a:r>
              <a:rPr kumimoji="0" lang="en-US" sz="2400" b="0" i="0" u="none" strike="noStrike" kern="0" cap="none" spc="0" normalizeH="0" baseline="0" noProof="0" dirty="0">
                <a:ln>
                  <a:noFill/>
                </a:ln>
                <a:solidFill>
                  <a:srgbClr val="0000FF"/>
                </a:solidFill>
                <a:effectLst/>
                <a:uLnTx/>
                <a:uFillTx/>
                <a:latin typeface="Open Sans"/>
              </a:rPr>
              <a:t> </a:t>
            </a:r>
            <a:r>
              <a:rPr kumimoji="0" lang="en-US" sz="2400" b="0" i="0" u="none" strike="noStrike" kern="0" cap="none" spc="0" normalizeH="0" baseline="0" noProof="0" dirty="0" err="1">
                <a:ln>
                  <a:noFill/>
                </a:ln>
                <a:solidFill>
                  <a:srgbClr val="0000FF"/>
                </a:solidFill>
                <a:effectLst/>
                <a:uLnTx/>
                <a:uFillTx/>
                <a:latin typeface="Open Sans"/>
              </a:rPr>
              <a:t>lí</a:t>
            </a:r>
            <a:r>
              <a:rPr kumimoji="0" lang="en-US" sz="2400" b="0" i="0" u="none" strike="noStrike" kern="0" cap="none" spc="0" normalizeH="0" baseline="0" noProof="0" dirty="0">
                <a:ln>
                  <a:noFill/>
                </a:ln>
                <a:solidFill>
                  <a:srgbClr val="0000FF"/>
                </a:solidFill>
                <a:effectLst/>
                <a:uLnTx/>
                <a:uFillTx/>
                <a:latin typeface="Open Sans"/>
              </a:rPr>
              <a:t> </a:t>
            </a:r>
            <a:r>
              <a:rPr kumimoji="0" lang="en-US" sz="2400" b="0" i="0" u="none" strike="noStrike" kern="0" cap="none" spc="0" normalizeH="0" baseline="0" noProof="0" dirty="0" err="1">
                <a:ln>
                  <a:noFill/>
                </a:ln>
                <a:solidFill>
                  <a:srgbClr val="0000FF"/>
                </a:solidFill>
                <a:effectLst/>
                <a:uLnTx/>
                <a:uFillTx/>
                <a:latin typeface="Open Sans"/>
              </a:rPr>
              <a:t>lẽ</a:t>
            </a:r>
            <a:r>
              <a:rPr kumimoji="0" lang="en-US" sz="2400" b="0" i="0" u="none" strike="noStrike" kern="0" cap="none" spc="0" normalizeH="0" baseline="0" noProof="0" dirty="0">
                <a:ln>
                  <a:noFill/>
                </a:ln>
                <a:solidFill>
                  <a:srgbClr val="0000FF"/>
                </a:solidFill>
                <a:effectLst/>
                <a:uLnTx/>
                <a:uFillTx/>
                <a:latin typeface="Open Sans"/>
              </a:rPr>
              <a:t> </a:t>
            </a:r>
            <a:r>
              <a:rPr kumimoji="0" lang="en-US" sz="2400" b="0" i="0" u="none" strike="noStrike" kern="0" cap="none" spc="0" normalizeH="0" baseline="0" noProof="0" dirty="0" err="1">
                <a:ln>
                  <a:noFill/>
                </a:ln>
                <a:solidFill>
                  <a:srgbClr val="0000FF"/>
                </a:solidFill>
                <a:effectLst/>
                <a:uLnTx/>
                <a:uFillTx/>
                <a:latin typeface="Open Sans"/>
              </a:rPr>
              <a:t>và</a:t>
            </a:r>
            <a:r>
              <a:rPr kumimoji="0" lang="en-US" sz="2400" b="0" i="0" u="none" strike="noStrike" kern="0" cap="none" spc="0" normalizeH="0" baseline="0" noProof="0" dirty="0">
                <a:ln>
                  <a:noFill/>
                </a:ln>
                <a:solidFill>
                  <a:srgbClr val="0000FF"/>
                </a:solidFill>
                <a:effectLst/>
                <a:uLnTx/>
                <a:uFillTx/>
                <a:latin typeface="Open Sans"/>
              </a:rPr>
              <a:t> </a:t>
            </a:r>
            <a:r>
              <a:rPr kumimoji="0" lang="en-US" sz="2400" b="0" i="0" u="none" strike="noStrike" kern="0" cap="none" spc="0" normalizeH="0" baseline="0" noProof="0" dirty="0" err="1">
                <a:ln>
                  <a:noFill/>
                </a:ln>
                <a:solidFill>
                  <a:srgbClr val="0000FF"/>
                </a:solidFill>
                <a:effectLst/>
                <a:uLnTx/>
                <a:uFillTx/>
                <a:latin typeface="Open Sans"/>
              </a:rPr>
              <a:t>dẫn</a:t>
            </a:r>
            <a:r>
              <a:rPr kumimoji="0" lang="en-US" sz="2400" b="0" i="0" u="none" strike="noStrike" kern="0" cap="none" spc="0" normalizeH="0" baseline="0" noProof="0" dirty="0">
                <a:ln>
                  <a:noFill/>
                </a:ln>
                <a:solidFill>
                  <a:srgbClr val="0000FF"/>
                </a:solidFill>
                <a:effectLst/>
                <a:uLnTx/>
                <a:uFillTx/>
                <a:latin typeface="Open Sans"/>
              </a:rPr>
              <a:t> </a:t>
            </a:r>
            <a:r>
              <a:rPr kumimoji="0" lang="en-US" sz="2400" b="0" i="0" u="none" strike="noStrike" kern="0" cap="none" spc="0" normalizeH="0" baseline="0" noProof="0" dirty="0" err="1">
                <a:ln>
                  <a:noFill/>
                </a:ln>
                <a:solidFill>
                  <a:srgbClr val="0000FF"/>
                </a:solidFill>
                <a:effectLst/>
                <a:uLnTx/>
                <a:uFillTx/>
                <a:latin typeface="Open Sans"/>
              </a:rPr>
              <a:t>chứng</a:t>
            </a:r>
            <a:r>
              <a:rPr kumimoji="0" lang="en-US" sz="2400" b="0" i="0" u="none" strike="noStrike" kern="0" cap="none" spc="0" normalizeH="0" baseline="0" noProof="0" dirty="0">
                <a:ln>
                  <a:noFill/>
                </a:ln>
                <a:solidFill>
                  <a:srgbClr val="0000FF"/>
                </a:solidFill>
                <a:effectLst/>
                <a:uLnTx/>
                <a:uFillTx/>
                <a:latin typeface="Open Sans"/>
              </a:rPr>
              <a:t> </a:t>
            </a:r>
            <a:r>
              <a:rPr kumimoji="0" lang="en-US" sz="2400" b="0" i="0" u="none" strike="noStrike" kern="0" cap="none" spc="0" normalizeH="0" baseline="0" noProof="0" dirty="0" err="1">
                <a:ln>
                  <a:noFill/>
                </a:ln>
                <a:solidFill>
                  <a:srgbClr val="0000FF"/>
                </a:solidFill>
                <a:effectLst/>
                <a:uLnTx/>
                <a:uFillTx/>
                <a:latin typeface="Open Sans"/>
              </a:rPr>
              <a:t>để</a:t>
            </a:r>
            <a:r>
              <a:rPr kumimoji="0" lang="en-US" sz="2400" b="0" i="0" u="none" strike="noStrike" kern="0" cap="none" spc="0" normalizeH="0" baseline="0" noProof="0" dirty="0">
                <a:ln>
                  <a:noFill/>
                </a:ln>
                <a:solidFill>
                  <a:srgbClr val="0000FF"/>
                </a:solidFill>
                <a:effectLst/>
                <a:uLnTx/>
                <a:uFillTx/>
                <a:latin typeface="Open Sans"/>
              </a:rPr>
              <a:t> </a:t>
            </a:r>
            <a:r>
              <a:rPr kumimoji="0" lang="en-US" sz="2400" b="0" i="0" u="none" strike="noStrike" kern="0" cap="none" spc="0" normalizeH="0" baseline="0" noProof="0" dirty="0" err="1">
                <a:ln>
                  <a:noFill/>
                </a:ln>
                <a:solidFill>
                  <a:srgbClr val="0000FF"/>
                </a:solidFill>
                <a:effectLst/>
                <a:uLnTx/>
                <a:uFillTx/>
                <a:latin typeface="Open Sans"/>
              </a:rPr>
              <a:t>lời</a:t>
            </a:r>
            <a:r>
              <a:rPr kumimoji="0" lang="en-US" sz="2400" b="0" i="0" u="none" strike="noStrike" kern="0" cap="none" spc="0" normalizeH="0" baseline="0" noProof="0" dirty="0">
                <a:ln>
                  <a:noFill/>
                </a:ln>
                <a:solidFill>
                  <a:srgbClr val="0000FF"/>
                </a:solidFill>
                <a:effectLst/>
                <a:uLnTx/>
                <a:uFillTx/>
                <a:latin typeface="Open Sans"/>
              </a:rPr>
              <a:t> </a:t>
            </a:r>
            <a:r>
              <a:rPr kumimoji="0" lang="en-US" sz="2400" b="0" i="0" u="none" strike="noStrike" kern="0" cap="none" spc="0" normalizeH="0" baseline="0" noProof="0" dirty="0" err="1">
                <a:ln>
                  <a:noFill/>
                </a:ln>
                <a:solidFill>
                  <a:srgbClr val="0000FF"/>
                </a:solidFill>
                <a:effectLst/>
                <a:uLnTx/>
                <a:uFillTx/>
                <a:latin typeface="Open Sans"/>
              </a:rPr>
              <a:t>tranh</a:t>
            </a:r>
            <a:r>
              <a:rPr kumimoji="0" lang="en-US" sz="2400" b="0" i="0" u="none" strike="noStrike" kern="0" cap="none" spc="0" normalizeH="0" baseline="0" noProof="0" dirty="0">
                <a:ln>
                  <a:noFill/>
                </a:ln>
                <a:solidFill>
                  <a:srgbClr val="0000FF"/>
                </a:solidFill>
                <a:effectLst/>
                <a:uLnTx/>
                <a:uFillTx/>
                <a:latin typeface="Open Sans"/>
              </a:rPr>
              <a:t> </a:t>
            </a:r>
            <a:r>
              <a:rPr kumimoji="0" lang="en-US" sz="2400" b="0" i="0" u="none" strike="noStrike" kern="0" cap="none" spc="0" normalizeH="0" baseline="0" noProof="0" dirty="0" err="1">
                <a:ln>
                  <a:noFill/>
                </a:ln>
                <a:solidFill>
                  <a:srgbClr val="0000FF"/>
                </a:solidFill>
                <a:effectLst/>
                <a:uLnTx/>
                <a:uFillTx/>
                <a:latin typeface="Open Sans"/>
              </a:rPr>
              <a:t>luận</a:t>
            </a:r>
            <a:r>
              <a:rPr kumimoji="0" lang="en-US" sz="2400" b="0" i="0" u="none" strike="noStrike" kern="0" cap="none" spc="0" normalizeH="0" baseline="0" noProof="0" dirty="0">
                <a:ln>
                  <a:noFill/>
                </a:ln>
                <a:solidFill>
                  <a:srgbClr val="0000FF"/>
                </a:solidFill>
                <a:effectLst/>
                <a:uLnTx/>
                <a:uFillTx/>
                <a:latin typeface="Open Sans"/>
              </a:rPr>
              <a:t> </a:t>
            </a:r>
            <a:r>
              <a:rPr kumimoji="0" lang="en-US" sz="2400" b="0" i="0" u="none" strike="noStrike" kern="0" cap="none" spc="0" normalizeH="0" baseline="0" noProof="0" dirty="0" err="1">
                <a:ln>
                  <a:noFill/>
                </a:ln>
                <a:solidFill>
                  <a:srgbClr val="0000FF"/>
                </a:solidFill>
                <a:effectLst/>
                <a:uLnTx/>
                <a:uFillTx/>
                <a:latin typeface="Open Sans"/>
              </a:rPr>
              <a:t>thêm</a:t>
            </a:r>
            <a:r>
              <a:rPr kumimoji="0" lang="en-US" sz="2400" b="0" i="0" u="none" strike="noStrike" kern="0" cap="none" spc="0" normalizeH="0" baseline="0" noProof="0" dirty="0">
                <a:ln>
                  <a:noFill/>
                </a:ln>
                <a:solidFill>
                  <a:srgbClr val="0000FF"/>
                </a:solidFill>
                <a:effectLst/>
                <a:uLnTx/>
                <a:uFillTx/>
                <a:latin typeface="Open Sans"/>
              </a:rPr>
              <a:t> </a:t>
            </a:r>
            <a:r>
              <a:rPr kumimoji="0" lang="en-US" sz="2400" b="0" i="0" u="none" strike="noStrike" kern="0" cap="none" spc="0" normalizeH="0" baseline="0" noProof="0" dirty="0" err="1">
                <a:ln>
                  <a:noFill/>
                </a:ln>
                <a:solidFill>
                  <a:srgbClr val="0000FF"/>
                </a:solidFill>
                <a:effectLst/>
                <a:uLnTx/>
                <a:uFillTx/>
                <a:latin typeface="Open Sans"/>
              </a:rPr>
              <a:t>sức</a:t>
            </a:r>
            <a:r>
              <a:rPr kumimoji="0" lang="en-US" sz="2400" b="0" i="0" u="none" strike="noStrike" kern="0" cap="none" spc="0" normalizeH="0" baseline="0" noProof="0" dirty="0">
                <a:ln>
                  <a:noFill/>
                </a:ln>
                <a:solidFill>
                  <a:srgbClr val="0000FF"/>
                </a:solidFill>
                <a:effectLst/>
                <a:uLnTx/>
                <a:uFillTx/>
                <a:latin typeface="Open Sans"/>
              </a:rPr>
              <a:t> </a:t>
            </a:r>
            <a:r>
              <a:rPr kumimoji="0" lang="en-US" sz="2400" b="0" i="0" u="none" strike="noStrike" kern="0" cap="none" spc="0" normalizeH="0" baseline="0" noProof="0" dirty="0" err="1">
                <a:ln>
                  <a:noFill/>
                </a:ln>
                <a:solidFill>
                  <a:srgbClr val="0000FF"/>
                </a:solidFill>
                <a:effectLst/>
                <a:uLnTx/>
                <a:uFillTx/>
                <a:latin typeface="Open Sans"/>
              </a:rPr>
              <a:t>thuyết</a:t>
            </a:r>
            <a:r>
              <a:rPr kumimoji="0" lang="en-US" sz="2400" b="0" i="0" u="none" strike="noStrike" kern="0" cap="none" spc="0" normalizeH="0" baseline="0" noProof="0" dirty="0">
                <a:ln>
                  <a:noFill/>
                </a:ln>
                <a:solidFill>
                  <a:srgbClr val="0000FF"/>
                </a:solidFill>
                <a:effectLst/>
                <a:uLnTx/>
                <a:uFillTx/>
                <a:latin typeface="Open Sans"/>
              </a:rPr>
              <a:t> </a:t>
            </a:r>
            <a:r>
              <a:rPr kumimoji="0" lang="en-US" sz="2400" b="0" i="0" u="none" strike="noStrike" kern="0" cap="none" spc="0" normalizeH="0" baseline="0" noProof="0" dirty="0" err="1">
                <a:ln>
                  <a:noFill/>
                </a:ln>
                <a:solidFill>
                  <a:srgbClr val="0000FF"/>
                </a:solidFill>
                <a:effectLst/>
                <a:uLnTx/>
                <a:uFillTx/>
                <a:latin typeface="Open Sans"/>
              </a:rPr>
              <a:t>phục</a:t>
            </a:r>
            <a:r>
              <a:rPr kumimoji="0" lang="en-US" sz="2400" b="0" i="0" u="none" strike="noStrike" kern="0" cap="none" spc="0" normalizeH="0" baseline="0" noProof="0" dirty="0">
                <a:ln>
                  <a:noFill/>
                </a:ln>
                <a:solidFill>
                  <a:srgbClr val="0000FF"/>
                </a:solidFill>
                <a:effectLst/>
                <a:uLnTx/>
                <a:uFillTx/>
                <a:latin typeface="Open Sans"/>
              </a:rPr>
              <a:t>.</a:t>
            </a:r>
            <a:endParaRPr kumimoji="0" lang="en-US" sz="2400" b="0" i="0" u="none" strike="noStrike" kern="0" cap="none" spc="0" normalizeH="0" baseline="0" noProof="0" dirty="0">
              <a:ln>
                <a:noFill/>
              </a:ln>
              <a:solidFill>
                <a:srgbClr val="0000FF"/>
              </a:solidFill>
              <a:effectLst/>
              <a:uLnTx/>
              <a:uFillTx/>
            </a:endParaRPr>
          </a:p>
        </p:txBody>
      </p:sp>
    </p:spTree>
    <p:custDataLst>
      <p:tags r:id="rId1"/>
    </p:custDataLst>
    <p:extLst>
      <p:ext uri="{BB962C8B-B14F-4D97-AF65-F5344CB8AC3E}">
        <p14:creationId xmlns:p14="http://schemas.microsoft.com/office/powerpoint/2010/main" val="1946296797"/>
      </p:ext>
    </p:extLst>
  </p:cSld>
  <p:clrMapOvr>
    <a:masterClrMapping/>
  </p:clrMapOvr>
  <p:transition advTm="12054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9466"/>
                                        </p:tgtEl>
                                        <p:attrNameLst>
                                          <p:attrName>style.visibility</p:attrName>
                                        </p:attrNameLst>
                                      </p:cBhvr>
                                      <p:to>
                                        <p:strVal val="visible"/>
                                      </p:to>
                                    </p:set>
                                    <p:animEffect transition="in" filter="barn(inVertical)">
                                      <p:cBhvr>
                                        <p:cTn id="7" dur="500"/>
                                        <p:tgtEl>
                                          <p:spTgt spid="194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4" descr="POINSE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50957" y="4400550"/>
            <a:ext cx="1502569" cy="1563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Picture 12"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626853">
            <a:off x="7820025" y="822722"/>
            <a:ext cx="1264444"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30"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090009" flipH="1">
            <a:off x="122040" y="750690"/>
            <a:ext cx="1032272" cy="1269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
          <p:cNvSpPr>
            <a:spLocks noGrp="1" noChangeArrowheads="1"/>
          </p:cNvSpPr>
          <p:nvPr>
            <p:ph/>
          </p:nvPr>
        </p:nvSpPr>
        <p:spPr>
          <a:xfrm>
            <a:off x="192383" y="2779406"/>
            <a:ext cx="5151834" cy="3970318"/>
          </a:xfrm>
        </p:spPr>
        <p:txBody>
          <a:bodyPr>
            <a:spAutoFit/>
          </a:bodyPr>
          <a:lstStyle/>
          <a:p>
            <a:pPr marL="0" indent="0">
              <a:buNone/>
              <a:defRPr/>
            </a:pPr>
            <a:r>
              <a:rPr lang="vi-VN" altLang="en-US" sz="2800" dirty="0">
                <a:solidFill>
                  <a:srgbClr val="0000CC"/>
                </a:solidFill>
                <a:latin typeface="+mj-lt"/>
                <a:cs typeface="Arial" panose="020B0604020202020204" pitchFamily="34" charset="0"/>
              </a:rPr>
              <a:t>Theo tớ, quý nhất là thời gian. Có thời gian, chúng ta sẽ tích lũy được nhiều kiến thức, làm được nhiều việc có ích cho cuộc đời. Nhất là thời gian qua đi sẽ không bao giờ quay trở lại, dù có nhiều lúa gạo hay vàng bạc đến đâu cũng chẳng thể nào mua được.</a:t>
            </a:r>
            <a:endParaRPr lang="en-US" altLang="en-US" sz="2800" dirty="0">
              <a:solidFill>
                <a:srgbClr val="0000CC"/>
              </a:solidFill>
              <a:latin typeface="+mj-lt"/>
              <a:cs typeface="Arial" panose="020B0604020202020204" pitchFamily="34" charset="0"/>
            </a:endParaRPr>
          </a:p>
        </p:txBody>
      </p:sp>
      <p:graphicFrame>
        <p:nvGraphicFramePr>
          <p:cNvPr id="20489" name="Object 18"/>
          <p:cNvGraphicFramePr>
            <a:graphicFrameLocks noChangeAspect="1"/>
          </p:cNvGraphicFramePr>
          <p:nvPr/>
        </p:nvGraphicFramePr>
        <p:xfrm>
          <a:off x="5469731" y="2780110"/>
          <a:ext cx="2630091" cy="2726531"/>
        </p:xfrm>
        <a:graphic>
          <a:graphicData uri="http://schemas.openxmlformats.org/presentationml/2006/ole">
            <mc:AlternateContent xmlns:mc="http://schemas.openxmlformats.org/markup-compatibility/2006">
              <mc:Choice xmlns:v="urn:schemas-microsoft-com:vml" Requires="v">
                <p:oleObj name="Bitmap Image" r:id="rId5" imgW="2905531" imgH="5687219" progId="Paint.Picture">
                  <p:embed/>
                </p:oleObj>
              </mc:Choice>
              <mc:Fallback>
                <p:oleObj name="Bitmap Image" r:id="rId5" imgW="2905531" imgH="5687219"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69731" y="2780110"/>
                        <a:ext cx="2630091" cy="2726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Rectangle 3"/>
          <p:cNvSpPr/>
          <p:nvPr/>
        </p:nvSpPr>
        <p:spPr>
          <a:xfrm>
            <a:off x="6052442" y="5460767"/>
            <a:ext cx="1598515" cy="507831"/>
          </a:xfrm>
          <a:prstGeom prst="rect">
            <a:avLst/>
          </a:prstGeom>
        </p:spPr>
        <p:txBody>
          <a:bodyPr wrap="none">
            <a:spAutoFit/>
          </a:bodyPr>
          <a:lstStyle/>
          <a:p>
            <a:pPr eaLnBrk="0" fontAlgn="base" hangingPunct="0">
              <a:spcBef>
                <a:spcPct val="0"/>
              </a:spcBef>
              <a:spcAft>
                <a:spcPct val="0"/>
              </a:spcAft>
              <a:defRPr/>
            </a:pPr>
            <a:r>
              <a:rPr lang="en-US" altLang="en-US" sz="2700" dirty="0" err="1">
                <a:solidFill>
                  <a:srgbClr val="FF0000"/>
                </a:solidFill>
                <a:latin typeface="Times New Roman" panose="02020603050405020304" pitchFamily="18" charset="0"/>
                <a:cs typeface="Times New Roman" panose="02020603050405020304" pitchFamily="18" charset="0"/>
              </a:rPr>
              <a:t>Bạn</a:t>
            </a:r>
            <a:r>
              <a:rPr lang="en-US" altLang="en-US" sz="2700" dirty="0">
                <a:solidFill>
                  <a:srgbClr val="FF0000"/>
                </a:solidFill>
                <a:latin typeface="Times New Roman" panose="02020603050405020304" pitchFamily="18" charset="0"/>
                <a:cs typeface="Times New Roman" panose="02020603050405020304" pitchFamily="18" charset="0"/>
              </a:rPr>
              <a:t> </a:t>
            </a:r>
            <a:r>
              <a:rPr lang="vi-VN" altLang="en-US" sz="2700" dirty="0">
                <a:solidFill>
                  <a:srgbClr val="FF0000"/>
                </a:solidFill>
                <a:latin typeface="Times New Roman" panose="02020603050405020304" pitchFamily="18" charset="0"/>
                <a:cs typeface="Arial" panose="020B0604020202020204" pitchFamily="34" charset="0"/>
              </a:rPr>
              <a:t>Nam</a:t>
            </a:r>
            <a:r>
              <a:rPr lang="vi-VN" altLang="en-US" sz="2700" dirty="0">
                <a:solidFill>
                  <a:srgbClr val="FF0000"/>
                </a:solidFill>
                <a:cs typeface="Arial" panose="020B0604020202020204" pitchFamily="34" charset="0"/>
              </a:rPr>
              <a:t> </a:t>
            </a:r>
            <a:endParaRPr lang="en-US" sz="2700" dirty="0">
              <a:solidFill>
                <a:prstClr val="black"/>
              </a:solidFill>
              <a:latin typeface="Arial" panose="020B0604020202020204" pitchFamily="34" charset="0"/>
            </a:endParaRPr>
          </a:p>
        </p:txBody>
      </p:sp>
      <p:pic>
        <p:nvPicPr>
          <p:cNvPr id="57355" name="Audio 1">
            <a:hlinkClick r:id="" action="ppaction://media"/>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72500" y="542925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Object 18"/>
          <p:cNvGraphicFramePr>
            <a:graphicFrameLocks noChangeAspect="1"/>
          </p:cNvGraphicFramePr>
          <p:nvPr>
            <p:extLst>
              <p:ext uri="{D42A27DB-BD31-4B8C-83A1-F6EECF244321}">
                <p14:modId xmlns:p14="http://schemas.microsoft.com/office/powerpoint/2010/main" val="509294851"/>
              </p:ext>
            </p:extLst>
          </p:nvPr>
        </p:nvGraphicFramePr>
        <p:xfrm>
          <a:off x="5706070" y="2572068"/>
          <a:ext cx="2630091" cy="2726531"/>
        </p:xfrm>
        <a:graphic>
          <a:graphicData uri="http://schemas.openxmlformats.org/presentationml/2006/ole">
            <mc:AlternateContent xmlns:mc="http://schemas.openxmlformats.org/markup-compatibility/2006">
              <mc:Choice xmlns:v="urn:schemas-microsoft-com:vml" Requires="v">
                <p:oleObj name="Bitmap Image" r:id="rId8" imgW="2905531" imgH="5687219" progId="Paint.Picture">
                  <p:embed/>
                </p:oleObj>
              </mc:Choice>
              <mc:Fallback>
                <p:oleObj name="Bitmap Image" r:id="rId8" imgW="2905531" imgH="5687219"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6070" y="2572068"/>
                        <a:ext cx="2630091" cy="2726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TextBox 2"/>
          <p:cNvSpPr txBox="1"/>
          <p:nvPr/>
        </p:nvSpPr>
        <p:spPr>
          <a:xfrm>
            <a:off x="1288966" y="1828800"/>
            <a:ext cx="5188034" cy="523220"/>
          </a:xfrm>
          <a:prstGeom prst="rect">
            <a:avLst/>
          </a:prstGeom>
          <a:noFill/>
        </p:spPr>
        <p:txBody>
          <a:bodyPr wrap="square" rtlCol="0">
            <a:spAutoFit/>
          </a:bodyPr>
          <a:lstStyle/>
          <a:p>
            <a:r>
              <a:rPr lang="en-US" sz="2800" b="1" dirty="0" err="1">
                <a:solidFill>
                  <a:srgbClr val="00B050"/>
                </a:solidFill>
              </a:rPr>
              <a:t>Ví</a:t>
            </a:r>
            <a:r>
              <a:rPr lang="en-US" sz="2800" b="1" dirty="0">
                <a:solidFill>
                  <a:srgbClr val="00B050"/>
                </a:solidFill>
              </a:rPr>
              <a:t> </a:t>
            </a:r>
            <a:r>
              <a:rPr lang="en-US" sz="2800" b="1" dirty="0" err="1">
                <a:solidFill>
                  <a:srgbClr val="00B050"/>
                </a:solidFill>
              </a:rPr>
              <a:t>dụ</a:t>
            </a:r>
            <a:endParaRPr lang="en-US" sz="2800" b="1" dirty="0">
              <a:solidFill>
                <a:srgbClr val="00B050"/>
              </a:solidFill>
            </a:endParaRPr>
          </a:p>
        </p:txBody>
      </p:sp>
      <p:sp>
        <p:nvSpPr>
          <p:cNvPr id="16" name="TextBox 15"/>
          <p:cNvSpPr txBox="1"/>
          <p:nvPr/>
        </p:nvSpPr>
        <p:spPr>
          <a:xfrm>
            <a:off x="735273" y="465267"/>
            <a:ext cx="7837227" cy="1200329"/>
          </a:xfrm>
          <a:prstGeom prst="rect">
            <a:avLst/>
          </a:prstGeom>
          <a:noFill/>
        </p:spPr>
        <p:txBody>
          <a:bodyPr wrap="square" rtlCol="0">
            <a:spAutoFit/>
          </a:bodyPr>
          <a:lstStyle/>
          <a:p>
            <a:r>
              <a:rPr lang="en-US" sz="2400" dirty="0" err="1">
                <a:solidFill>
                  <a:srgbClr val="0000FF"/>
                </a:solidFill>
                <a:latin typeface="Open Sans"/>
              </a:rPr>
              <a:t>Đóng</a:t>
            </a:r>
            <a:r>
              <a:rPr lang="en-US" sz="2400" dirty="0">
                <a:solidFill>
                  <a:srgbClr val="0000FF"/>
                </a:solidFill>
                <a:latin typeface="Open Sans"/>
              </a:rPr>
              <a:t> </a:t>
            </a:r>
            <a:r>
              <a:rPr lang="en-US" sz="2400" dirty="0" err="1">
                <a:solidFill>
                  <a:srgbClr val="0000FF"/>
                </a:solidFill>
                <a:latin typeface="Open Sans"/>
              </a:rPr>
              <a:t>vai</a:t>
            </a:r>
            <a:r>
              <a:rPr lang="en-US" sz="2400" dirty="0">
                <a:solidFill>
                  <a:srgbClr val="0000FF"/>
                </a:solidFill>
                <a:latin typeface="Open Sans"/>
              </a:rPr>
              <a:t> </a:t>
            </a:r>
            <a:r>
              <a:rPr lang="en-US" sz="2400" dirty="0" err="1">
                <a:solidFill>
                  <a:srgbClr val="0000FF"/>
                </a:solidFill>
                <a:latin typeface="Open Sans"/>
              </a:rPr>
              <a:t>một</a:t>
            </a:r>
            <a:r>
              <a:rPr lang="en-US" sz="2400" dirty="0">
                <a:solidFill>
                  <a:srgbClr val="0000FF"/>
                </a:solidFill>
                <a:latin typeface="Open Sans"/>
              </a:rPr>
              <a:t> </a:t>
            </a:r>
            <a:r>
              <a:rPr lang="en-US" sz="2400" dirty="0" err="1">
                <a:solidFill>
                  <a:srgbClr val="0000FF"/>
                </a:solidFill>
                <a:latin typeface="Open Sans"/>
              </a:rPr>
              <a:t>trong</a:t>
            </a:r>
            <a:r>
              <a:rPr lang="en-US" sz="2400" dirty="0">
                <a:solidFill>
                  <a:srgbClr val="0000FF"/>
                </a:solidFill>
                <a:latin typeface="Open Sans"/>
              </a:rPr>
              <a:t> </a:t>
            </a:r>
            <a:r>
              <a:rPr lang="en-US" sz="2400" dirty="0" err="1">
                <a:solidFill>
                  <a:srgbClr val="0000FF"/>
                </a:solidFill>
                <a:latin typeface="Open Sans"/>
              </a:rPr>
              <a:t>ba</a:t>
            </a:r>
            <a:r>
              <a:rPr lang="en-US" sz="2400" dirty="0">
                <a:solidFill>
                  <a:srgbClr val="0000FF"/>
                </a:solidFill>
                <a:latin typeface="Open Sans"/>
              </a:rPr>
              <a:t> </a:t>
            </a:r>
            <a:r>
              <a:rPr lang="en-US" sz="2400" dirty="0" err="1">
                <a:solidFill>
                  <a:srgbClr val="0000FF"/>
                </a:solidFill>
                <a:latin typeface="Open Sans"/>
              </a:rPr>
              <a:t>bạn</a:t>
            </a:r>
            <a:r>
              <a:rPr lang="en-US" sz="2400" dirty="0">
                <a:solidFill>
                  <a:srgbClr val="0000FF"/>
                </a:solidFill>
                <a:latin typeface="Open Sans"/>
              </a:rPr>
              <a:t> (</a:t>
            </a:r>
            <a:r>
              <a:rPr lang="en-US" sz="2400" dirty="0" err="1">
                <a:solidFill>
                  <a:srgbClr val="0000FF"/>
                </a:solidFill>
                <a:latin typeface="Open Sans"/>
              </a:rPr>
              <a:t>Hùng</a:t>
            </a:r>
            <a:r>
              <a:rPr lang="en-US" sz="2400" dirty="0">
                <a:solidFill>
                  <a:srgbClr val="0000FF"/>
                </a:solidFill>
                <a:latin typeface="Open Sans"/>
              </a:rPr>
              <a:t>, </a:t>
            </a:r>
            <a:r>
              <a:rPr lang="en-US" sz="2400" dirty="0" err="1">
                <a:solidFill>
                  <a:srgbClr val="0000FF"/>
                </a:solidFill>
                <a:latin typeface="Open Sans"/>
              </a:rPr>
              <a:t>Quý</a:t>
            </a:r>
            <a:r>
              <a:rPr lang="en-US" sz="2400" dirty="0">
                <a:solidFill>
                  <a:srgbClr val="0000FF"/>
                </a:solidFill>
                <a:latin typeface="Open Sans"/>
              </a:rPr>
              <a:t>, Nam) </a:t>
            </a:r>
            <a:r>
              <a:rPr lang="en-US" sz="2400" dirty="0" err="1">
                <a:solidFill>
                  <a:srgbClr val="0000FF"/>
                </a:solidFill>
                <a:latin typeface="Open Sans"/>
              </a:rPr>
              <a:t>nêu</a:t>
            </a:r>
            <a:r>
              <a:rPr lang="en-US" sz="2400" dirty="0">
                <a:solidFill>
                  <a:srgbClr val="0000FF"/>
                </a:solidFill>
                <a:latin typeface="Open Sans"/>
              </a:rPr>
              <a:t> ý </a:t>
            </a:r>
            <a:r>
              <a:rPr lang="en-US" sz="2400" dirty="0" err="1">
                <a:solidFill>
                  <a:srgbClr val="0000FF"/>
                </a:solidFill>
                <a:latin typeface="Open Sans"/>
              </a:rPr>
              <a:t>kiến</a:t>
            </a:r>
            <a:r>
              <a:rPr lang="en-US" sz="2400" dirty="0">
                <a:solidFill>
                  <a:srgbClr val="0000FF"/>
                </a:solidFill>
                <a:latin typeface="Open Sans"/>
              </a:rPr>
              <a:t> </a:t>
            </a:r>
            <a:r>
              <a:rPr lang="en-US" sz="2400" dirty="0" err="1">
                <a:solidFill>
                  <a:srgbClr val="0000FF"/>
                </a:solidFill>
                <a:latin typeface="Open Sans"/>
              </a:rPr>
              <a:t>tranh</a:t>
            </a:r>
            <a:r>
              <a:rPr lang="en-US" sz="2400" dirty="0">
                <a:solidFill>
                  <a:srgbClr val="0000FF"/>
                </a:solidFill>
                <a:latin typeface="Open Sans"/>
              </a:rPr>
              <a:t> </a:t>
            </a:r>
            <a:r>
              <a:rPr lang="en-US" sz="2400" dirty="0" err="1">
                <a:solidFill>
                  <a:srgbClr val="0000FF"/>
                </a:solidFill>
                <a:latin typeface="Open Sans"/>
              </a:rPr>
              <a:t>luận</a:t>
            </a:r>
            <a:r>
              <a:rPr lang="en-US" sz="2400" dirty="0">
                <a:solidFill>
                  <a:srgbClr val="0000FF"/>
                </a:solidFill>
                <a:latin typeface="Open Sans"/>
              </a:rPr>
              <a:t> </a:t>
            </a:r>
            <a:r>
              <a:rPr lang="en-US" sz="2400" dirty="0" err="1">
                <a:solidFill>
                  <a:srgbClr val="0000FF"/>
                </a:solidFill>
                <a:latin typeface="Open Sans"/>
              </a:rPr>
              <a:t>bằng</a:t>
            </a:r>
            <a:r>
              <a:rPr lang="en-US" sz="2400" dirty="0">
                <a:solidFill>
                  <a:srgbClr val="0000FF"/>
                </a:solidFill>
                <a:latin typeface="Open Sans"/>
              </a:rPr>
              <a:t> </a:t>
            </a:r>
            <a:r>
              <a:rPr lang="en-US" sz="2400" dirty="0" err="1">
                <a:solidFill>
                  <a:srgbClr val="0000FF"/>
                </a:solidFill>
                <a:latin typeface="Open Sans"/>
              </a:rPr>
              <a:t>cách</a:t>
            </a:r>
            <a:r>
              <a:rPr lang="en-US" sz="2400" dirty="0">
                <a:solidFill>
                  <a:srgbClr val="0000FF"/>
                </a:solidFill>
                <a:latin typeface="Open Sans"/>
              </a:rPr>
              <a:t> </a:t>
            </a:r>
            <a:r>
              <a:rPr lang="en-US" sz="2400" dirty="0" err="1">
                <a:solidFill>
                  <a:srgbClr val="0000FF"/>
                </a:solidFill>
                <a:latin typeface="Open Sans"/>
              </a:rPr>
              <a:t>mở</a:t>
            </a:r>
            <a:r>
              <a:rPr lang="en-US" sz="2400" dirty="0">
                <a:solidFill>
                  <a:srgbClr val="0000FF"/>
                </a:solidFill>
                <a:latin typeface="Open Sans"/>
              </a:rPr>
              <a:t> </a:t>
            </a:r>
            <a:r>
              <a:rPr lang="en-US" sz="2400" dirty="0" err="1">
                <a:solidFill>
                  <a:srgbClr val="0000FF"/>
                </a:solidFill>
                <a:latin typeface="Open Sans"/>
              </a:rPr>
              <a:t>rộng</a:t>
            </a:r>
            <a:r>
              <a:rPr lang="en-US" sz="2400" dirty="0">
                <a:solidFill>
                  <a:srgbClr val="0000FF"/>
                </a:solidFill>
                <a:latin typeface="Open Sans"/>
              </a:rPr>
              <a:t> </a:t>
            </a:r>
            <a:r>
              <a:rPr lang="en-US" sz="2400" dirty="0" err="1">
                <a:solidFill>
                  <a:srgbClr val="0000FF"/>
                </a:solidFill>
                <a:latin typeface="Open Sans"/>
              </a:rPr>
              <a:t>thêm</a:t>
            </a:r>
            <a:r>
              <a:rPr lang="en-US" sz="2400" dirty="0">
                <a:solidFill>
                  <a:srgbClr val="0000FF"/>
                </a:solidFill>
                <a:latin typeface="Open Sans"/>
              </a:rPr>
              <a:t> </a:t>
            </a:r>
            <a:r>
              <a:rPr lang="en-US" sz="2400" dirty="0" err="1">
                <a:solidFill>
                  <a:srgbClr val="0000FF"/>
                </a:solidFill>
                <a:latin typeface="Open Sans"/>
              </a:rPr>
              <a:t>lí</a:t>
            </a:r>
            <a:r>
              <a:rPr lang="en-US" sz="2400" dirty="0">
                <a:solidFill>
                  <a:srgbClr val="0000FF"/>
                </a:solidFill>
                <a:latin typeface="Open Sans"/>
              </a:rPr>
              <a:t> </a:t>
            </a:r>
            <a:r>
              <a:rPr lang="en-US" sz="2400" dirty="0" err="1">
                <a:solidFill>
                  <a:srgbClr val="0000FF"/>
                </a:solidFill>
                <a:latin typeface="Open Sans"/>
              </a:rPr>
              <a:t>lẽ</a:t>
            </a:r>
            <a:r>
              <a:rPr lang="en-US" sz="2400" dirty="0">
                <a:solidFill>
                  <a:srgbClr val="0000FF"/>
                </a:solidFill>
                <a:latin typeface="Open Sans"/>
              </a:rPr>
              <a:t> </a:t>
            </a:r>
            <a:r>
              <a:rPr lang="en-US" sz="2400" dirty="0" err="1">
                <a:solidFill>
                  <a:srgbClr val="0000FF"/>
                </a:solidFill>
                <a:latin typeface="Open Sans"/>
              </a:rPr>
              <a:t>và</a:t>
            </a:r>
            <a:r>
              <a:rPr lang="en-US" sz="2400" dirty="0">
                <a:solidFill>
                  <a:srgbClr val="0000FF"/>
                </a:solidFill>
                <a:latin typeface="Open Sans"/>
              </a:rPr>
              <a:t> </a:t>
            </a:r>
            <a:r>
              <a:rPr lang="en-US" sz="2400" dirty="0" err="1">
                <a:solidFill>
                  <a:srgbClr val="0000FF"/>
                </a:solidFill>
                <a:latin typeface="Open Sans"/>
              </a:rPr>
              <a:t>dẫn</a:t>
            </a:r>
            <a:r>
              <a:rPr lang="en-US" sz="2400" dirty="0">
                <a:solidFill>
                  <a:srgbClr val="0000FF"/>
                </a:solidFill>
                <a:latin typeface="Open Sans"/>
              </a:rPr>
              <a:t> </a:t>
            </a:r>
            <a:r>
              <a:rPr lang="en-US" sz="2400" dirty="0" err="1">
                <a:solidFill>
                  <a:srgbClr val="0000FF"/>
                </a:solidFill>
                <a:latin typeface="Open Sans"/>
              </a:rPr>
              <a:t>chứng</a:t>
            </a:r>
            <a:r>
              <a:rPr lang="en-US" sz="2400" dirty="0">
                <a:solidFill>
                  <a:srgbClr val="0000FF"/>
                </a:solidFill>
                <a:latin typeface="Open Sans"/>
              </a:rPr>
              <a:t> </a:t>
            </a:r>
            <a:r>
              <a:rPr lang="en-US" sz="2400" dirty="0" err="1">
                <a:solidFill>
                  <a:srgbClr val="0000FF"/>
                </a:solidFill>
                <a:latin typeface="Open Sans"/>
              </a:rPr>
              <a:t>để</a:t>
            </a:r>
            <a:r>
              <a:rPr lang="en-US" sz="2400" dirty="0">
                <a:solidFill>
                  <a:srgbClr val="0000FF"/>
                </a:solidFill>
                <a:latin typeface="Open Sans"/>
              </a:rPr>
              <a:t> </a:t>
            </a:r>
            <a:r>
              <a:rPr lang="en-US" sz="2400" dirty="0" err="1">
                <a:solidFill>
                  <a:srgbClr val="0000FF"/>
                </a:solidFill>
                <a:latin typeface="Open Sans"/>
              </a:rPr>
              <a:t>lời</a:t>
            </a:r>
            <a:r>
              <a:rPr lang="en-US" sz="2400" dirty="0">
                <a:solidFill>
                  <a:srgbClr val="0000FF"/>
                </a:solidFill>
                <a:latin typeface="Open Sans"/>
              </a:rPr>
              <a:t> </a:t>
            </a:r>
            <a:r>
              <a:rPr lang="en-US" sz="2400" dirty="0" err="1">
                <a:solidFill>
                  <a:srgbClr val="0000FF"/>
                </a:solidFill>
                <a:latin typeface="Open Sans"/>
              </a:rPr>
              <a:t>tranh</a:t>
            </a:r>
            <a:r>
              <a:rPr lang="en-US" sz="2400" dirty="0">
                <a:solidFill>
                  <a:srgbClr val="0000FF"/>
                </a:solidFill>
                <a:latin typeface="Open Sans"/>
              </a:rPr>
              <a:t> </a:t>
            </a:r>
            <a:r>
              <a:rPr lang="en-US" sz="2400" dirty="0" err="1">
                <a:solidFill>
                  <a:srgbClr val="0000FF"/>
                </a:solidFill>
                <a:latin typeface="Open Sans"/>
              </a:rPr>
              <a:t>luận</a:t>
            </a:r>
            <a:r>
              <a:rPr lang="en-US" sz="2400" dirty="0">
                <a:solidFill>
                  <a:srgbClr val="0000FF"/>
                </a:solidFill>
                <a:latin typeface="Open Sans"/>
              </a:rPr>
              <a:t> </a:t>
            </a:r>
            <a:r>
              <a:rPr lang="en-US" sz="2400" dirty="0" err="1">
                <a:solidFill>
                  <a:srgbClr val="0000FF"/>
                </a:solidFill>
                <a:latin typeface="Open Sans"/>
              </a:rPr>
              <a:t>thêm</a:t>
            </a:r>
            <a:r>
              <a:rPr lang="en-US" sz="2400" dirty="0">
                <a:solidFill>
                  <a:srgbClr val="0000FF"/>
                </a:solidFill>
                <a:latin typeface="Open Sans"/>
              </a:rPr>
              <a:t> </a:t>
            </a:r>
            <a:r>
              <a:rPr lang="en-US" sz="2400" dirty="0" err="1">
                <a:solidFill>
                  <a:srgbClr val="0000FF"/>
                </a:solidFill>
                <a:latin typeface="Open Sans"/>
              </a:rPr>
              <a:t>sức</a:t>
            </a:r>
            <a:r>
              <a:rPr lang="en-US" sz="2400" dirty="0">
                <a:solidFill>
                  <a:srgbClr val="0000FF"/>
                </a:solidFill>
                <a:latin typeface="Open Sans"/>
              </a:rPr>
              <a:t> </a:t>
            </a:r>
            <a:r>
              <a:rPr lang="en-US" sz="2400" dirty="0" err="1">
                <a:solidFill>
                  <a:srgbClr val="0000FF"/>
                </a:solidFill>
                <a:latin typeface="Open Sans"/>
              </a:rPr>
              <a:t>thuyết</a:t>
            </a:r>
            <a:r>
              <a:rPr lang="en-US" sz="2400" dirty="0">
                <a:solidFill>
                  <a:srgbClr val="0000FF"/>
                </a:solidFill>
                <a:latin typeface="Open Sans"/>
              </a:rPr>
              <a:t> </a:t>
            </a:r>
            <a:r>
              <a:rPr lang="en-US" sz="2400" dirty="0" err="1">
                <a:solidFill>
                  <a:srgbClr val="0000FF"/>
                </a:solidFill>
                <a:latin typeface="Open Sans"/>
              </a:rPr>
              <a:t>phục</a:t>
            </a:r>
            <a:r>
              <a:rPr lang="en-US" sz="2400" dirty="0">
                <a:solidFill>
                  <a:srgbClr val="0000FF"/>
                </a:solidFill>
                <a:latin typeface="Open Sans"/>
              </a:rPr>
              <a:t>.</a:t>
            </a:r>
            <a:endParaRPr lang="en-US" sz="2400" dirty="0">
              <a:solidFill>
                <a:srgbClr val="0000FF"/>
              </a:solidFill>
              <a:latin typeface="Calibri"/>
            </a:endParaRPr>
          </a:p>
        </p:txBody>
      </p:sp>
    </p:spTree>
    <p:custDataLst>
      <p:tags r:id="rId1"/>
    </p:custDataLst>
    <p:extLst>
      <p:ext uri="{BB962C8B-B14F-4D97-AF65-F5344CB8AC3E}">
        <p14:creationId xmlns:p14="http://schemas.microsoft.com/office/powerpoint/2010/main" val="4195063997"/>
      </p:ext>
    </p:extLst>
  </p:cSld>
  <p:clrMapOvr>
    <a:masterClrMapping/>
  </p:clrMapOvr>
  <p:transition advTm="4521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0489"/>
                                        </p:tgtEl>
                                        <p:attrNameLst>
                                          <p:attrName>style.visibility</p:attrName>
                                        </p:attrNameLst>
                                      </p:cBhvr>
                                      <p:to>
                                        <p:strVal val="visible"/>
                                      </p:to>
                                    </p:set>
                                    <p:animEffect transition="in" filter="barn(inVertical)">
                                      <p:cBhvr>
                                        <p:cTn id="7" dur="500"/>
                                        <p:tgtEl>
                                          <p:spTgt spid="2048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fade">
                                      <p:cBhvr>
                                        <p:cTn id="15" dur="1000"/>
                                        <p:tgtEl>
                                          <p:spTgt spid="11">
                                            <p:txEl>
                                              <p:pRg st="0" end="0"/>
                                            </p:txEl>
                                          </p:spTgt>
                                        </p:tgtEl>
                                      </p:cBhvr>
                                    </p:animEffect>
                                    <p:anim calcmode="lin" valueType="num">
                                      <p:cBhvr>
                                        <p:cTn id="16"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4" descr="POINSE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6700" y="4457700"/>
            <a:ext cx="1266825" cy="1506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1" name="Picture 12"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626853">
            <a:off x="7820025" y="822722"/>
            <a:ext cx="1264444"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Picture 30"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090009" flipH="1">
            <a:off x="101799" y="772121"/>
            <a:ext cx="1075135" cy="1269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2"/>
          <p:cNvSpPr txBox="1">
            <a:spLocks noChangeArrowheads="1"/>
          </p:cNvSpPr>
          <p:nvPr/>
        </p:nvSpPr>
        <p:spPr bwMode="auto">
          <a:xfrm>
            <a:off x="2915841" y="2667000"/>
            <a:ext cx="5443538"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en-US" sz="2400" b="1" dirty="0">
                <a:solidFill>
                  <a:srgbClr val="000099"/>
                </a:solidFill>
                <a:latin typeface="Times New Roman" panose="02020603050405020304" pitchFamily="18" charset="0"/>
                <a:cs typeface="Times New Roman" panose="02020603050405020304" pitchFamily="18" charset="0"/>
              </a:rPr>
              <a:t>Theo </a:t>
            </a:r>
            <a:r>
              <a:rPr lang="en-US" altLang="en-US" sz="2400" b="1" dirty="0" err="1">
                <a:solidFill>
                  <a:srgbClr val="000099"/>
                </a:solidFill>
                <a:latin typeface="Times New Roman" panose="02020603050405020304" pitchFamily="18" charset="0"/>
                <a:cs typeface="Times New Roman" panose="02020603050405020304" pitchFamily="18" charset="0"/>
              </a:rPr>
              <a:t>Quý</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nghĩ</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thì</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vàng</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là</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quý</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nhất</a:t>
            </a:r>
            <a:r>
              <a:rPr lang="en-US" altLang="en-US" sz="2400" b="1" dirty="0">
                <a:solidFill>
                  <a:srgbClr val="000099"/>
                </a:solidFill>
                <a:latin typeface="Times New Roman" panose="02020603050405020304" pitchFamily="18" charset="0"/>
                <a:cs typeface="Times New Roman" panose="02020603050405020304" pitchFamily="18" charset="0"/>
              </a:rPr>
              <a:t>. Ai </a:t>
            </a:r>
            <a:r>
              <a:rPr lang="en-US" altLang="en-US" sz="2400" b="1" dirty="0" err="1">
                <a:solidFill>
                  <a:srgbClr val="000099"/>
                </a:solidFill>
                <a:latin typeface="Times New Roman" panose="02020603050405020304" pitchFamily="18" charset="0"/>
                <a:cs typeface="Times New Roman" panose="02020603050405020304" pitchFamily="18" charset="0"/>
              </a:rPr>
              <a:t>cũng</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bảo</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quý</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như</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vàng</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là</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gì</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Có</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vàng</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là</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có</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tất</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cả</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chẳng</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thế</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mà</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không</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biết</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bao</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nhiêu</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người</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phải</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bỏ</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xác</a:t>
            </a:r>
            <a:r>
              <a:rPr lang="en-US" altLang="en-US" sz="2400" b="1" dirty="0">
                <a:solidFill>
                  <a:srgbClr val="000099"/>
                </a:solidFill>
                <a:latin typeface="Times New Roman" panose="02020603050405020304" pitchFamily="18" charset="0"/>
                <a:cs typeface="Times New Roman" panose="02020603050405020304" pitchFamily="18" charset="0"/>
              </a:rPr>
              <a:t> ở </a:t>
            </a:r>
            <a:r>
              <a:rPr lang="en-US" altLang="en-US" sz="2400" b="1" dirty="0" err="1">
                <a:solidFill>
                  <a:srgbClr val="000099"/>
                </a:solidFill>
                <a:latin typeface="Times New Roman" panose="02020603050405020304" pitchFamily="18" charset="0"/>
                <a:cs typeface="Times New Roman" panose="02020603050405020304" pitchFamily="18" charset="0"/>
              </a:rPr>
              <a:t>những</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hố</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sâu</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để</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tìm</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vàng</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Chắc</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các</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bạn</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còn</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nhớ</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bộ</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phim</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i="1" dirty="0">
                <a:solidFill>
                  <a:srgbClr val="000099"/>
                </a:solidFill>
                <a:latin typeface="Times New Roman" panose="02020603050405020304" pitchFamily="18" charset="0"/>
                <a:cs typeface="Times New Roman" panose="02020603050405020304" pitchFamily="18" charset="0"/>
              </a:rPr>
              <a:t>“</a:t>
            </a:r>
            <a:r>
              <a:rPr lang="en-US" altLang="en-US" sz="2400" b="1" i="1" dirty="0" err="1">
                <a:solidFill>
                  <a:srgbClr val="000099"/>
                </a:solidFill>
                <a:latin typeface="Times New Roman" panose="02020603050405020304" pitchFamily="18" charset="0"/>
                <a:cs typeface="Times New Roman" panose="02020603050405020304" pitchFamily="18" charset="0"/>
              </a:rPr>
              <a:t>Thế</a:t>
            </a:r>
            <a:r>
              <a:rPr lang="en-US" altLang="en-US" sz="2400" b="1" i="1" dirty="0">
                <a:solidFill>
                  <a:srgbClr val="000099"/>
                </a:solidFill>
                <a:latin typeface="Times New Roman" panose="02020603050405020304" pitchFamily="18" charset="0"/>
                <a:cs typeface="Times New Roman" panose="02020603050405020304" pitchFamily="18" charset="0"/>
              </a:rPr>
              <a:t> </a:t>
            </a:r>
            <a:r>
              <a:rPr lang="en-US" altLang="en-US" sz="2400" b="1" i="1" dirty="0" err="1">
                <a:solidFill>
                  <a:srgbClr val="000099"/>
                </a:solidFill>
                <a:latin typeface="Times New Roman" panose="02020603050405020304" pitchFamily="18" charset="0"/>
                <a:cs typeface="Times New Roman" panose="02020603050405020304" pitchFamily="18" charset="0"/>
              </a:rPr>
              <a:t>giới</a:t>
            </a:r>
            <a:r>
              <a:rPr lang="en-US" altLang="en-US" sz="2400" b="1" i="1" dirty="0">
                <a:solidFill>
                  <a:srgbClr val="000099"/>
                </a:solidFill>
                <a:latin typeface="Times New Roman" panose="02020603050405020304" pitchFamily="18" charset="0"/>
                <a:cs typeface="Times New Roman" panose="02020603050405020304" pitchFamily="18" charset="0"/>
              </a:rPr>
              <a:t> </a:t>
            </a:r>
            <a:r>
              <a:rPr lang="en-US" altLang="en-US" sz="2400" b="1" i="1" dirty="0" err="1">
                <a:solidFill>
                  <a:srgbClr val="000099"/>
                </a:solidFill>
                <a:latin typeface="Times New Roman" panose="02020603050405020304" pitchFamily="18" charset="0"/>
                <a:cs typeface="Times New Roman" panose="02020603050405020304" pitchFamily="18" charset="0"/>
              </a:rPr>
              <a:t>vàng</a:t>
            </a:r>
            <a:r>
              <a:rPr lang="en-US" altLang="en-US" sz="2400" b="1" i="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của</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Mỹ</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họ</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tranh</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cướp</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giết</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nhau</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cũng</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vì</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vàng</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Có</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vàng</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sẽ</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mua</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được</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nhà</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cửa</a:t>
            </a:r>
            <a:r>
              <a:rPr lang="en-US" altLang="en-US" sz="2400" b="1" dirty="0">
                <a:solidFill>
                  <a:srgbClr val="000099"/>
                </a:solidFill>
                <a:latin typeface="Times New Roman" panose="02020603050405020304" pitchFamily="18" charset="0"/>
                <a:cs typeface="Times New Roman" panose="02020603050405020304" pitchFamily="18" charset="0"/>
              </a:rPr>
              <a:t> sang </a:t>
            </a:r>
            <a:r>
              <a:rPr lang="en-US" altLang="en-US" sz="2400" b="1" dirty="0" err="1">
                <a:solidFill>
                  <a:srgbClr val="000099"/>
                </a:solidFill>
                <a:latin typeface="Times New Roman" panose="02020603050405020304" pitchFamily="18" charset="0"/>
                <a:cs typeface="Times New Roman" panose="02020603050405020304" pitchFamily="18" charset="0"/>
              </a:rPr>
              <a:t>trọng</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mua</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nhiều</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đất</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đai</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và</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lúa</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gạo</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Có</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vàng</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sẽ</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có</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tất</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cả</a:t>
            </a:r>
            <a:r>
              <a:rPr lang="en-US" altLang="en-US" sz="2400" b="1" dirty="0">
                <a:solidFill>
                  <a:srgbClr val="000099"/>
                </a:solidFill>
                <a:latin typeface="Times New Roman" panose="02020603050405020304" pitchFamily="18" charset="0"/>
                <a:cs typeface="Times New Roman" panose="02020603050405020304" pitchFamily="18" charset="0"/>
              </a:rPr>
              <a:t>.</a:t>
            </a:r>
            <a:endParaRPr lang="en-US" altLang="en-US" sz="2400" dirty="0">
              <a:solidFill>
                <a:prstClr val="black"/>
              </a:solidFill>
              <a:latin typeface="Times New Roman" panose="02020603050405020304" pitchFamily="18" charset="0"/>
              <a:cs typeface="Times New Roman" panose="02020603050405020304" pitchFamily="18" charset="0"/>
            </a:endParaRPr>
          </a:p>
        </p:txBody>
      </p:sp>
      <p:graphicFrame>
        <p:nvGraphicFramePr>
          <p:cNvPr id="21513" name="Object 21"/>
          <p:cNvGraphicFramePr>
            <a:graphicFrameLocks noChangeAspect="1"/>
          </p:cNvGraphicFramePr>
          <p:nvPr>
            <p:extLst>
              <p:ext uri="{D42A27DB-BD31-4B8C-83A1-F6EECF244321}">
                <p14:modId xmlns:p14="http://schemas.microsoft.com/office/powerpoint/2010/main" val="2182308687"/>
              </p:ext>
            </p:extLst>
          </p:nvPr>
        </p:nvGraphicFramePr>
        <p:xfrm>
          <a:off x="61521" y="2634018"/>
          <a:ext cx="2458641" cy="2721769"/>
        </p:xfrm>
        <a:graphic>
          <a:graphicData uri="http://schemas.openxmlformats.org/presentationml/2006/ole">
            <mc:AlternateContent xmlns:mc="http://schemas.openxmlformats.org/markup-compatibility/2006">
              <mc:Choice xmlns:v="urn:schemas-microsoft-com:vml" Requires="v">
                <p:oleObj name="Bitmap Image" r:id="rId5" imgW="0" imgH="0" progId="Paint.Picture">
                  <p:embed/>
                </p:oleObj>
              </mc:Choice>
              <mc:Fallback>
                <p:oleObj name="Bitmap Image" r:id="rId5" imgW="0" imgH="0"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521" y="2634018"/>
                        <a:ext cx="2458641" cy="2721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514" name="Rectangle 1"/>
          <p:cNvSpPr>
            <a:spLocks noChangeArrowheads="1"/>
          </p:cNvSpPr>
          <p:nvPr/>
        </p:nvSpPr>
        <p:spPr bwMode="auto">
          <a:xfrm>
            <a:off x="457200" y="5468910"/>
            <a:ext cx="143340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FontTx/>
              <a:buNone/>
            </a:pPr>
            <a:r>
              <a:rPr lang="en-US" altLang="en-US" sz="2400" b="1" dirty="0" err="1">
                <a:solidFill>
                  <a:srgbClr val="FF0000"/>
                </a:solidFill>
                <a:latin typeface="Times New Roman" panose="02020603050405020304" pitchFamily="18" charset="0"/>
                <a:cs typeface="Times New Roman" panose="02020603050405020304" pitchFamily="18" charset="0"/>
              </a:rPr>
              <a:t>Bạn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Quý</a:t>
            </a:r>
            <a:r>
              <a:rPr lang="en-US" altLang="en-US" sz="2400" b="1" dirty="0">
                <a:solidFill>
                  <a:srgbClr val="FF0000"/>
                </a:solidFill>
                <a:latin typeface="Times New Roman" panose="02020603050405020304" pitchFamily="18" charset="0"/>
                <a:cs typeface="Times New Roman" panose="02020603050405020304" pitchFamily="18" charset="0"/>
              </a:rPr>
              <a:t> </a:t>
            </a:r>
            <a:endParaRPr lang="en-US" altLang="en-US" sz="2400" dirty="0">
              <a:solidFill>
                <a:prstClr val="black"/>
              </a:solidFill>
              <a:latin typeface="Arial" panose="020B0604020202020204" pitchFamily="34" charset="0"/>
            </a:endParaRPr>
          </a:p>
        </p:txBody>
      </p:sp>
      <p:pic>
        <p:nvPicPr>
          <p:cNvPr id="58379" name="Audio 1">
            <a:hlinkClick r:id="" action="ppaction://media"/>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72500" y="542925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457200" y="783324"/>
            <a:ext cx="7848599" cy="1200329"/>
          </a:xfrm>
          <a:prstGeom prst="rect">
            <a:avLst/>
          </a:prstGeom>
          <a:noFill/>
        </p:spPr>
        <p:txBody>
          <a:bodyPr wrap="square" rtlCol="0">
            <a:spAutoFit/>
          </a:bodyPr>
          <a:lstStyle/>
          <a:p>
            <a:r>
              <a:rPr lang="en-US" sz="2400" dirty="0" err="1">
                <a:solidFill>
                  <a:srgbClr val="0000FF"/>
                </a:solidFill>
                <a:latin typeface="Open Sans"/>
              </a:rPr>
              <a:t>Đóng</a:t>
            </a:r>
            <a:r>
              <a:rPr lang="en-US" sz="2400" dirty="0">
                <a:solidFill>
                  <a:srgbClr val="0000FF"/>
                </a:solidFill>
                <a:latin typeface="Open Sans"/>
              </a:rPr>
              <a:t> </a:t>
            </a:r>
            <a:r>
              <a:rPr lang="en-US" sz="2400" dirty="0" err="1">
                <a:solidFill>
                  <a:srgbClr val="0000FF"/>
                </a:solidFill>
                <a:latin typeface="Open Sans"/>
              </a:rPr>
              <a:t>vai</a:t>
            </a:r>
            <a:r>
              <a:rPr lang="en-US" sz="2400" dirty="0">
                <a:solidFill>
                  <a:srgbClr val="0000FF"/>
                </a:solidFill>
                <a:latin typeface="Open Sans"/>
              </a:rPr>
              <a:t> </a:t>
            </a:r>
            <a:r>
              <a:rPr lang="en-US" sz="2400" dirty="0" err="1">
                <a:solidFill>
                  <a:srgbClr val="0000FF"/>
                </a:solidFill>
                <a:latin typeface="Open Sans"/>
              </a:rPr>
              <a:t>một</a:t>
            </a:r>
            <a:r>
              <a:rPr lang="en-US" sz="2400" dirty="0">
                <a:solidFill>
                  <a:srgbClr val="0000FF"/>
                </a:solidFill>
                <a:latin typeface="Open Sans"/>
              </a:rPr>
              <a:t> </a:t>
            </a:r>
            <a:r>
              <a:rPr lang="en-US" sz="2400" dirty="0" err="1">
                <a:solidFill>
                  <a:srgbClr val="0000FF"/>
                </a:solidFill>
                <a:latin typeface="Open Sans"/>
              </a:rPr>
              <a:t>trong</a:t>
            </a:r>
            <a:r>
              <a:rPr lang="en-US" sz="2400" dirty="0">
                <a:solidFill>
                  <a:srgbClr val="0000FF"/>
                </a:solidFill>
                <a:latin typeface="Open Sans"/>
              </a:rPr>
              <a:t> </a:t>
            </a:r>
            <a:r>
              <a:rPr lang="en-US" sz="2400" dirty="0" err="1">
                <a:solidFill>
                  <a:srgbClr val="0000FF"/>
                </a:solidFill>
                <a:latin typeface="Open Sans"/>
              </a:rPr>
              <a:t>ba</a:t>
            </a:r>
            <a:r>
              <a:rPr lang="en-US" sz="2400" dirty="0">
                <a:solidFill>
                  <a:srgbClr val="0000FF"/>
                </a:solidFill>
                <a:latin typeface="Open Sans"/>
              </a:rPr>
              <a:t> </a:t>
            </a:r>
            <a:r>
              <a:rPr lang="en-US" sz="2400" dirty="0" err="1">
                <a:solidFill>
                  <a:srgbClr val="0000FF"/>
                </a:solidFill>
                <a:latin typeface="Open Sans"/>
              </a:rPr>
              <a:t>bạn</a:t>
            </a:r>
            <a:r>
              <a:rPr lang="en-US" sz="2400" dirty="0">
                <a:solidFill>
                  <a:srgbClr val="0000FF"/>
                </a:solidFill>
                <a:latin typeface="Open Sans"/>
              </a:rPr>
              <a:t> (</a:t>
            </a:r>
            <a:r>
              <a:rPr lang="en-US" sz="2400" dirty="0" err="1">
                <a:solidFill>
                  <a:srgbClr val="0000FF"/>
                </a:solidFill>
                <a:latin typeface="Open Sans"/>
              </a:rPr>
              <a:t>Hùng</a:t>
            </a:r>
            <a:r>
              <a:rPr lang="en-US" sz="2400" dirty="0">
                <a:solidFill>
                  <a:srgbClr val="0000FF"/>
                </a:solidFill>
                <a:latin typeface="Open Sans"/>
              </a:rPr>
              <a:t>, </a:t>
            </a:r>
            <a:r>
              <a:rPr lang="en-US" sz="2400" dirty="0" err="1">
                <a:solidFill>
                  <a:srgbClr val="0000FF"/>
                </a:solidFill>
                <a:latin typeface="Open Sans"/>
              </a:rPr>
              <a:t>Quý</a:t>
            </a:r>
            <a:r>
              <a:rPr lang="en-US" sz="2400" dirty="0">
                <a:solidFill>
                  <a:srgbClr val="0000FF"/>
                </a:solidFill>
                <a:latin typeface="Open Sans"/>
              </a:rPr>
              <a:t>, Nam) </a:t>
            </a:r>
            <a:r>
              <a:rPr lang="en-US" sz="2400" dirty="0" err="1">
                <a:solidFill>
                  <a:srgbClr val="0000FF"/>
                </a:solidFill>
                <a:latin typeface="Open Sans"/>
              </a:rPr>
              <a:t>nêu</a:t>
            </a:r>
            <a:r>
              <a:rPr lang="en-US" sz="2400" dirty="0">
                <a:solidFill>
                  <a:srgbClr val="0000FF"/>
                </a:solidFill>
                <a:latin typeface="Open Sans"/>
              </a:rPr>
              <a:t> ý </a:t>
            </a:r>
            <a:r>
              <a:rPr lang="en-US" sz="2400" dirty="0" err="1">
                <a:solidFill>
                  <a:srgbClr val="0000FF"/>
                </a:solidFill>
                <a:latin typeface="Open Sans"/>
              </a:rPr>
              <a:t>kiến</a:t>
            </a:r>
            <a:r>
              <a:rPr lang="en-US" sz="2400" dirty="0">
                <a:solidFill>
                  <a:srgbClr val="0000FF"/>
                </a:solidFill>
                <a:latin typeface="Open Sans"/>
              </a:rPr>
              <a:t> </a:t>
            </a:r>
            <a:r>
              <a:rPr lang="en-US" sz="2400" dirty="0" err="1">
                <a:solidFill>
                  <a:srgbClr val="0000FF"/>
                </a:solidFill>
                <a:latin typeface="Open Sans"/>
              </a:rPr>
              <a:t>tranh</a:t>
            </a:r>
            <a:r>
              <a:rPr lang="en-US" sz="2400" dirty="0">
                <a:solidFill>
                  <a:srgbClr val="0000FF"/>
                </a:solidFill>
                <a:latin typeface="Open Sans"/>
              </a:rPr>
              <a:t> </a:t>
            </a:r>
            <a:r>
              <a:rPr lang="en-US" sz="2400" dirty="0" err="1">
                <a:solidFill>
                  <a:srgbClr val="0000FF"/>
                </a:solidFill>
                <a:latin typeface="Open Sans"/>
              </a:rPr>
              <a:t>luận</a:t>
            </a:r>
            <a:r>
              <a:rPr lang="en-US" sz="2400" dirty="0">
                <a:solidFill>
                  <a:srgbClr val="0000FF"/>
                </a:solidFill>
                <a:latin typeface="Open Sans"/>
              </a:rPr>
              <a:t> </a:t>
            </a:r>
            <a:r>
              <a:rPr lang="en-US" sz="2400" dirty="0" err="1">
                <a:solidFill>
                  <a:srgbClr val="0000FF"/>
                </a:solidFill>
                <a:latin typeface="Open Sans"/>
              </a:rPr>
              <a:t>bằng</a:t>
            </a:r>
            <a:r>
              <a:rPr lang="en-US" sz="2400" dirty="0">
                <a:solidFill>
                  <a:srgbClr val="0000FF"/>
                </a:solidFill>
                <a:latin typeface="Open Sans"/>
              </a:rPr>
              <a:t> </a:t>
            </a:r>
            <a:r>
              <a:rPr lang="en-US" sz="2400" dirty="0" err="1">
                <a:solidFill>
                  <a:srgbClr val="0000FF"/>
                </a:solidFill>
                <a:latin typeface="Open Sans"/>
              </a:rPr>
              <a:t>cách</a:t>
            </a:r>
            <a:r>
              <a:rPr lang="en-US" sz="2400" dirty="0">
                <a:solidFill>
                  <a:srgbClr val="0000FF"/>
                </a:solidFill>
                <a:latin typeface="Open Sans"/>
              </a:rPr>
              <a:t> </a:t>
            </a:r>
            <a:r>
              <a:rPr lang="en-US" sz="2400" dirty="0" err="1">
                <a:solidFill>
                  <a:srgbClr val="0000FF"/>
                </a:solidFill>
                <a:latin typeface="Open Sans"/>
              </a:rPr>
              <a:t>mở</a:t>
            </a:r>
            <a:r>
              <a:rPr lang="en-US" sz="2400" dirty="0">
                <a:solidFill>
                  <a:srgbClr val="0000FF"/>
                </a:solidFill>
                <a:latin typeface="Open Sans"/>
              </a:rPr>
              <a:t> </a:t>
            </a:r>
            <a:r>
              <a:rPr lang="en-US" sz="2400" dirty="0" err="1">
                <a:solidFill>
                  <a:srgbClr val="0000FF"/>
                </a:solidFill>
                <a:latin typeface="Open Sans"/>
              </a:rPr>
              <a:t>rộng</a:t>
            </a:r>
            <a:r>
              <a:rPr lang="en-US" sz="2400" dirty="0">
                <a:solidFill>
                  <a:srgbClr val="0000FF"/>
                </a:solidFill>
                <a:latin typeface="Open Sans"/>
              </a:rPr>
              <a:t> </a:t>
            </a:r>
            <a:r>
              <a:rPr lang="en-US" sz="2400" dirty="0" err="1">
                <a:solidFill>
                  <a:srgbClr val="0000FF"/>
                </a:solidFill>
                <a:latin typeface="Open Sans"/>
              </a:rPr>
              <a:t>thêm</a:t>
            </a:r>
            <a:r>
              <a:rPr lang="en-US" sz="2400" dirty="0">
                <a:solidFill>
                  <a:srgbClr val="0000FF"/>
                </a:solidFill>
                <a:latin typeface="Open Sans"/>
              </a:rPr>
              <a:t> </a:t>
            </a:r>
            <a:r>
              <a:rPr lang="en-US" sz="2400" dirty="0" err="1">
                <a:solidFill>
                  <a:srgbClr val="0000FF"/>
                </a:solidFill>
                <a:latin typeface="Open Sans"/>
              </a:rPr>
              <a:t>lí</a:t>
            </a:r>
            <a:r>
              <a:rPr lang="en-US" sz="2400" dirty="0">
                <a:solidFill>
                  <a:srgbClr val="0000FF"/>
                </a:solidFill>
                <a:latin typeface="Open Sans"/>
              </a:rPr>
              <a:t> </a:t>
            </a:r>
            <a:r>
              <a:rPr lang="en-US" sz="2400" dirty="0" err="1">
                <a:solidFill>
                  <a:srgbClr val="0000FF"/>
                </a:solidFill>
                <a:latin typeface="Open Sans"/>
              </a:rPr>
              <a:t>lẽ</a:t>
            </a:r>
            <a:r>
              <a:rPr lang="en-US" sz="2400" dirty="0">
                <a:solidFill>
                  <a:srgbClr val="0000FF"/>
                </a:solidFill>
                <a:latin typeface="Open Sans"/>
              </a:rPr>
              <a:t> </a:t>
            </a:r>
            <a:r>
              <a:rPr lang="en-US" sz="2400" dirty="0" err="1">
                <a:solidFill>
                  <a:srgbClr val="0000FF"/>
                </a:solidFill>
                <a:latin typeface="Open Sans"/>
              </a:rPr>
              <a:t>và</a:t>
            </a:r>
            <a:r>
              <a:rPr lang="en-US" sz="2400" dirty="0">
                <a:solidFill>
                  <a:srgbClr val="0000FF"/>
                </a:solidFill>
                <a:latin typeface="Open Sans"/>
              </a:rPr>
              <a:t> </a:t>
            </a:r>
            <a:r>
              <a:rPr lang="en-US" sz="2400" dirty="0" err="1">
                <a:solidFill>
                  <a:srgbClr val="0000FF"/>
                </a:solidFill>
                <a:latin typeface="Open Sans"/>
              </a:rPr>
              <a:t>dẫn</a:t>
            </a:r>
            <a:r>
              <a:rPr lang="en-US" sz="2400" dirty="0">
                <a:solidFill>
                  <a:srgbClr val="0000FF"/>
                </a:solidFill>
                <a:latin typeface="Open Sans"/>
              </a:rPr>
              <a:t> </a:t>
            </a:r>
            <a:r>
              <a:rPr lang="en-US" sz="2400" dirty="0" err="1">
                <a:solidFill>
                  <a:srgbClr val="0000FF"/>
                </a:solidFill>
                <a:latin typeface="Open Sans"/>
              </a:rPr>
              <a:t>chứng</a:t>
            </a:r>
            <a:r>
              <a:rPr lang="en-US" sz="2400" dirty="0">
                <a:solidFill>
                  <a:srgbClr val="0000FF"/>
                </a:solidFill>
                <a:latin typeface="Open Sans"/>
              </a:rPr>
              <a:t> </a:t>
            </a:r>
            <a:r>
              <a:rPr lang="en-US" sz="2400" dirty="0" err="1">
                <a:solidFill>
                  <a:srgbClr val="0000FF"/>
                </a:solidFill>
                <a:latin typeface="Open Sans"/>
              </a:rPr>
              <a:t>để</a:t>
            </a:r>
            <a:r>
              <a:rPr lang="en-US" sz="2400" dirty="0">
                <a:solidFill>
                  <a:srgbClr val="0000FF"/>
                </a:solidFill>
                <a:latin typeface="Open Sans"/>
              </a:rPr>
              <a:t> </a:t>
            </a:r>
            <a:r>
              <a:rPr lang="en-US" sz="2400" dirty="0" err="1">
                <a:solidFill>
                  <a:srgbClr val="0000FF"/>
                </a:solidFill>
                <a:latin typeface="Open Sans"/>
              </a:rPr>
              <a:t>lời</a:t>
            </a:r>
            <a:r>
              <a:rPr lang="en-US" sz="2400" dirty="0">
                <a:solidFill>
                  <a:srgbClr val="0000FF"/>
                </a:solidFill>
                <a:latin typeface="Open Sans"/>
              </a:rPr>
              <a:t> </a:t>
            </a:r>
            <a:r>
              <a:rPr lang="en-US" sz="2400" dirty="0" err="1">
                <a:solidFill>
                  <a:srgbClr val="0000FF"/>
                </a:solidFill>
                <a:latin typeface="Open Sans"/>
              </a:rPr>
              <a:t>tranh</a:t>
            </a:r>
            <a:r>
              <a:rPr lang="en-US" sz="2400" dirty="0">
                <a:solidFill>
                  <a:srgbClr val="0000FF"/>
                </a:solidFill>
                <a:latin typeface="Open Sans"/>
              </a:rPr>
              <a:t> </a:t>
            </a:r>
            <a:r>
              <a:rPr lang="en-US" sz="2400" dirty="0" err="1">
                <a:solidFill>
                  <a:srgbClr val="0000FF"/>
                </a:solidFill>
                <a:latin typeface="Open Sans"/>
              </a:rPr>
              <a:t>luận</a:t>
            </a:r>
            <a:r>
              <a:rPr lang="en-US" sz="2400" dirty="0">
                <a:solidFill>
                  <a:srgbClr val="0000FF"/>
                </a:solidFill>
                <a:latin typeface="Open Sans"/>
              </a:rPr>
              <a:t> </a:t>
            </a:r>
            <a:r>
              <a:rPr lang="en-US" sz="2400" dirty="0" err="1">
                <a:solidFill>
                  <a:srgbClr val="0000FF"/>
                </a:solidFill>
                <a:latin typeface="Open Sans"/>
              </a:rPr>
              <a:t>thêm</a:t>
            </a:r>
            <a:r>
              <a:rPr lang="en-US" sz="2400" dirty="0">
                <a:solidFill>
                  <a:srgbClr val="0000FF"/>
                </a:solidFill>
                <a:latin typeface="Open Sans"/>
              </a:rPr>
              <a:t> </a:t>
            </a:r>
            <a:r>
              <a:rPr lang="en-US" sz="2400" dirty="0" err="1">
                <a:solidFill>
                  <a:srgbClr val="0000FF"/>
                </a:solidFill>
                <a:latin typeface="Open Sans"/>
              </a:rPr>
              <a:t>sức</a:t>
            </a:r>
            <a:r>
              <a:rPr lang="en-US" sz="2400" dirty="0">
                <a:solidFill>
                  <a:srgbClr val="0000FF"/>
                </a:solidFill>
                <a:latin typeface="Open Sans"/>
              </a:rPr>
              <a:t> </a:t>
            </a:r>
            <a:r>
              <a:rPr lang="en-US" sz="2400" dirty="0" err="1">
                <a:solidFill>
                  <a:srgbClr val="0000FF"/>
                </a:solidFill>
                <a:latin typeface="Open Sans"/>
              </a:rPr>
              <a:t>thuyết</a:t>
            </a:r>
            <a:r>
              <a:rPr lang="en-US" sz="2400" dirty="0">
                <a:solidFill>
                  <a:srgbClr val="0000FF"/>
                </a:solidFill>
                <a:latin typeface="Open Sans"/>
              </a:rPr>
              <a:t> </a:t>
            </a:r>
            <a:r>
              <a:rPr lang="en-US" sz="2400" dirty="0" err="1">
                <a:solidFill>
                  <a:srgbClr val="0000FF"/>
                </a:solidFill>
                <a:latin typeface="Open Sans"/>
              </a:rPr>
              <a:t>phục</a:t>
            </a:r>
            <a:r>
              <a:rPr lang="en-US" sz="2400" dirty="0">
                <a:solidFill>
                  <a:srgbClr val="0000FF"/>
                </a:solidFill>
                <a:latin typeface="Open Sans"/>
              </a:rPr>
              <a:t>.</a:t>
            </a:r>
            <a:endParaRPr lang="en-US" sz="2400" dirty="0">
              <a:solidFill>
                <a:srgbClr val="0000FF"/>
              </a:solidFill>
              <a:latin typeface="Calibri"/>
            </a:endParaRPr>
          </a:p>
        </p:txBody>
      </p:sp>
    </p:spTree>
    <p:custDataLst>
      <p:tags r:id="rId1"/>
    </p:custDataLst>
    <p:extLst>
      <p:ext uri="{BB962C8B-B14F-4D97-AF65-F5344CB8AC3E}">
        <p14:creationId xmlns:p14="http://schemas.microsoft.com/office/powerpoint/2010/main" val="4124911634"/>
      </p:ext>
    </p:extLst>
  </p:cSld>
  <p:clrMapOvr>
    <a:masterClrMapping/>
  </p:clrMapOvr>
  <p:transition advTm="5708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1513"/>
                                        </p:tgtEl>
                                        <p:attrNameLst>
                                          <p:attrName>style.visibility</p:attrName>
                                        </p:attrNameLst>
                                      </p:cBhvr>
                                      <p:to>
                                        <p:strVal val="visible"/>
                                      </p:to>
                                    </p:set>
                                    <p:animEffect transition="in" filter="barn(inVertical)">
                                      <p:cBhvr>
                                        <p:cTn id="7" dur="500"/>
                                        <p:tgtEl>
                                          <p:spTgt spid="215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514"/>
                                        </p:tgtEl>
                                        <p:attrNameLst>
                                          <p:attrName>style.visibility</p:attrName>
                                        </p:attrNameLst>
                                      </p:cBhvr>
                                      <p:to>
                                        <p:strVal val="visible"/>
                                      </p:to>
                                    </p:set>
                                    <p:animEffect transition="in" filter="barn(inVertical)">
                                      <p:cBhvr>
                                        <p:cTn id="10" dur="500"/>
                                        <p:tgtEl>
                                          <p:spTgt spid="2151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ircle(in)">
                                      <p:cBhvr>
                                        <p:cTn id="1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15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152400"/>
            <a:ext cx="7924800" cy="954107"/>
          </a:xfrm>
          <a:prstGeom prst="rect">
            <a:avLst/>
          </a:prstGeom>
          <a:noFill/>
        </p:spPr>
        <p:txBody>
          <a:bodyPr wrap="square" rtlCol="0">
            <a:spAutoFit/>
          </a:bodyPr>
          <a:lstStyle/>
          <a:p>
            <a:r>
              <a:rPr lang="vi-VN" sz="2800" dirty="0">
                <a:solidFill>
                  <a:srgbClr val="FF0000"/>
                </a:solidFill>
                <a:latin typeface="Open Sans"/>
              </a:rPr>
              <a:t>4. Trao đổi với bạn: Ở thành phố </a:t>
            </a:r>
            <a:r>
              <a:rPr lang="en-US" sz="2800" dirty="0">
                <a:solidFill>
                  <a:srgbClr val="FF0000"/>
                </a:solidFill>
                <a:latin typeface="Open Sans"/>
              </a:rPr>
              <a:t>h</a:t>
            </a:r>
            <a:r>
              <a:rPr lang="vi-VN" sz="2800" dirty="0">
                <a:solidFill>
                  <a:srgbClr val="FF0000"/>
                </a:solidFill>
                <a:latin typeface="Open Sans"/>
              </a:rPr>
              <a:t>ay ở nông thôn thích hơn? Vì sao?</a:t>
            </a:r>
            <a:endParaRPr lang="en-US" sz="2800" dirty="0">
              <a:solidFill>
                <a:srgbClr val="FF0000"/>
              </a:solidFill>
            </a:endParaRPr>
          </a:p>
        </p:txBody>
      </p:sp>
      <p:sp>
        <p:nvSpPr>
          <p:cNvPr id="8" name="TextBox 7"/>
          <p:cNvSpPr txBox="1"/>
          <p:nvPr/>
        </p:nvSpPr>
        <p:spPr>
          <a:xfrm>
            <a:off x="533400" y="1371600"/>
            <a:ext cx="8153400" cy="4893647"/>
          </a:xfrm>
          <a:prstGeom prst="rect">
            <a:avLst/>
          </a:prstGeom>
          <a:noFill/>
        </p:spPr>
        <p:txBody>
          <a:bodyPr wrap="square" rtlCol="0">
            <a:spAutoFit/>
          </a:bodyPr>
          <a:lstStyle/>
          <a:p>
            <a:r>
              <a:rPr lang="vi-VN" sz="2400" b="1" u="sng" dirty="0">
                <a:solidFill>
                  <a:srgbClr val="0066FF"/>
                </a:solidFill>
                <a:latin typeface="Open Sans"/>
              </a:rPr>
              <a:t>Bài làm:</a:t>
            </a:r>
          </a:p>
          <a:p>
            <a:r>
              <a:rPr lang="vi-VN" sz="2400" b="1" dirty="0">
                <a:solidFill>
                  <a:srgbClr val="0066FF"/>
                </a:solidFill>
                <a:latin typeface="Open Sans"/>
              </a:rPr>
              <a:t>Ví dụ mẫu:</a:t>
            </a:r>
            <a:endParaRPr lang="vi-VN" sz="2400" dirty="0">
              <a:solidFill>
                <a:srgbClr val="0066FF"/>
              </a:solidFill>
              <a:latin typeface="Open Sans"/>
            </a:endParaRPr>
          </a:p>
          <a:p>
            <a:r>
              <a:rPr lang="vi-VN" sz="2400" dirty="0">
                <a:solidFill>
                  <a:srgbClr val="0066FF"/>
                </a:solidFill>
                <a:latin typeface="Open Sans"/>
              </a:rPr>
              <a:t>Mình thích ở nông thôn hơn ở thành phố. Nông thôn có không khí trong lành, cây cối xanh mát, đường sá rộng rãi. Phong cảnh làng quê thật đẹp. Ngày nghỉ, mình có thể cùng các bạn đá bóng, chơi thả diều, tắm sông thật là vui. </a:t>
            </a:r>
            <a:br>
              <a:rPr lang="vi-VN" sz="2400" dirty="0">
                <a:solidFill>
                  <a:srgbClr val="0066FF"/>
                </a:solidFill>
                <a:latin typeface="Open Sans"/>
              </a:rPr>
            </a:br>
            <a:br>
              <a:rPr lang="vi-VN" sz="2400" dirty="0">
                <a:solidFill>
                  <a:srgbClr val="0066FF"/>
                </a:solidFill>
                <a:latin typeface="Open Sans"/>
              </a:rPr>
            </a:br>
            <a:r>
              <a:rPr lang="vi-VN" sz="2400" dirty="0">
                <a:solidFill>
                  <a:srgbClr val="0066FF"/>
                </a:solidFill>
                <a:latin typeface="Open Sans"/>
              </a:rPr>
              <a:t>Hoặc:</a:t>
            </a:r>
          </a:p>
          <a:p>
            <a:r>
              <a:rPr lang="vi-VN" sz="2400" dirty="0">
                <a:solidFill>
                  <a:srgbClr val="0066FF"/>
                </a:solidFill>
                <a:latin typeface="Open Sans"/>
              </a:rPr>
              <a:t>Mình thích ở thành phố hơn ở nông thôn. Thành phố có nhiều người, có xe cô đi lại đông đúc, có nhiều khu vui chơi giải trí hiện đại. Thành phố có nhiều trường lớn, có nhiều trang thiết bị học tập hiện đại mà ở nông thôn không có. </a:t>
            </a:r>
            <a:endParaRPr lang="vi-VN" sz="2400" b="0" i="0" dirty="0">
              <a:solidFill>
                <a:srgbClr val="0066FF"/>
              </a:solidFill>
              <a:effectLst/>
              <a:latin typeface="Open Sans"/>
            </a:endParaRPr>
          </a:p>
        </p:txBody>
      </p:sp>
    </p:spTree>
    <p:extLst>
      <p:ext uri="{BB962C8B-B14F-4D97-AF65-F5344CB8AC3E}">
        <p14:creationId xmlns:p14="http://schemas.microsoft.com/office/powerpoint/2010/main" val="235428798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SzV025-165">
            <a:extLst>
              <a:ext uri="{FF2B5EF4-FFF2-40B4-BE49-F238E27FC236}">
                <a16:creationId xmlns:a16="http://schemas.microsoft.com/office/drawing/2014/main" id="{D511E0AD-F0A8-7F4D-E246-238EBEB12D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WordArt 3">
            <a:extLst>
              <a:ext uri="{FF2B5EF4-FFF2-40B4-BE49-F238E27FC236}">
                <a16:creationId xmlns:a16="http://schemas.microsoft.com/office/drawing/2014/main" id="{D6FB2090-CB4C-F501-B841-D0615E45E273}"/>
              </a:ext>
            </a:extLst>
          </p:cNvPr>
          <p:cNvSpPr>
            <a:spLocks noChangeArrowheads="1" noChangeShapeType="1" noTextEdit="1"/>
          </p:cNvSpPr>
          <p:nvPr/>
        </p:nvSpPr>
        <p:spPr bwMode="auto">
          <a:xfrm>
            <a:off x="609600" y="1085850"/>
            <a:ext cx="8534400" cy="4572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3175" b="1" i="0" u="none" strike="noStrike" kern="10" cap="none" spc="0" normalizeH="0" baseline="0" noProof="0">
                <a:ln w="12700">
                  <a:solidFill>
                    <a:srgbClr val="3333CC"/>
                  </a:solidFill>
                  <a:round/>
                  <a:headEnd/>
                  <a:tailEnd/>
                </a:ln>
                <a:solidFill>
                  <a:srgbClr val="0000FF">
                    <a:alpha val="50195"/>
                  </a:srgbClr>
                </a:solidFill>
                <a:effectLst>
                  <a:outerShdw dist="45791" dir="2021404" algn="ctr" rotWithShape="0">
                    <a:srgbClr val="9999FF"/>
                  </a:outerShdw>
                </a:effectLst>
                <a:uLnTx/>
                <a:uFillTx/>
                <a:latin typeface="Arial" panose="020B0604020202020204" pitchFamily="34" charset="0"/>
                <a:ea typeface="+mn-ea"/>
                <a:cs typeface="Arial" panose="020B0604020202020204" pitchFamily="34" charset="0"/>
              </a:rPr>
              <a:t>Chân thành cảm ơn quý thầy, cô cùng các em</a:t>
            </a:r>
            <a:endParaRPr kumimoji="0" lang="en-SG" sz="3175" b="1" i="0" u="none" strike="noStrike" kern="10" cap="none" spc="0" normalizeH="0" baseline="0" noProof="0">
              <a:ln w="12700">
                <a:solidFill>
                  <a:srgbClr val="3333CC"/>
                </a:solidFill>
                <a:round/>
                <a:headEnd/>
                <a:tailEnd/>
              </a:ln>
              <a:solidFill>
                <a:srgbClr val="0000FF">
                  <a:alpha val="50195"/>
                </a:srgbClr>
              </a:solidFill>
              <a:effectLst>
                <a:outerShdw dist="45791" dir="2021404" algn="ctr" rotWithShape="0">
                  <a:srgbClr val="9999FF"/>
                </a:outerShdw>
              </a:effectLst>
              <a:uLnTx/>
              <a:uFillTx/>
              <a:latin typeface="Arial" panose="020B0604020202020204" pitchFamily="34" charset="0"/>
              <a:ea typeface="+mn-ea"/>
              <a:cs typeface="Arial" panose="020B0604020202020204" pitchFamily="34" charset="0"/>
            </a:endParaRPr>
          </a:p>
        </p:txBody>
      </p:sp>
      <p:sp>
        <p:nvSpPr>
          <p:cNvPr id="6" name="WordArt 4">
            <a:extLst>
              <a:ext uri="{FF2B5EF4-FFF2-40B4-BE49-F238E27FC236}">
                <a16:creationId xmlns:a16="http://schemas.microsoft.com/office/drawing/2014/main" id="{C467D18F-D5D7-A528-185D-57376ADFB605}"/>
              </a:ext>
            </a:extLst>
          </p:cNvPr>
          <p:cNvSpPr>
            <a:spLocks noChangeArrowheads="1" noChangeShapeType="1" noTextEdit="1"/>
          </p:cNvSpPr>
          <p:nvPr/>
        </p:nvSpPr>
        <p:spPr bwMode="auto">
          <a:xfrm>
            <a:off x="2971800" y="3429000"/>
            <a:ext cx="3352800" cy="9144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2857" b="1" i="1" u="none" strike="noStrike" kern="10" cap="none" spc="0" normalizeH="0" baseline="0" noProof="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Chào tạm biệt!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2" repeatCount="indefinite"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Right)">
                                      <p:cBhvr>
                                        <p:cTn id="7" dur="5000"/>
                                        <p:tgtEl>
                                          <p:spTgt spid="5"/>
                                        </p:tgtEl>
                                      </p:cBhvr>
                                    </p:animEffect>
                                  </p:childTnLst>
                                </p:cTn>
                              </p:par>
                              <p:par>
                                <p:cTn id="8" presetID="53"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0" fill="hold"/>
                                        <p:tgtEl>
                                          <p:spTgt spid="6"/>
                                        </p:tgtEl>
                                        <p:attrNameLst>
                                          <p:attrName>ppt_w</p:attrName>
                                        </p:attrNameLst>
                                      </p:cBhvr>
                                      <p:tavLst>
                                        <p:tav tm="0">
                                          <p:val>
                                            <p:fltVal val="0"/>
                                          </p:val>
                                        </p:tav>
                                        <p:tav tm="100000">
                                          <p:val>
                                            <p:strVal val="#ppt_w"/>
                                          </p:val>
                                        </p:tav>
                                      </p:tavLst>
                                    </p:anim>
                                    <p:anim calcmode="lin" valueType="num">
                                      <p:cBhvr>
                                        <p:cTn id="11" dur="5000" fill="hold"/>
                                        <p:tgtEl>
                                          <p:spTgt spid="6"/>
                                        </p:tgtEl>
                                        <p:attrNameLst>
                                          <p:attrName>ppt_h</p:attrName>
                                        </p:attrNameLst>
                                      </p:cBhvr>
                                      <p:tavLst>
                                        <p:tav tm="0">
                                          <p:val>
                                            <p:fltVal val="0"/>
                                          </p:val>
                                        </p:tav>
                                        <p:tav tm="100000">
                                          <p:val>
                                            <p:strVal val="#ppt_h"/>
                                          </p:val>
                                        </p:tav>
                                      </p:tavLst>
                                    </p:anim>
                                    <p:animEffect transition="in" filter="fade">
                                      <p:cBhvr>
                                        <p:cTn id="12"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图片 4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97232">
            <a:off x="1356123" y="2244328"/>
            <a:ext cx="1531144"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1570041">
            <a:off x="2465785" y="1169194"/>
            <a:ext cx="946547" cy="109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图片 34" descr="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39429" y="3829050"/>
            <a:ext cx="6865144" cy="2287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图片 51" descr="36f9a2a7dc2088575b3175c2c9b24629"/>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08785" y="4404123"/>
            <a:ext cx="2199084" cy="1545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图片 52"/>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59869" y="4457700"/>
            <a:ext cx="653654" cy="1439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3" name="WordArt 5"/>
          <p:cNvSpPr>
            <a:spLocks noChangeArrowheads="1" noChangeShapeType="1" noTextEdit="1"/>
          </p:cNvSpPr>
          <p:nvPr/>
        </p:nvSpPr>
        <p:spPr bwMode="auto">
          <a:xfrm>
            <a:off x="2343150" y="2057400"/>
            <a:ext cx="4972050" cy="25146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contourClr>
                <a:srgbClr val="FF0000"/>
              </a:contourClr>
            </a:sp3d>
          </a:bodyPr>
          <a:lstStyle/>
          <a:p>
            <a:pPr algn="ctr" eaLnBrk="0" fontAlgn="base" hangingPunct="0">
              <a:spcBef>
                <a:spcPct val="0"/>
              </a:spcBef>
              <a:spcAft>
                <a:spcPct val="0"/>
              </a:spcAft>
            </a:pPr>
            <a:r>
              <a:rPr lang="en-US" sz="2700" b="1" kern="10">
                <a:ln w="9525">
                  <a:round/>
                  <a:headEnd/>
                  <a:tailEnd/>
                </a:ln>
                <a:solidFill>
                  <a:srgbClr val="FF0000"/>
                </a:solidFill>
                <a:latin typeface="Arial" panose="020B0604020202020204" pitchFamily="34" charset="0"/>
                <a:cs typeface="Arial" panose="020B0604020202020204" pitchFamily="34" charset="0"/>
              </a:rPr>
              <a:t>KHỞI ĐỘNG</a:t>
            </a:r>
          </a:p>
        </p:txBody>
      </p:sp>
      <p:pic>
        <p:nvPicPr>
          <p:cNvPr id="18" name="图片 4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97232">
            <a:off x="4063604" y="963216"/>
            <a:ext cx="1531144" cy="1825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5" name="Picture 8" descr="Dove-02-june"/>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435894" y="1634729"/>
            <a:ext cx="1371600" cy="734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6" name="Picture 9" descr="Dove-02-june"/>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5372100" y="1346598"/>
            <a:ext cx="1371600" cy="735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7" name="Picture 10" descr="Dove-02-june"/>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807494" y="2014538"/>
            <a:ext cx="1371600" cy="734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8" name="Rectangle 4"/>
          <p:cNvSpPr>
            <a:spLocks noChangeArrowheads="1"/>
          </p:cNvSpPr>
          <p:nvPr/>
        </p:nvSpPr>
        <p:spPr bwMode="auto">
          <a:xfrm>
            <a:off x="1143000" y="870347"/>
            <a:ext cx="6858000" cy="5143500"/>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endParaRPr lang="vi-VN" altLang="en-US" sz="1350">
              <a:solidFill>
                <a:srgbClr val="000000"/>
              </a:solidFill>
              <a:latin typeface="Times New Roman" panose="02020603050405020304" pitchFamily="18" charset="0"/>
              <a:cs typeface="Arial" panose="020B0604020202020204" pitchFamily="34" charset="0"/>
            </a:endParaRPr>
          </a:p>
        </p:txBody>
      </p:sp>
    </p:spTree>
    <p:custDataLst>
      <p:tags r:id="rId1"/>
    </p:custDataLst>
    <p:extLst>
      <p:ext uri="{BB962C8B-B14F-4D97-AF65-F5344CB8AC3E}">
        <p14:creationId xmlns:p14="http://schemas.microsoft.com/office/powerpoint/2010/main" val="17096736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accel="50000" decel="50000" fill="hold" nodeType="afterEffect">
                                  <p:stCondLst>
                                    <p:cond delay="0"/>
                                  </p:stCondLst>
                                  <p:childTnLst>
                                    <p:animMotion origin="layout" path="M -0.01446 0.01134 L -0.01446 0.01134 C -0.025 0.01852 -0.0168 0.01134 -0.02227 0.01898 C -0.02357 0.02083 -0.02513 0.02222 -0.02657 0.02407 L -0.02865 0.02662 C -0.03138 0.03634 -0.02826 0.02708 -0.03295 0.03541 C -0.03529 0.03958 -0.03347 0.03912 -0.03568 0.04421 C -0.03698 0.04699 -0.03881 0.04861 -0.03998 0.05162 C -0.04649 0.06898 -0.03972 0.05115 -0.04493 0.06435 C -0.04545 0.06551 -0.04571 0.06713 -0.04636 0.06805 C -0.04714 0.06921 -0.04818 0.06967 -0.04922 0.0706 C -0.05065 0.08102 -0.04857 0.07106 -0.05196 0.07801 C -0.05521 0.08472 -0.05365 0.08495 -0.0569 0.08935 C -0.05834 0.0912 -0.0612 0.09444 -0.0612 0.09444 C -0.06329 0.1 -0.06498 0.10555 -0.06823 0.10949 C -0.06901 0.11041 -0.06967 0.11134 -0.07045 0.11203 C -0.07136 0.11296 -0.0724 0.11342 -0.07318 0.11458 C -0.07409 0.11551 -0.07461 0.11713 -0.07539 0.11828 C -0.07605 0.11921 -0.07683 0.1199 -0.07748 0.12083 C -0.07826 0.12199 -0.07878 0.12361 -0.07956 0.12453 C -0.08099 0.12639 -0.08243 0.12801 -0.08386 0.12963 C -0.08646 0.13264 -0.08842 0.13541 -0.09167 0.13727 L -0.09375 0.13842 C -0.09558 0.14166 -0.09753 0.14583 -0.10013 0.14722 L -0.10222 0.14861 C -0.10756 0.15486 -0.10105 0.14676 -0.10651 0.15486 C -0.10808 0.15717 -0.11003 0.1581 -0.11146 0.16111 C -0.11263 0.16342 -0.11433 0.16875 -0.11433 0.16875 C -0.11446 0.17152 -0.11472 0.17453 -0.11498 0.17754 C -0.11524 0.18009 -0.11563 0.1824 -0.11563 0.18495 C -0.11563 0.20092 -0.11563 0.21689 -0.11498 0.23287 C -0.11485 0.23472 -0.11394 0.23611 -0.11355 0.23796 C -0.11329 0.23912 -0.11315 0.24051 -0.11289 0.24166 C -0.11198 0.24514 -0.1099 0.25208 -0.1086 0.25416 C -0.10717 0.25671 -0.10599 0.25972 -0.10443 0.2618 C -0.10365 0.2625 -0.103 0.26365 -0.10222 0.26435 C -0.10118 0.26527 -0.09987 0.26597 -0.0987 0.26689 C -0.09805 0.26736 -0.09727 0.26736 -0.09662 0.26805 C -0.09584 0.26875 -0.09519 0.2699 -0.0944 0.2706 C -0.09349 0.27152 -0.09037 0.27268 -0.08946 0.27314 C -0.08881 0.27384 -0.08815 0.275 -0.08737 0.27569 C -0.08659 0.27615 -0.08164 0.27801 -0.08099 0.27801 C -0.07956 0.27847 -0.07813 0.27893 -0.07683 0.27939 C -0.07513 0.27986 -0.07201 0.28171 -0.07045 0.28194 C -0.06094 0.28264 -0.05157 0.28264 -0.04206 0.2831 C -0.03789 0.28356 -0.0336 0.28379 -0.0293 0.28449 C -0.02435 0.28518 -0.02539 0.28611 -0.02019 0.28819 C -0.01849 0.28889 -0.0168 0.28912 -0.01524 0.28935 C -0.01381 0.29027 -0.01237 0.2912 -0.01094 0.29189 C -0.00873 0.29305 -0.00365 0.29421 -0.0017 0.29444 C 0.00416 0.29514 0.01002 0.29537 0.01588 0.29583 C 0.01836 0.29652 0.01992 0.29699 0.02226 0.29814 C 0.02304 0.29861 0.02369 0.2993 0.02448 0.29953 C 0.0263 0.3 0.02825 0.30023 0.03007 0.30069 C 0.03203 0.30139 0.03385 0.30277 0.0358 0.30324 C 0.03724 0.3037 0.03854 0.30393 0.03997 0.30463 C 0.04101 0.30486 0.04192 0.30555 0.04283 0.30578 C 0.04453 0.30625 0.04609 0.30648 0.04778 0.30694 C 0.04895 0.3074 0.05013 0.30787 0.0513 0.30833 C 0.05273 0.30879 0.05416 0.30926 0.0556 0.30949 C 0.06054 0.3125 0.05455 0.30926 0.06406 0.31203 C 0.06484 0.31227 0.06549 0.31296 0.06614 0.31342 C 0.06757 0.31389 0.06901 0.31412 0.07044 0.31458 C 0.07109 0.31504 0.07187 0.31597 0.07252 0.31597 C 0.08489 0.31597 0.0776 0.31574 0.0832 0.31342 C 0.09075 0.30995 0.08268 0.31458 0.09023 0.30949 C 0.09101 0.30902 0.09166 0.30879 0.09231 0.30833 C 0.09362 0.30717 0.09479 0.30578 0.09596 0.30463 C 0.09661 0.3037 0.09726 0.30277 0.09804 0.30208 C 0.10026 0.3 0.10364 0.3 0.10586 0.29953 C 0.10703 0.29907 0.1082 0.29861 0.10937 0.29814 C 0.11119 0.29745 0.11315 0.29629 0.11497 0.29583 L 0.11992 0.29444 C 0.1207 0.29398 0.12135 0.29352 0.12213 0.29328 C 0.12395 0.29236 0.12591 0.29166 0.12773 0.29074 C 0.12968 0.28958 0.13632 0.28495 0.13841 0.2831 C 0.14075 0.28102 0.14531 0.27615 0.14752 0.27314 C 0.15104 0.26852 0.14948 0.27037 0.15247 0.26689 C 0.15299 0.26551 0.15351 0.26435 0.1539 0.26296 C 0.15468 0.26134 0.15573 0.25995 0.15612 0.2581 C 0.15703 0.25139 0.15742 0.23796 0.15742 0.23796 C 0.15729 0.21944 0.15677 0.20092 0.15677 0.1824 C 0.15677 0.11875 0.15416 0.1375 0.15885 0.10833 C 0.15911 0.10416 0.15911 0.09977 0.15963 0.0956 C 0.15989 0.09305 0.16054 0.09074 0.16106 0.08819 C 0.16198 0.08287 0.16132 0.08541 0.16315 0.08055 L 0.16523 0.06921 C 0.16549 0.06805 0.16562 0.06666 0.16601 0.06551 C 0.1664 0.06435 0.16705 0.06319 0.16744 0.0618 C 0.16796 0.05926 0.16796 0.05648 0.16875 0.05416 C 0.16927 0.05301 0.16979 0.05185 0.17018 0.05046 C 0.17083 0.04838 0.17135 0.04352 0.17161 0.04166 C 0.17187 0.04027 0.172 0.03912 0.17239 0.03773 C 0.17278 0.03657 0.1733 0.03541 0.17382 0.03402 C 0.17356 -0.02894 0.17356 -0.09167 0.17304 -0.15463 C 0.17304 -0.15787 0.17161 -0.15949 0.17096 -0.16227 C 0.17057 -0.16343 0.17057 -0.16482 0.17018 -0.16598 C 0.1694 -0.16852 0.16731 -0.17269 0.16601 -0.17477 C 0.16367 -0.17801 0.16263 -0.17801 0.15963 -0.17986 L 0.15533 -0.18241 C 0.15468 -0.18264 0.1539 -0.18287 0.15325 -0.18357 C 0.14948 -0.18681 0.15143 -0.18565 0.14752 -0.18727 C 0.14687 -0.1882 0.14622 -0.18936 0.14544 -0.18982 C 0.14414 -0.19098 0.14257 -0.19144 0.14114 -0.19236 L 0.13906 -0.19375 C 0.13906 -0.19375 0.13489 -0.19607 0.13489 -0.19607 C 0.13294 -0.19676 0.12864 -0.19815 0.12708 -0.2 C 0.12448 -0.20301 0.12487 -0.20301 0.12135 -0.20486 C 0.11823 -0.20695 0.11836 -0.20556 0.11497 -0.2088 C 0.11393 -0.20973 0.11328 -0.21158 0.11224 -0.2125 C 0.11132 -0.2132 0.11028 -0.2132 0.10937 -0.21366 C 0.10429 -0.21644 0.11093 -0.21366 0.10364 -0.21621 C 0.10273 -0.21713 0.10182 -0.21806 0.10091 -0.21875 C 0.10013 -0.21922 0.09948 -0.21945 0.09869 -0.22014 C 0.09687 -0.22153 0.09505 -0.22385 0.0931 -0.225 L 0.0888 -0.22755 C 0.08815 -0.22801 0.0875 -0.22848 0.08671 -0.22894 C 0.0858 -0.22917 0.08489 -0.22986 0.08385 -0.2301 C 0.08242 -0.23056 0.08099 -0.23102 0.07968 -0.23148 C 0.07851 -0.23172 0.07734 -0.23218 0.07604 -0.23264 C 0.06992 -0.23704 0.075 -0.23403 0.06692 -0.23635 C 0.06588 -0.23681 0.06497 -0.23727 0.06406 -0.23773 C 0.06263 -0.2382 0.06119 -0.23843 0.05976 -0.23889 C 0.05885 -0.23936 0.05794 -0.23982 0.05703 -0.24028 C 0.0556 -0.24074 0.05416 -0.24098 0.05273 -0.24144 C 0.04843 -0.24398 0.05234 -0.2419 0.04492 -0.24398 C 0.04023 -0.24514 0.04283 -0.24468 0.03932 -0.24653 C 0.03737 -0.24746 0.03476 -0.24838 0.03294 -0.24908 L 0.02018 -0.25278 C 0.01419 -0.25625 0.01744 -0.25486 0.01028 -0.25648 C 0.00963 -0.25695 0.00885 -0.25741 0.0082 -0.25787 C -0.00417 -0.2632 -0.02162 -0.25811 -0.03073 -0.25787 C -0.03151 -0.25695 -0.03217 -0.25602 -0.03295 -0.25533 C -0.03477 -0.25348 -0.03672 -0.25186 -0.03855 -0.25023 C -0.03946 -0.24931 -0.0405 -0.24861 -0.04141 -0.24769 C -0.04258 -0.24653 -0.04388 -0.24537 -0.04493 -0.24398 C -0.04571 -0.24283 -0.04623 -0.24098 -0.04701 -0.24028 C -0.04831 -0.23889 -0.05 -0.23889 -0.05131 -0.23773 C -0.05222 -0.23681 -0.05326 -0.23611 -0.05417 -0.23519 C -0.05651 -0.23241 -0.05717 -0.23102 -0.05912 -0.22755 C -0.05951 -0.22547 -0.06003 -0.22338 -0.06055 -0.2213 C -0.06081 -0.22014 -0.06081 -0.21875 -0.0612 -0.2176 C -0.06198 -0.21482 -0.06329 -0.21273 -0.06407 -0.20996 C -0.06576 -0.20394 -0.06537 -0.2051 -0.06758 -0.19861 C -0.06797 -0.19746 -0.06862 -0.1963 -0.06901 -0.19491 C -0.07214 -0.18426 -0.07201 -0.18473 -0.07396 -0.17593 C -0.0737 -0.16806 -0.07357 -0.16019 -0.07318 -0.15209 C -0.07305 -0.14861 -0.07227 -0.14676 -0.07188 -0.14329 C -0.07149 -0.14121 -0.07136 -0.13912 -0.0711 -0.13704 C -0.07032 -0.13172 -0.07032 -0.13426 -0.06901 -0.12824 C -0.06849 -0.1257 -0.06823 -0.12315 -0.06758 -0.12061 C -0.06667 -0.11736 -0.06524 -0.11436 -0.06472 -0.11065 C -0.06446 -0.10903 -0.06446 -0.10718 -0.06407 -0.10556 C -0.06355 -0.10394 -0.0625 -0.10324 -0.06185 -0.10186 C -0.06042 -0.09861 -0.05899 -0.09514 -0.05769 -0.09167 C -0.05717 -0.09051 -0.05664 -0.08936 -0.05625 -0.08797 C -0.05586 -0.08681 -0.05599 -0.08519 -0.0556 -0.08426 C -0.05495 -0.08264 -0.05404 -0.08195 -0.05339 -0.08033 C -0.05274 -0.07894 -0.05274 -0.07686 -0.05196 -0.07547 C -0.05118 -0.07385 -0.05 -0.07315 -0.04922 -0.07153 C -0.0431 -0.05949 -0.04909 -0.06736 -0.04427 -0.06158 C -0.04297 -0.0551 -0.04375 -0.05764 -0.03998 -0.05023 C -0.03868 -0.04769 -0.03737 -0.04491 -0.03568 -0.0426 C -0.03217 -0.03797 -0.03386 -0.04005 -0.03073 -0.03635 C -0.02982 -0.0338 -0.02891 -0.03125 -0.028 -0.02894 C -0.02722 -0.02709 -0.02644 -0.02547 -0.02579 -0.02385 C -0.02487 -0.0213 -0.02292 -0.01621 -0.02292 -0.01621 C -0.02097 -0.00579 -0.02435 -0.02223 -0.0194 -0.00486 C -0.01901 -0.00324 -0.01862 -0.00162 -0.01797 3.33333E-6 C -0.01719 0.00277 -0.01511 0.00949 -0.01446 0.01134 Z " pathEditMode="relative" ptsTypes="AAAAAAAAAAAAAAAAAAAAAAAAAAAAAAAAAAAAAAAAAAAAAAAAAAAAAAAAAAAAAAAAAAAAAAAAAAAAAAAAAAAAAAAAAAAAAAAAAAAAAAAAAAAAAAAAAAAAAAAAAAAAAAAAAAAAAAAAAAAAAAAAAAAAAAAAAAAAAAAAAAAAAAAAAA">
                                      <p:cBhvr>
                                        <p:cTn id="6" dur="4000" fill="hold"/>
                                        <p:tgtEl>
                                          <p:spTgt spid="45"/>
                                        </p:tgtEl>
                                        <p:attrNameLst>
                                          <p:attrName>ppt_x</p:attrName>
                                          <p:attrName>ppt_y</p:attrName>
                                        </p:attrNameLst>
                                      </p:cBhvr>
                                    </p:animMotion>
                                  </p:childTnLst>
                                </p:cTn>
                              </p:par>
                            </p:childTnLst>
                          </p:cTn>
                        </p:par>
                        <p:par>
                          <p:cTn id="7" fill="hold" nodeType="afterGroup">
                            <p:stCondLst>
                              <p:cond delay="4000"/>
                            </p:stCondLst>
                            <p:childTnLst>
                              <p:par>
                                <p:cTn id="8" presetID="0" presetClass="path" presetSubtype="0" accel="50000" decel="50000" fill="hold" nodeType="afterEffect">
                                  <p:stCondLst>
                                    <p:cond delay="0"/>
                                  </p:stCondLst>
                                  <p:childTnLst>
                                    <p:animMotion origin="layout" path="M -0.01472 -0.00139 L -0.01472 -0.00139 C -0.01641 0.00139 -0.01797 0.00463 -0.01966 0.00741 C -0.02253 0.01181 -0.025 0.0132 -0.02813 0.01736 C -0.02878 0.01829 -0.03216 0.02269 -0.03308 0.02361 C -0.03386 0.02431 -0.03451 0.02454 -0.03529 0.025 C -0.03594 0.02593 -0.03672 0.02662 -0.03737 0.02755 C -0.03828 0.02871 -0.0392 0.03033 -0.04024 0.03125 C -0.04089 0.03195 -0.04167 0.03195 -0.04232 0.03264 C -0.05104 0.03912 -0.04024 0.03125 -0.04727 0.0375 C -0.04792 0.0382 -0.0487 0.0382 -0.04935 0.03889 C -0.05039 0.03959 -0.0513 0.04051 -0.05222 0.04144 C -0.05287 0.0419 -0.05365 0.0419 -0.05443 0.0426 C -0.05508 0.04329 -0.05573 0.04468 -0.05651 0.04514 C -0.05834 0.0463 -0.06029 0.04676 -0.06211 0.04769 C -0.06498 0.04908 -0.06407 0.04908 -0.06706 0.05139 C -0.06823 0.05232 -0.0694 0.05324 -0.07071 0.05394 C -0.07201 0.05486 -0.07487 0.05648 -0.07487 0.05648 C -0.07578 0.05764 -0.0767 0.05926 -0.07774 0.06019 C -0.07878 0.06135 -0.08008 0.06181 -0.08125 0.06273 C -0.08607 0.06644 -0.08203 0.06459 -0.08763 0.06644 C -0.09089 0.06945 -0.09037 0.06922 -0.09401 0.07153 C -0.09779 0.07408 -0.09479 0.0713 -0.09961 0.07523 C -0.10495 0.0794 -0.10026 0.07639 -0.10456 0.07917 C -0.10547 0.08033 -0.10834 0.08426 -0.10951 0.08542 C -0.11185 0.0875 -0.1142 0.08982 -0.11667 0.09167 C -0.11784 0.0926 -0.11901 0.09306 -0.12018 0.09422 C -0.12162 0.09561 -0.12292 0.09792 -0.12448 0.09931 L -0.13008 0.10417 C -0.13242 0.11042 -0.13034 0.10625 -0.13438 0.11042 C -0.13581 0.11204 -0.13854 0.11551 -0.13854 0.11551 C -0.14167 0.12385 -0.13802 0.11459 -0.14206 0.12315 C -0.14349 0.12593 -0.14453 0.12894 -0.14571 0.13195 C -0.14584 0.13311 -0.14636 0.13426 -0.14636 0.13565 C -0.14636 0.13611 -0.14532 0.14352 -0.14492 0.14445 C -0.1444 0.14607 -0.14349 0.14676 -0.14284 0.14815 C -0.1418 0.1507 -0.14115 0.15371 -0.13998 0.15579 C -0.13907 0.15741 -0.13815 0.15926 -0.13711 0.16088 C -0.1336 0.16598 -0.12982 0.17061 -0.12578 0.17477 C -0.12487 0.1757 -0.12396 0.17639 -0.12305 0.17709 C -0.11836 0.18195 -0.12084 0.18033 -0.11589 0.18357 C -0.11315 0.18519 -0.11159 0.18611 -0.10886 0.18727 C -0.10378 0.18936 -0.10703 0.1875 -0.10326 0.18982 C -0.10248 0.19051 -0.10183 0.19167 -0.10104 0.19236 C -0.10039 0.19283 -0.09974 0.19352 -0.09896 0.19352 C -0.08203 0.19445 -0.06498 0.19445 -0.04805 0.19491 C -0.04714 0.19514 -0.04401 0.1963 -0.0431 0.19723 C -0.04232 0.19792 -0.04167 0.19908 -0.04089 0.19977 C -0.03841 0.20232 -0.03841 0.20209 -0.03594 0.20371 C -0.03438 0.20648 -0.03373 0.20811 -0.03177 0.20996 C -0.03099 0.21042 -0.03034 0.21065 -0.02956 0.21111 C -0.02891 0.2125 -0.02826 0.21389 -0.02748 0.21482 C -0.02683 0.21598 -0.02591 0.21644 -0.02539 0.21736 C -0.02474 0.21852 -0.02461 0.22037 -0.02396 0.2213 C -0.02318 0.22223 -0.02201 0.22199 -0.0211 0.22246 C -0.02018 0.22338 -0.01927 0.22431 -0.01823 0.225 C -0.01641 0.22616 -0.01498 0.22593 -0.01328 0.22755 C -0.0125 0.22824 -0.01198 0.2294 -0.0112 0.2301 C -0.0099 0.23102 -0.00508 0.23218 -0.00417 0.23264 C 0.00521 0.23912 -0.00495 0.23264 0.01575 0.2375 C 0.01745 0.23797 0.01901 0.23912 0.0207 0.24005 C 0.02135 0.24051 0.02213 0.24074 0.02278 0.24144 C 0.0237 0.24213 0.02461 0.24306 0.02565 0.24375 C 0.02695 0.24491 0.02982 0.2463 0.02982 0.2463 C 0.0306 0.24769 0.03112 0.24908 0.03203 0.25023 C 0.03255 0.25093 0.03346 0.25093 0.03411 0.25139 C 0.0358 0.25255 0.0375 0.25371 0.03906 0.2551 C 0.04453 0.25996 0.03802 0.25579 0.04323 0.25903 C 0.04505 0.26204 0.04648 0.26389 0.04752 0.26783 C 0.0483 0.27061 0.04883 0.27385 0.04961 0.27662 C 0.05026 0.27848 0.05117 0.27986 0.05182 0.28148 C 0.05495 0.29051 0.0513 0.28311 0.05534 0.29051 C 0.05573 0.29306 0.05677 0.30139 0.05742 0.30301 C 0.0582 0.30463 0.05898 0.30625 0.0595 0.30811 C 0.0612 0.3125 0.06054 0.31366 0.06315 0.3169 C 0.06367 0.3176 0.06458 0.31736 0.06523 0.31806 C 0.06666 0.31945 0.06797 0.32176 0.06953 0.32315 C 0.07083 0.32431 0.07226 0.32593 0.0737 0.32686 C 0.07552 0.32801 0.07942 0.3294 0.07942 0.3294 C 0.08541 0.33658 0.07773 0.32801 0.08359 0.33311 C 0.08906 0.33797 0.08255 0.3338 0.08789 0.33704 C 0.08854 0.3382 0.08919 0.33959 0.08997 0.34074 C 0.09062 0.34167 0.09166 0.3419 0.09205 0.34329 C 0.09271 0.34468 0.09258 0.34653 0.09284 0.34838 C 0.09375 0.34746 0.09492 0.34699 0.0957 0.34584 C 0.09661 0.34398 0.097 0.34144 0.09778 0.33936 C 0.10143 0.33079 0.09974 0.34144 0.10416 0.3257 C 0.10599 0.31922 0.10468 0.32153 0.10768 0.31806 C 0.10859 0.31551 0.10976 0.3132 0.11054 0.31042 C 0.11093 0.3088 0.11146 0.30718 0.11198 0.30556 C 0.11224 0.30417 0.11237 0.30301 0.11263 0.30162 C 0.11497 0.29283 0.11471 0.29375 0.11692 0.28797 C 0.11718 0.28658 0.11732 0.28542 0.11758 0.28403 C 0.11849 0.28079 0.11979 0.27755 0.12044 0.27408 C 0.1207 0.27269 0.12096 0.27153 0.12109 0.27037 C 0.12135 0.26852 0.12148 0.2669 0.12187 0.26528 C 0.12278 0.26042 0.12343 0.25834 0.12461 0.25394 C 0.12487 0.25139 0.12487 0.24885 0.12539 0.2463 C 0.12578 0.24445 0.12721 0.24329 0.12747 0.24144 C 0.12812 0.23773 0.12786 0.2338 0.12825 0.2301 C 0.12838 0.22871 0.12864 0.22755 0.1289 0.22616 C 0.12864 0.19028 0.12825 0.15417 0.12825 0.11806 C 0.12825 0.10973 0.12851 0.10116 0.1289 0.09283 C 0.12903 0.09167 0.12942 0.09051 0.12968 0.08912 C 0.12995 0.08704 0.13008 0.08496 0.13034 0.08287 C 0.1306 0.08125 0.13086 0.0794 0.13099 0.07778 C 0.13125 0.07408 0.13138 0.07014 0.13177 0.06644 C 0.1319 0.06482 0.13229 0.0632 0.13242 0.06135 C 0.13281 0.05764 0.13294 0.05394 0.1332 0.05023 C 0.13346 0.04098 0.13333 0.03172 0.13385 0.02246 C 0.13398 0.01991 0.13528 0.01482 0.13528 0.01482 C 0.13554 0.01158 0.13567 0.00811 0.13593 0.00486 C 0.13685 -0.00463 0.13646 0.00186 0.13737 -0.00648 C 0.13763 -0.00902 0.13789 -0.01157 0.13815 -0.01412 C 0.13828 -0.01597 0.13906 -0.02083 0.13958 -0.02291 C 0.13997 -0.02453 0.14049 -0.02615 0.14101 -0.02777 C 0.14023 -0.04676 0.1401 -0.06574 0.1388 -0.08449 C 0.13867 -0.08727 0.13737 -0.08935 0.13672 -0.09189 C 0.13424 -0.10139 0.13515 -0.09977 0.13242 -0.10833 C 0.13164 -0.11088 0.12995 -0.11574 0.1289 -0.11852 C 0.12825 -0.12014 0.12747 -0.12176 0.12682 -0.12338 C 0.12656 -0.12523 0.1263 -0.12685 0.12604 -0.12847 C 0.12578 -0.13148 0.12578 -0.13449 0.12539 -0.13727 C 0.12513 -0.13912 0.12448 -0.14074 0.12396 -0.14236 C 0.11953 -0.15648 0.12383 -0.14166 0.12044 -0.1537 C 0.12018 -0.15532 0.12005 -0.15717 0.11966 -0.15879 C 0.1194 -0.16041 0.11875 -0.16203 0.11836 -0.16365 C 0.11784 -0.16574 0.11745 -0.16805 0.11692 -0.1699 C 0.1164 -0.17176 0.11588 -0.17338 0.11549 -0.175 C 0.11497 -0.17708 0.11458 -0.17916 0.11406 -0.18125 C 0.1125 -0.18727 0.1125 -0.18634 0.11054 -0.19259 C 0.11002 -0.19421 0.10976 -0.19606 0.10911 -0.19768 C 0.10846 -0.19907 0.10768 -0.2 0.10703 -0.20139 C 0.10625 -0.20301 0.10573 -0.20509 0.10482 -0.20648 C 0.10429 -0.20764 0.10338 -0.2081 0.10273 -0.20902 C 0.10195 -0.21018 0.10143 -0.21157 0.10065 -0.21273 C 0.1 -0.21365 0.09909 -0.21435 0.09843 -0.21527 C 0.09778 -0.21643 0.09713 -0.21805 0.09635 -0.21898 C 0.0957 -0.2199 0.09492 -0.21967 0.09427 -0.22037 C 0.09349 -0.22106 0.09284 -0.22222 0.09205 -0.22291 C 0.09101 -0.22384 0.08971 -0.2243 0.08854 -0.22546 C 0.0862 -0.22754 0.08385 -0.23009 0.08151 -0.23287 C 0.08086 -0.23379 0.08021 -0.23472 0.07942 -0.23541 C 0.07851 -0.23611 0.07747 -0.23611 0.07656 -0.23657 C 0.07578 -0.23703 0.07513 -0.2375 0.07448 -0.23796 C 0.07044 -0.24514 0.07448 -0.23912 0.06953 -0.24305 C 0.06875 -0.24352 0.0681 -0.2449 0.06732 -0.24537 C 0.06601 -0.24652 0.06315 -0.24791 0.06315 -0.24791 C 0.05807 -0.25393 0.06445 -0.24699 0.05742 -0.25185 C 0.05664 -0.25231 0.05612 -0.2537 0.05534 -0.25439 C 0.0539 -0.25532 0.05234 -0.25532 0.05104 -0.25671 C 0.05039 -0.25764 0.04974 -0.25856 0.04896 -0.25926 C 0.0483 -0.25995 0.04752 -0.26018 0.04687 -0.26064 C 0.04557 -0.26134 0.04284 -0.26365 0.04114 -0.26435 C 0.03997 -0.26481 0.0388 -0.26504 0.03763 -0.26551 C 0.03385 -0.26713 0.03554 -0.26689 0.03125 -0.26805 C 0.02955 -0.26852 0.02799 -0.26898 0.0263 -0.26944 C 0.02565 -0.27014 0.025 -0.27129 0.02422 -0.27199 C 0.02252 -0.27314 0.01849 -0.27384 0.01705 -0.2743 C 0.01562 -0.275 0.01432 -0.27615 0.01289 -0.27685 C 0.01211 -0.27731 0.01146 -0.27801 0.01067 -0.27824 C -0.00391 -0.28032 0.00508 -0.27916 -0.01615 -0.28078 C -0.01758 -0.28102 -0.01901 -0.28148 -0.02045 -0.28194 C -0.02136 -0.2824 -0.02227 -0.2831 -0.02318 -0.2831 C -0.03099 -0.2831 -0.0388 -0.2824 -0.04662 -0.28194 C -0.05664 -0.28009 -0.04961 -0.28194 -0.05573 -0.27939 C -0.0569 -0.27893 -0.05821 -0.2787 -0.05938 -0.27824 C -0.06081 -0.27754 -0.06211 -0.27615 -0.06354 -0.27569 C -0.06524 -0.27523 -0.06693 -0.275 -0.06849 -0.2743 C -0.07045 -0.27384 -0.07292 -0.27199 -0.07487 -0.27199 C -0.08334 -0.27106 -0.09193 -0.27106 -0.10039 -0.2706 C -0.1017 -0.2699 -0.10404 -0.26828 -0.10534 -0.26805 C -0.10886 -0.26736 -0.11237 -0.26736 -0.11589 -0.26689 C -0.11771 -0.26643 -0.1211 -0.2662 -0.12305 -0.26435 C -0.12383 -0.26365 -0.12448 -0.26273 -0.12513 -0.2618 C -0.12865 -0.25254 -0.12396 -0.26342 -0.12943 -0.25555 C -0.13151 -0.25231 -0.13073 -0.24838 -0.13216 -0.24421 C -0.13425 -0.23889 -0.13308 -0.24143 -0.13581 -0.23657 C -0.13594 -0.23287 -0.13581 -0.22893 -0.13646 -0.22546 C -0.13672 -0.22361 -0.13789 -0.22291 -0.13854 -0.22152 C -0.1444 -0.20949 -0.13659 -0.22384 -0.14349 -0.21157 C -0.14571 -0.19977 -0.14193 -0.21921 -0.14636 -0.20139 C -0.14675 -0.19977 -0.14688 -0.19814 -0.14701 -0.19652 C -0.14649 -0.19236 -0.14597 -0.18588 -0.14349 -0.18379 C -0.13802 -0.17893 -0.14336 -0.18402 -0.13789 -0.17754 C -0.13607 -0.17546 -0.13399 -0.17361 -0.13216 -0.17129 C -0.12487 -0.16157 -0.13425 -0.17314 -0.12578 -0.16504 C -0.11901 -0.1581 -0.12826 -0.1625 -0.11589 -0.1537 C -0.11472 -0.15277 -0.11354 -0.15231 -0.11237 -0.15115 C -0.11133 -0.15023 -0.11055 -0.14861 -0.10951 -0.14745 C -0.10847 -0.14606 -0.10729 -0.14467 -0.10599 -0.14352 C -0.09922 -0.13703 -0.10013 -0.13958 -0.0905 -0.13102 C -0.08815 -0.12893 -0.08581 -0.12662 -0.08334 -0.12477 C -0.06576 -0.11064 -0.0862 -0.12777 -0.06992 -0.11597 C -0.06797 -0.11458 -0.06615 -0.1125 -0.06433 -0.11088 C -0.06237 -0.10949 -0.06055 -0.10833 -0.0586 -0.10717 C -0.05651 -0.10578 -0.05222 -0.10324 -0.05222 -0.10324 C -0.0513 -0.10208 -0.05039 -0.10069 -0.04935 -0.09953 C -0.0487 -0.09861 -0.04792 -0.09814 -0.04727 -0.09699 C -0.04623 -0.09514 -0.04545 -0.09282 -0.0444 -0.09074 C -0.0431 -0.08819 -0.04128 -0.08611 -0.04024 -0.0831 C -0.03972 -0.08194 -0.03933 -0.08055 -0.0388 -0.07939 C -0.03464 -0.07129 -0.03529 -0.07222 -0.03177 -0.06805 C -0.03125 -0.06597 -0.03073 -0.06389 -0.03034 -0.0618 C -0.02995 -0.05972 -0.02995 -0.05764 -0.02956 -0.05555 C -0.02904 -0.05277 -0.02774 -0.04907 -0.02683 -0.04676 C -0.02539 -0.04328 -0.02435 -0.04051 -0.02253 -0.03796 C -0.02188 -0.03703 -0.0211 -0.03634 -0.02045 -0.03541 C -0.02018 -0.03426 -0.02005 -0.03287 -0.01966 -0.03171 C -0.01849 -0.02777 -0.01706 -0.02569 -0.0155 -0.02291 C -0.01459 -0.00856 -0.01485 -0.00509 -0.01472 -0.00139 Z " pathEditMode="relative" ptsTypes="AAAAAAAAAAAAAAAAAAAAAAAAAAAAAAAAAAAAAAAAAAAAAAAAAAAAAAAAAAAAAAAAAAAAAAAAAAAAAAAAAAAAAAAAAAAAAAAAAAAAAAAAAAAAAAAAAAAAAAAAAAAAAAAAAAAAAAAAAAAAAAAAAAAAAAAAAAAAAAAAAAAAAAAAAAAAAAAAAAAAAAAAAAAAAAAAAAAAAAAAAAAAAAAAAAA">
                                      <p:cBhvr>
                                        <p:cTn id="9" dur="4000" fill="hold"/>
                                        <p:tgtEl>
                                          <p:spTgt spid="3"/>
                                        </p:tgtEl>
                                        <p:attrNameLst>
                                          <p:attrName>ppt_x</p:attrName>
                                          <p:attrName>ppt_y</p:attrName>
                                        </p:attrNameLst>
                                      </p:cBhvr>
                                    </p:animMotion>
                                  </p:childTnLst>
                                </p:cTn>
                              </p:par>
                            </p:childTnLst>
                          </p:cTn>
                        </p:par>
                      </p:childTnLst>
                    </p:cTn>
                  </p:par>
                  <p:par>
                    <p:cTn id="10" fill="hold" nodeType="clickPar">
                      <p:stCondLst>
                        <p:cond delay="indefinite"/>
                      </p:stCondLst>
                      <p:childTnLst>
                        <p:par>
                          <p:cTn id="11" fill="hold" nodeType="withGroup">
                            <p:stCondLst>
                              <p:cond delay="0"/>
                            </p:stCondLst>
                            <p:childTnLst>
                              <p:par>
                                <p:cTn id="12" presetID="31" presetClass="entr" presetSubtype="0" fill="hold" nodeType="clickEffect">
                                  <p:stCondLst>
                                    <p:cond delay="0"/>
                                  </p:stCondLst>
                                  <p:childTnLst>
                                    <p:set>
                                      <p:cBhvr>
                                        <p:cTn id="13" dur="1" fill="hold">
                                          <p:stCondLst>
                                            <p:cond delay="0"/>
                                          </p:stCondLst>
                                        </p:cTn>
                                        <p:tgtEl>
                                          <p:spTgt spid="52"/>
                                        </p:tgtEl>
                                        <p:attrNameLst>
                                          <p:attrName>style.visibility</p:attrName>
                                        </p:attrNameLst>
                                      </p:cBhvr>
                                      <p:to>
                                        <p:strVal val="visible"/>
                                      </p:to>
                                    </p:set>
                                    <p:anim calcmode="lin" valueType="num">
                                      <p:cBhvr>
                                        <p:cTn id="14" dur="1000" fill="hold"/>
                                        <p:tgtEl>
                                          <p:spTgt spid="52"/>
                                        </p:tgtEl>
                                        <p:attrNameLst>
                                          <p:attrName>ppt_w</p:attrName>
                                        </p:attrNameLst>
                                      </p:cBhvr>
                                      <p:tavLst>
                                        <p:tav tm="0">
                                          <p:val>
                                            <p:fltVal val="0"/>
                                          </p:val>
                                        </p:tav>
                                        <p:tav tm="100000">
                                          <p:val>
                                            <p:strVal val="#ppt_w"/>
                                          </p:val>
                                        </p:tav>
                                      </p:tavLst>
                                    </p:anim>
                                    <p:anim calcmode="lin" valueType="num">
                                      <p:cBhvr>
                                        <p:cTn id="15" dur="1000" fill="hold"/>
                                        <p:tgtEl>
                                          <p:spTgt spid="52"/>
                                        </p:tgtEl>
                                        <p:attrNameLst>
                                          <p:attrName>ppt_h</p:attrName>
                                        </p:attrNameLst>
                                      </p:cBhvr>
                                      <p:tavLst>
                                        <p:tav tm="0">
                                          <p:val>
                                            <p:fltVal val="0"/>
                                          </p:val>
                                        </p:tav>
                                        <p:tav tm="100000">
                                          <p:val>
                                            <p:strVal val="#ppt_h"/>
                                          </p:val>
                                        </p:tav>
                                      </p:tavLst>
                                    </p:anim>
                                    <p:anim calcmode="lin" valueType="num">
                                      <p:cBhvr>
                                        <p:cTn id="16" dur="1000" fill="hold"/>
                                        <p:tgtEl>
                                          <p:spTgt spid="52"/>
                                        </p:tgtEl>
                                        <p:attrNameLst>
                                          <p:attrName>style.rotation</p:attrName>
                                        </p:attrNameLst>
                                      </p:cBhvr>
                                      <p:tavLst>
                                        <p:tav tm="0">
                                          <p:val>
                                            <p:fltVal val="90"/>
                                          </p:val>
                                        </p:tav>
                                        <p:tav tm="100000">
                                          <p:val>
                                            <p:fltVal val="0"/>
                                          </p:val>
                                        </p:tav>
                                      </p:tavLst>
                                    </p:anim>
                                    <p:animEffect transition="in" filter="fade">
                                      <p:cBhvr>
                                        <p:cTn id="17" dur="1000"/>
                                        <p:tgtEl>
                                          <p:spTgt spid="5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2" presetClass="entr" presetSubtype="0" fill="hold" nodeType="click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fade">
                                      <p:cBhvr>
                                        <p:cTn id="22" dur="1000"/>
                                        <p:tgtEl>
                                          <p:spTgt spid="53"/>
                                        </p:tgtEl>
                                      </p:cBhvr>
                                    </p:animEffect>
                                    <p:anim calcmode="lin" valueType="num">
                                      <p:cBhvr>
                                        <p:cTn id="23" dur="1000" fill="hold"/>
                                        <p:tgtEl>
                                          <p:spTgt spid="53"/>
                                        </p:tgtEl>
                                        <p:attrNameLst>
                                          <p:attrName>ppt_x</p:attrName>
                                        </p:attrNameLst>
                                      </p:cBhvr>
                                      <p:tavLst>
                                        <p:tav tm="0">
                                          <p:val>
                                            <p:strVal val="#ppt_x"/>
                                          </p:val>
                                        </p:tav>
                                        <p:tav tm="100000">
                                          <p:val>
                                            <p:strVal val="#ppt_x"/>
                                          </p:val>
                                        </p:tav>
                                      </p:tavLst>
                                    </p:anim>
                                    <p:anim calcmode="lin" valueType="num">
                                      <p:cBhvr>
                                        <p:cTn id="24" dur="1000" fill="hold"/>
                                        <p:tgtEl>
                                          <p:spTgt spid="53"/>
                                        </p:tgtEl>
                                        <p:attrNameLst>
                                          <p:attrName>ppt_y</p:attrName>
                                        </p:attrNameLst>
                                      </p:cBhvr>
                                      <p:tavLst>
                                        <p:tav tm="0">
                                          <p:val>
                                            <p:strVal val="#ppt_y+.1"/>
                                          </p:val>
                                        </p:tav>
                                        <p:tav tm="100000">
                                          <p:val>
                                            <p:strVal val="#ppt_y"/>
                                          </p:val>
                                        </p:tav>
                                      </p:tavLst>
                                    </p:anim>
                                  </p:childTnLst>
                                </p:cTn>
                              </p:par>
                            </p:childTnLst>
                          </p:cTn>
                        </p:par>
                        <p:par>
                          <p:cTn id="25" fill="hold" nodeType="afterGroup">
                            <p:stCondLst>
                              <p:cond delay="1000"/>
                            </p:stCondLst>
                            <p:childTnLst>
                              <p:par>
                                <p:cTn id="26" presetID="0" presetClass="path" presetSubtype="0" accel="50000" decel="50000" fill="hold" nodeType="afterEffect">
                                  <p:stCondLst>
                                    <p:cond delay="0"/>
                                  </p:stCondLst>
                                  <p:childTnLst>
                                    <p:animMotion origin="layout" path="M -0.01446 0.01134 L -0.01446 0.01134 C -0.025 0.01852 -0.0168 0.01134 -0.02227 0.01898 C -0.02357 0.02083 -0.02513 0.02222 -0.02657 0.02407 L -0.02865 0.02662 C -0.03138 0.03634 -0.02826 0.02708 -0.03295 0.03541 C -0.03529 0.03958 -0.03347 0.03912 -0.03568 0.04421 C -0.03698 0.04699 -0.03881 0.04861 -0.03998 0.05162 C -0.04649 0.06898 -0.03972 0.05115 -0.04493 0.06435 C -0.04545 0.06551 -0.04571 0.06713 -0.04636 0.06805 C -0.04714 0.06921 -0.04818 0.06967 -0.04922 0.0706 C -0.05065 0.08102 -0.04857 0.07106 -0.05196 0.07801 C -0.05521 0.08472 -0.05365 0.08495 -0.0569 0.08935 C -0.05834 0.0912 -0.0612 0.09444 -0.0612 0.09444 C -0.06329 0.1 -0.06498 0.10555 -0.06823 0.10949 C -0.06901 0.11041 -0.06967 0.11134 -0.07045 0.11203 C -0.07136 0.11296 -0.0724 0.11342 -0.07318 0.11458 C -0.07409 0.11551 -0.07461 0.11713 -0.07539 0.11828 C -0.07605 0.11921 -0.07683 0.1199 -0.07748 0.12083 C -0.07826 0.12199 -0.07878 0.12361 -0.07956 0.12453 C -0.08099 0.12639 -0.08243 0.12801 -0.08386 0.12963 C -0.08646 0.13264 -0.08842 0.13541 -0.09167 0.13727 L -0.09375 0.13842 C -0.09558 0.14166 -0.09753 0.14583 -0.10013 0.14722 L -0.10222 0.14861 C -0.10756 0.15486 -0.10105 0.14676 -0.10651 0.15486 C -0.10808 0.15717 -0.11003 0.1581 -0.11146 0.16111 C -0.11263 0.16342 -0.11433 0.16875 -0.11433 0.16875 C -0.11446 0.17152 -0.11472 0.17453 -0.11498 0.17754 C -0.11524 0.18009 -0.11563 0.1824 -0.11563 0.18495 C -0.11563 0.20092 -0.11563 0.21689 -0.11498 0.23287 C -0.11485 0.23472 -0.11394 0.23611 -0.11355 0.23796 C -0.11329 0.23912 -0.11315 0.24051 -0.11289 0.24166 C -0.11198 0.24514 -0.1099 0.25208 -0.1086 0.25416 C -0.10717 0.25671 -0.10599 0.25972 -0.10443 0.2618 C -0.10365 0.2625 -0.103 0.26365 -0.10222 0.26435 C -0.10118 0.26527 -0.09987 0.26597 -0.0987 0.26689 C -0.09805 0.26736 -0.09727 0.26736 -0.09662 0.26805 C -0.09584 0.26875 -0.09519 0.2699 -0.0944 0.2706 C -0.09349 0.27152 -0.09037 0.27268 -0.08946 0.27314 C -0.08881 0.27384 -0.08815 0.275 -0.08737 0.27569 C -0.08659 0.27615 -0.08164 0.27801 -0.08099 0.27801 C -0.07956 0.27847 -0.07813 0.27893 -0.07683 0.27939 C -0.07513 0.27986 -0.07201 0.28171 -0.07045 0.28194 C -0.06094 0.28264 -0.05157 0.28264 -0.04206 0.2831 C -0.03789 0.28356 -0.0336 0.28379 -0.0293 0.28449 C -0.02435 0.28518 -0.02539 0.28611 -0.02019 0.28819 C -0.01849 0.28889 -0.0168 0.28912 -0.01524 0.28935 C -0.01381 0.29027 -0.01237 0.2912 -0.01094 0.29189 C -0.00873 0.29305 -0.00365 0.29421 -0.0017 0.29444 C 0.00416 0.29514 0.01002 0.29537 0.01588 0.29583 C 0.01836 0.29652 0.01992 0.29699 0.02226 0.29814 C 0.02304 0.29861 0.02369 0.2993 0.02448 0.29953 C 0.0263 0.3 0.02825 0.30023 0.03007 0.30069 C 0.03203 0.30139 0.03385 0.30277 0.0358 0.30324 C 0.03724 0.3037 0.03854 0.30393 0.03997 0.30463 C 0.04101 0.30486 0.04192 0.30555 0.04283 0.30578 C 0.04453 0.30625 0.04609 0.30648 0.04778 0.30694 C 0.04895 0.3074 0.05013 0.30787 0.0513 0.30833 C 0.05273 0.30879 0.05416 0.30926 0.0556 0.30949 C 0.06054 0.3125 0.05455 0.30926 0.06406 0.31203 C 0.06484 0.31227 0.06549 0.31296 0.06614 0.31342 C 0.06757 0.31389 0.06901 0.31412 0.07044 0.31458 C 0.07109 0.31504 0.07187 0.31597 0.07252 0.31597 C 0.08489 0.31597 0.0776 0.31574 0.0832 0.31342 C 0.09075 0.30995 0.08268 0.31458 0.09023 0.30949 C 0.09101 0.30902 0.09166 0.30879 0.09231 0.30833 C 0.09362 0.30717 0.09479 0.30578 0.09596 0.30463 C 0.09661 0.3037 0.09726 0.30277 0.09804 0.30208 C 0.10026 0.3 0.10364 0.3 0.10586 0.29953 C 0.10703 0.29907 0.1082 0.29861 0.10937 0.29814 C 0.11119 0.29745 0.11315 0.29629 0.11497 0.29583 L 0.11992 0.29444 C 0.1207 0.29398 0.12135 0.29352 0.12213 0.29328 C 0.12395 0.29236 0.12591 0.29166 0.12773 0.29074 C 0.12968 0.28958 0.13632 0.28495 0.13841 0.2831 C 0.14075 0.28102 0.14531 0.27615 0.14752 0.27314 C 0.15104 0.26852 0.14948 0.27037 0.15247 0.26689 C 0.15299 0.26551 0.15351 0.26435 0.1539 0.26296 C 0.15468 0.26134 0.15573 0.25995 0.15612 0.2581 C 0.15703 0.25139 0.15742 0.23796 0.15742 0.23796 C 0.15729 0.21944 0.15677 0.20092 0.15677 0.1824 C 0.15677 0.11875 0.15416 0.1375 0.15885 0.10833 C 0.15911 0.10416 0.15911 0.09977 0.15963 0.0956 C 0.15989 0.09305 0.16054 0.09074 0.16106 0.08819 C 0.16198 0.08287 0.16132 0.08541 0.16315 0.08055 L 0.16523 0.06921 C 0.16549 0.06805 0.16562 0.06666 0.16601 0.06551 C 0.1664 0.06435 0.16705 0.06319 0.16744 0.0618 C 0.16796 0.05926 0.16796 0.05648 0.16875 0.05416 C 0.16927 0.05301 0.16979 0.05185 0.17018 0.05046 C 0.17083 0.04838 0.17135 0.04352 0.17161 0.04166 C 0.17187 0.04027 0.172 0.03912 0.17239 0.03773 C 0.17278 0.03657 0.1733 0.03541 0.17382 0.03402 C 0.17356 -0.02894 0.17356 -0.09167 0.17304 -0.15463 C 0.17304 -0.15787 0.17161 -0.15949 0.17096 -0.16227 C 0.17057 -0.16343 0.17057 -0.16482 0.17018 -0.16598 C 0.1694 -0.16852 0.16731 -0.17269 0.16601 -0.17477 C 0.16367 -0.17801 0.16263 -0.17801 0.15963 -0.17986 L 0.15533 -0.18241 C 0.15468 -0.18264 0.1539 -0.18287 0.15325 -0.18357 C 0.14948 -0.18681 0.15143 -0.18565 0.14752 -0.18727 C 0.14687 -0.1882 0.14622 -0.18936 0.14544 -0.18982 C 0.14414 -0.19098 0.14257 -0.19144 0.14114 -0.19236 L 0.13906 -0.19375 C 0.13906 -0.19375 0.13489 -0.19607 0.13489 -0.19607 C 0.13294 -0.19676 0.12864 -0.19815 0.12708 -0.2 C 0.12448 -0.20301 0.12487 -0.20301 0.12135 -0.20486 C 0.11823 -0.20695 0.11836 -0.20556 0.11497 -0.2088 C 0.11393 -0.20973 0.11328 -0.21158 0.11224 -0.2125 C 0.11132 -0.2132 0.11028 -0.2132 0.10937 -0.21366 C 0.10429 -0.21644 0.11093 -0.21366 0.10364 -0.21621 C 0.10273 -0.21713 0.10182 -0.21806 0.10091 -0.21875 C 0.10013 -0.21922 0.09948 -0.21945 0.09869 -0.22014 C 0.09687 -0.22153 0.09505 -0.22385 0.0931 -0.225 L 0.0888 -0.22755 C 0.08815 -0.22801 0.0875 -0.22848 0.08671 -0.22894 C 0.0858 -0.22917 0.08489 -0.22986 0.08385 -0.2301 C 0.08242 -0.23056 0.08099 -0.23102 0.07968 -0.23148 C 0.07851 -0.23172 0.07734 -0.23218 0.07604 -0.23264 C 0.06992 -0.23704 0.075 -0.23403 0.06692 -0.23635 C 0.06588 -0.23681 0.06497 -0.23727 0.06406 -0.23773 C 0.06263 -0.2382 0.06119 -0.23843 0.05976 -0.23889 C 0.05885 -0.23936 0.05794 -0.23982 0.05703 -0.24028 C 0.0556 -0.24074 0.05416 -0.24098 0.05273 -0.24144 C 0.04843 -0.24398 0.05234 -0.2419 0.04492 -0.24398 C 0.04023 -0.24514 0.04283 -0.24468 0.03932 -0.24653 C 0.03737 -0.24746 0.03476 -0.24838 0.03294 -0.24908 L 0.02018 -0.25278 C 0.01419 -0.25625 0.01744 -0.25486 0.01028 -0.25648 C 0.00963 -0.25695 0.00885 -0.25741 0.0082 -0.25787 C -0.00417 -0.2632 -0.02162 -0.25811 -0.03073 -0.25787 C -0.03151 -0.25695 -0.03217 -0.25602 -0.03295 -0.25533 C -0.03477 -0.25348 -0.03672 -0.25186 -0.03855 -0.25023 C -0.03946 -0.24931 -0.0405 -0.24861 -0.04141 -0.24769 C -0.04258 -0.24653 -0.04388 -0.24537 -0.04493 -0.24398 C -0.04571 -0.24283 -0.04623 -0.24098 -0.04701 -0.24028 C -0.04831 -0.23889 -0.05 -0.23889 -0.05131 -0.23773 C -0.05222 -0.23681 -0.05326 -0.23611 -0.05417 -0.23519 C -0.05651 -0.23241 -0.05717 -0.23102 -0.05912 -0.22755 C -0.05951 -0.22547 -0.06003 -0.22338 -0.06055 -0.2213 C -0.06081 -0.22014 -0.06081 -0.21875 -0.0612 -0.2176 C -0.06198 -0.21482 -0.06329 -0.21273 -0.06407 -0.20996 C -0.06576 -0.20394 -0.06537 -0.2051 -0.06758 -0.19861 C -0.06797 -0.19746 -0.06862 -0.1963 -0.06901 -0.19491 C -0.07214 -0.18426 -0.07201 -0.18473 -0.07396 -0.17593 C -0.0737 -0.16806 -0.07357 -0.16019 -0.07318 -0.15209 C -0.07305 -0.14861 -0.07227 -0.14676 -0.07188 -0.14329 C -0.07149 -0.14121 -0.07136 -0.13912 -0.0711 -0.13704 C -0.07032 -0.13172 -0.07032 -0.13426 -0.06901 -0.12824 C -0.06849 -0.1257 -0.06823 -0.12315 -0.06758 -0.12061 C -0.06667 -0.11736 -0.06524 -0.11436 -0.06472 -0.11065 C -0.06446 -0.10903 -0.06446 -0.10718 -0.06407 -0.10556 C -0.06355 -0.10394 -0.0625 -0.10324 -0.06185 -0.10186 C -0.06042 -0.09861 -0.05899 -0.09514 -0.05769 -0.09167 C -0.05717 -0.09051 -0.05664 -0.08936 -0.05625 -0.08797 C -0.05586 -0.08681 -0.05599 -0.08519 -0.0556 -0.08426 C -0.05495 -0.08264 -0.05404 -0.08195 -0.05339 -0.08033 C -0.05274 -0.07894 -0.05274 -0.07686 -0.05196 -0.07547 C -0.05118 -0.07385 -0.05 -0.07315 -0.04922 -0.07153 C -0.0431 -0.05949 -0.04909 -0.06736 -0.04427 -0.06158 C -0.04297 -0.0551 -0.04375 -0.05764 -0.03998 -0.05023 C -0.03868 -0.04769 -0.03737 -0.04491 -0.03568 -0.0426 C -0.03217 -0.03797 -0.03386 -0.04005 -0.03073 -0.03635 C -0.02982 -0.0338 -0.02891 -0.03125 -0.028 -0.02894 C -0.02722 -0.02709 -0.02644 -0.02547 -0.02579 -0.02385 C -0.02487 -0.0213 -0.02292 -0.01621 -0.02292 -0.01621 C -0.02097 -0.00579 -0.02435 -0.02223 -0.0194 -0.00486 C -0.01901 -0.00324 -0.01862 -0.00162 -0.01797 3.33333E-6 C -0.01719 0.00277 -0.01511 0.00949 -0.01446 0.01134 Z " pathEditMode="relative" ptsTypes="AAAAAAAAAAAAAAAAAAAAAAAAAAAAAAAAAAAAAAAAAAAAAAAAAAAAAAAAAAAAAAAAAAAAAAAAAAAAAAAAAAAAAAAAAAAAAAAAAAAAAAAAAAAAAAAAAAAAAAAAAAAAAAAAAAAAAAAAAAAAAAAAAAAAAAAAAAAAAAAAAAAAAAAAAA">
                                      <p:cBhvr>
                                        <p:cTn id="27" dur="4000" fill="hold"/>
                                        <p:tgtEl>
                                          <p:spTgt spid="1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4" descr="POINSE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04585" y="5001816"/>
            <a:ext cx="1048940"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12"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626853">
            <a:off x="7820025" y="822722"/>
            <a:ext cx="1264444"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30"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090009" flipH="1">
            <a:off x="102989" y="770930"/>
            <a:ext cx="1072754" cy="1269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Text Box 7"/>
          <p:cNvSpPr txBox="1">
            <a:spLocks noChangeArrowheads="1"/>
          </p:cNvSpPr>
          <p:nvPr/>
        </p:nvSpPr>
        <p:spPr bwMode="auto">
          <a:xfrm>
            <a:off x="906066" y="862013"/>
            <a:ext cx="6858000"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50000"/>
              </a:spcBef>
              <a:spcAft>
                <a:spcPct val="0"/>
              </a:spcAft>
              <a:buFontTx/>
              <a:buNone/>
            </a:pPr>
            <a:r>
              <a:rPr lang="en-US" altLang="en-US" sz="2700" b="1">
                <a:solidFill>
                  <a:srgbClr val="FF0000"/>
                </a:solidFill>
                <a:latin typeface="Times New Roman" panose="02020603050405020304" pitchFamily="18" charset="0"/>
                <a:cs typeface="Times New Roman" panose="02020603050405020304" pitchFamily="18" charset="0"/>
              </a:rPr>
              <a:t>Thuyết trình, tranh luận là gì?</a:t>
            </a:r>
          </a:p>
        </p:txBody>
      </p:sp>
      <p:sp>
        <p:nvSpPr>
          <p:cNvPr id="5126" name="Text Box 8"/>
          <p:cNvSpPr txBox="1">
            <a:spLocks noChangeArrowheads="1"/>
          </p:cNvSpPr>
          <p:nvPr/>
        </p:nvSpPr>
        <p:spPr bwMode="auto">
          <a:xfrm>
            <a:off x="3890963" y="1746648"/>
            <a:ext cx="514350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en-US" sz="2250" b="1">
                <a:solidFill>
                  <a:prstClr val="black"/>
                </a:solidFill>
                <a:latin typeface="Times New Roman" panose="02020603050405020304" pitchFamily="18" charset="0"/>
                <a:cs typeface="Times New Roman" panose="02020603050405020304" pitchFamily="18" charset="0"/>
              </a:rPr>
              <a:t>Thuyết trình: </a:t>
            </a:r>
            <a:r>
              <a:rPr lang="en-US" altLang="en-US" sz="2250" b="1">
                <a:solidFill>
                  <a:srgbClr val="0000CC"/>
                </a:solidFill>
                <a:latin typeface="Times New Roman" panose="02020603050405020304" pitchFamily="18" charset="0"/>
                <a:cs typeface="Times New Roman" panose="02020603050405020304" pitchFamily="18" charset="0"/>
              </a:rPr>
              <a:t>trình bày trước nhiều người một nhận định, một quan điểm nào đó,.... nhằm thuyết phục người nghe theo ý kiến của mình.</a:t>
            </a:r>
          </a:p>
        </p:txBody>
      </p:sp>
      <p:sp>
        <p:nvSpPr>
          <p:cNvPr id="5127" name="Text Box 12"/>
          <p:cNvSpPr txBox="1">
            <a:spLocks noChangeArrowheads="1"/>
          </p:cNvSpPr>
          <p:nvPr/>
        </p:nvSpPr>
        <p:spPr bwMode="auto">
          <a:xfrm>
            <a:off x="3932635" y="3886201"/>
            <a:ext cx="5207794" cy="1131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en-US" sz="2250" b="1">
                <a:solidFill>
                  <a:prstClr val="black"/>
                </a:solidFill>
                <a:latin typeface="Times New Roman" panose="02020603050405020304" pitchFamily="18" charset="0"/>
                <a:cs typeface="Times New Roman" panose="02020603050405020304" pitchFamily="18" charset="0"/>
              </a:rPr>
              <a:t>Tranh luận</a:t>
            </a:r>
            <a:r>
              <a:rPr lang="en-US" altLang="en-US" sz="2250" b="1">
                <a:solidFill>
                  <a:srgbClr val="0000CC"/>
                </a:solidFill>
                <a:latin typeface="Times New Roman" panose="02020603050405020304" pitchFamily="18" charset="0"/>
                <a:cs typeface="Times New Roman" panose="02020603050405020304" pitchFamily="18" charset="0"/>
              </a:rPr>
              <a:t>: thay phiên nhau (luân phiên nhau) đưa ra lí lẽ và dẫn chứng để chứng minh cho quan điểm mình đưa ra.</a:t>
            </a:r>
          </a:p>
        </p:txBody>
      </p:sp>
      <p:graphicFrame>
        <p:nvGraphicFramePr>
          <p:cNvPr id="12" name="Object 6"/>
          <p:cNvGraphicFramePr>
            <a:graphicFrameLocks noChangeAspect="1"/>
          </p:cNvGraphicFramePr>
          <p:nvPr/>
        </p:nvGraphicFramePr>
        <p:xfrm>
          <a:off x="4763" y="1676400"/>
          <a:ext cx="3886200" cy="3810000"/>
        </p:xfrm>
        <a:graphic>
          <a:graphicData uri="http://schemas.openxmlformats.org/presentationml/2006/ole">
            <mc:AlternateContent xmlns:mc="http://schemas.openxmlformats.org/markup-compatibility/2006">
              <mc:Choice xmlns:v="urn:schemas-microsoft-com:vml" Requires="v">
                <p:oleObj name="Bitmap Image" r:id="rId5" imgW="7216765" imgH="3863675" progId="Paint.Picture">
                  <p:embed/>
                </p:oleObj>
              </mc:Choice>
              <mc:Fallback>
                <p:oleObj name="Bitmap Image" r:id="rId5" imgW="7216765" imgH="3863675"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3" y="1676400"/>
                        <a:ext cx="38862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1993" name="Picture 24" descr="POINSE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40481" y="5024437"/>
            <a:ext cx="1064419" cy="97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4" name="Audio 1">
            <a:hlinkClick r:id="" action="ppaction://media"/>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72500" y="542925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75239300"/>
      </p:ext>
    </p:extLst>
  </p:cSld>
  <p:clrMapOvr>
    <a:masterClrMapping/>
  </p:clrMapOvr>
  <p:transition advTm="3750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4)">
                                      <p:cBhvr>
                                        <p:cTn id="7" dur="20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5126">
                                            <p:txEl>
                                              <p:pRg st="0" end="0"/>
                                            </p:txEl>
                                          </p:spTgt>
                                        </p:tgtEl>
                                        <p:attrNameLst>
                                          <p:attrName>style.visibility</p:attrName>
                                        </p:attrNameLst>
                                      </p:cBhvr>
                                      <p:to>
                                        <p:strVal val="visible"/>
                                      </p:to>
                                    </p:set>
                                    <p:animEffect transition="in" filter="barn(inVertical)">
                                      <p:cBhvr>
                                        <p:cTn id="12" dur="500"/>
                                        <p:tgtEl>
                                          <p:spTgt spid="512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127"/>
                                        </p:tgtEl>
                                        <p:attrNameLst>
                                          <p:attrName>style.visibility</p:attrName>
                                        </p:attrNameLst>
                                      </p:cBhvr>
                                      <p:to>
                                        <p:strVal val="visible"/>
                                      </p:to>
                                    </p:set>
                                    <p:animEffect transition="in" filter="barn(inVertical)">
                                      <p:cBhvr>
                                        <p:cTn id="17" dur="500"/>
                                        <p:tgtEl>
                                          <p:spTgt spid="5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5" descr="POINSE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1906" y="4743450"/>
            <a:ext cx="1660922" cy="1220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Picture 24" descr="POINSE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29550" y="4749403"/>
            <a:ext cx="1323975"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12"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626853">
            <a:off x="7820025" y="822722"/>
            <a:ext cx="1264444"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30"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090009" flipH="1">
            <a:off x="-9525" y="887016"/>
            <a:ext cx="1268016" cy="1232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3014" name="Group 6"/>
          <p:cNvGrpSpPr>
            <a:grpSpLocks/>
          </p:cNvGrpSpPr>
          <p:nvPr/>
        </p:nvGrpSpPr>
        <p:grpSpPr bwMode="auto">
          <a:xfrm>
            <a:off x="636985" y="995363"/>
            <a:ext cx="6908006" cy="2058591"/>
            <a:chOff x="3085" y="205"/>
            <a:chExt cx="4275" cy="1362"/>
          </a:xfrm>
        </p:grpSpPr>
        <p:sp>
          <p:nvSpPr>
            <p:cNvPr id="43019" name="AutoShape 7"/>
            <p:cNvSpPr>
              <a:spLocks noChangeArrowheads="1"/>
            </p:cNvSpPr>
            <p:nvPr/>
          </p:nvSpPr>
          <p:spPr bwMode="gray">
            <a:xfrm>
              <a:off x="3469" y="205"/>
              <a:ext cx="3891" cy="432"/>
            </a:xfrm>
            <a:prstGeom prst="roundRect">
              <a:avLst>
                <a:gd name="adj" fmla="val 49398"/>
              </a:avLst>
            </a:prstGeom>
            <a:gradFill rotWithShape="1">
              <a:gsLst>
                <a:gs pos="0">
                  <a:srgbClr val="FFFF00"/>
                </a:gs>
                <a:gs pos="50000">
                  <a:srgbClr val="FFFFCE"/>
                </a:gs>
                <a:gs pos="100000">
                  <a:srgbClr val="FFFF00"/>
                </a:gs>
              </a:gsLst>
              <a:lin ang="5400000" scaled="1"/>
            </a:gradFill>
            <a:ln w="25400" algn="ctr">
              <a:solidFill>
                <a:srgbClr val="0000FF"/>
              </a:solidFill>
              <a:round/>
              <a:headEnd/>
              <a:tailEnd/>
            </a:ln>
            <a:effectLst>
              <a:outerShdw dist="89803" dir="2700000" algn="ctr" rotWithShape="0">
                <a:schemeClr val="hlink">
                  <a:alpha val="50000"/>
                </a:schemeClr>
              </a:outerShdw>
            </a:effec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0" fontAlgn="base" hangingPunct="0">
                <a:spcBef>
                  <a:spcPct val="0"/>
                </a:spcBef>
                <a:spcAft>
                  <a:spcPct val="0"/>
                </a:spcAft>
                <a:buFontTx/>
                <a:buNone/>
              </a:pPr>
              <a:r>
                <a:rPr lang="en-US" altLang="en-US" sz="4050" b="1">
                  <a:solidFill>
                    <a:srgbClr val="FF0000"/>
                  </a:solidFill>
                  <a:latin typeface="Arial" panose="020B0604020202020204" pitchFamily="34" charset="0"/>
                </a:rPr>
                <a:t>Thuyết trình, tranh luận</a:t>
              </a:r>
            </a:p>
          </p:txBody>
        </p:sp>
        <p:pic>
          <p:nvPicPr>
            <p:cNvPr id="43020" name="Picture 14" descr="0830js5b15daddi012pz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085" y="886"/>
              <a:ext cx="384" cy="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3015" name="AutoShape 11"/>
          <p:cNvSpPr>
            <a:spLocks noChangeArrowheads="1"/>
          </p:cNvSpPr>
          <p:nvPr/>
        </p:nvSpPr>
        <p:spPr bwMode="auto">
          <a:xfrm>
            <a:off x="1371600" y="2171700"/>
            <a:ext cx="6457950" cy="3657600"/>
          </a:xfrm>
          <a:prstGeom prst="octagon">
            <a:avLst>
              <a:gd name="adj" fmla="val 24273"/>
            </a:avLst>
          </a:prstGeom>
          <a:solidFill>
            <a:srgbClr val="FFFFCC"/>
          </a:solidFill>
          <a:ln w="76200">
            <a:solidFill>
              <a:srgbClr val="008000"/>
            </a:solidFill>
            <a:miter lim="800000"/>
            <a:headEnd/>
            <a:tailEnd/>
          </a:ln>
          <a:effectLst>
            <a:outerShdw dist="35921" dir="2700000" algn="ctr" rotWithShape="0">
              <a:schemeClr val="bg2"/>
            </a:outerShdw>
          </a:effec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en-US" altLang="en-US" sz="1350">
              <a:solidFill>
                <a:prstClr val="black"/>
              </a:solidFill>
              <a:latin typeface="Arial" panose="020B0604020202020204" pitchFamily="34" charset="0"/>
            </a:endParaRPr>
          </a:p>
        </p:txBody>
      </p:sp>
      <p:sp>
        <p:nvSpPr>
          <p:cNvPr id="11" name="Text Box 14"/>
          <p:cNvSpPr txBox="1">
            <a:spLocks noChangeArrowheads="1"/>
          </p:cNvSpPr>
          <p:nvPr/>
        </p:nvSpPr>
        <p:spPr bwMode="auto">
          <a:xfrm>
            <a:off x="1771650" y="2381250"/>
            <a:ext cx="5543550" cy="3554819"/>
          </a:xfrm>
          <a:prstGeom prst="rect">
            <a:avLst/>
          </a:prstGeom>
          <a:noFill/>
          <a:ln>
            <a:noFill/>
          </a:ln>
          <a:effectLst/>
          <a:extLst>
            <a:ext uri="{909E8E84-426E-40DD-AFC4-6F175D3DCCD1}">
              <a14:hiddenFill xmlns:a14="http://schemas.microsoft.com/office/drawing/2010/main">
                <a:solidFill>
                  <a:srgbClr val="CCFF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lnSpc>
                <a:spcPct val="150000"/>
              </a:lnSpc>
              <a:spcBef>
                <a:spcPct val="0"/>
              </a:spcBef>
              <a:spcAft>
                <a:spcPct val="0"/>
              </a:spcAft>
              <a:buFontTx/>
              <a:buNone/>
              <a:defRPr/>
            </a:pPr>
            <a:r>
              <a:rPr lang="vi-VN" altLang="en-US" sz="3000" dirty="0">
                <a:solidFill>
                  <a:srgbClr val="0000CC"/>
                </a:solidFill>
                <a:latin typeface="Times New Roman" panose="02020603050405020304" pitchFamily="18" charset="0"/>
              </a:rPr>
              <a:t>Thuyết trình, tranh luận là đưa ra</a:t>
            </a:r>
            <a:endParaRPr lang="en-US" altLang="en-US" sz="3000" dirty="0">
              <a:solidFill>
                <a:srgbClr val="0000CC"/>
              </a:solidFill>
              <a:latin typeface="Calibri"/>
            </a:endParaRPr>
          </a:p>
          <a:p>
            <a:pPr eaLnBrk="0" fontAlgn="base" hangingPunct="0">
              <a:lnSpc>
                <a:spcPct val="150000"/>
              </a:lnSpc>
              <a:spcBef>
                <a:spcPct val="0"/>
              </a:spcBef>
              <a:spcAft>
                <a:spcPct val="0"/>
              </a:spcAft>
              <a:buFontTx/>
              <a:buNone/>
              <a:defRPr/>
            </a:pPr>
            <a:r>
              <a:rPr lang="vi-VN" altLang="en-US" sz="3000" dirty="0">
                <a:solidFill>
                  <a:srgbClr val="0000CC"/>
                </a:solidFill>
                <a:latin typeface="Times New Roman" panose="02020603050405020304" pitchFamily="18" charset="0"/>
              </a:rPr>
              <a:t> </a:t>
            </a:r>
            <a:r>
              <a:rPr lang="vi-VN" altLang="en-US" sz="3000" b="1" u="sng" dirty="0">
                <a:solidFill>
                  <a:srgbClr val="0000CC"/>
                </a:solidFill>
                <a:latin typeface="Times New Roman" panose="02020603050405020304" pitchFamily="18" charset="0"/>
              </a:rPr>
              <a:t>ý kiến</a:t>
            </a:r>
            <a:r>
              <a:rPr lang="vi-VN" altLang="en-US" sz="3000" dirty="0">
                <a:solidFill>
                  <a:srgbClr val="0000CC"/>
                </a:solidFill>
                <a:latin typeface="Times New Roman" panose="02020603050405020304" pitchFamily="18" charset="0"/>
              </a:rPr>
              <a:t>, sau đó dùng </a:t>
            </a:r>
            <a:r>
              <a:rPr lang="vi-VN" altLang="en-US" sz="3000" b="1" u="sng" dirty="0">
                <a:solidFill>
                  <a:srgbClr val="0000CC"/>
                </a:solidFill>
                <a:latin typeface="Times New Roman" panose="02020603050405020304" pitchFamily="18" charset="0"/>
              </a:rPr>
              <a:t>lí lẽ và dẫn chứng</a:t>
            </a:r>
            <a:r>
              <a:rPr lang="vi-VN" altLang="en-US" sz="3000" dirty="0">
                <a:solidFill>
                  <a:srgbClr val="0000CC"/>
                </a:solidFill>
                <a:latin typeface="Times New Roman" panose="02020603050405020304" pitchFamily="18" charset="0"/>
              </a:rPr>
              <a:t> để bảo vệ các ý kiến đó và thuyết phục mọi người nghe theo ý </a:t>
            </a:r>
            <a:r>
              <a:rPr lang="en-US" altLang="en-US" sz="3000" dirty="0">
                <a:solidFill>
                  <a:srgbClr val="0000CC"/>
                </a:solidFill>
                <a:latin typeface="Calibri"/>
              </a:rPr>
              <a:t>          	</a:t>
            </a:r>
            <a:r>
              <a:rPr lang="vi-VN" altLang="en-US" sz="3000" dirty="0">
                <a:solidFill>
                  <a:srgbClr val="0000CC"/>
                </a:solidFill>
                <a:latin typeface="Times New Roman" panose="02020603050405020304" pitchFamily="18" charset="0"/>
              </a:rPr>
              <a:t>kiến của mình.</a:t>
            </a:r>
            <a:endParaRPr lang="en-US" altLang="en-US" sz="3000" dirty="0">
              <a:solidFill>
                <a:srgbClr val="0000CC"/>
              </a:solidFill>
              <a:latin typeface="Calibri"/>
            </a:endParaRPr>
          </a:p>
        </p:txBody>
      </p:sp>
      <p:pic>
        <p:nvPicPr>
          <p:cNvPr id="43017" name="Picture 14" descr="0830js5b15daddi012pz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871223" y="2025254"/>
            <a:ext cx="62031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8" name="Audio 1">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72500" y="542925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060992935"/>
      </p:ext>
    </p:extLst>
  </p:cSld>
  <p:clrMapOvr>
    <a:masterClrMapping/>
  </p:clrMapOvr>
  <p:transition advTm="3372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SOA\Khung nen bieu tuong\Khung nen bieu tuong\[Muare.asia]-FramesChildrenVol34\muare.asia - babyvol34 - 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40506"/>
            <a:ext cx="9221788" cy="6834187"/>
          </a:xfrm>
          <a:prstGeom prst="rect">
            <a:avLst/>
          </a:prstGeom>
          <a:solidFill>
            <a:schemeClr val="accent1">
              <a:lumMod val="60000"/>
              <a:lumOff val="40000"/>
            </a:schemeClr>
          </a:solidFill>
          <a:ln>
            <a:noFill/>
          </a:ln>
        </p:spPr>
      </p:pic>
      <p:sp>
        <p:nvSpPr>
          <p:cNvPr id="4" name="Rectangle 3"/>
          <p:cNvSpPr/>
          <p:nvPr/>
        </p:nvSpPr>
        <p:spPr>
          <a:xfrm>
            <a:off x="1371600" y="2305298"/>
            <a:ext cx="6705600" cy="3048000"/>
          </a:xfrm>
          <a:prstGeom prst="rect">
            <a:avLst/>
          </a:prstGeom>
          <a:solidFill>
            <a:schemeClr val="accent1">
              <a:lumMod val="60000"/>
              <a:lumOff val="40000"/>
            </a:schemeClr>
          </a:solidFill>
        </p:spPr>
        <p:txBody>
          <a:bodyPr wrap="none">
            <a:prstTxWarp prst="textChevron">
              <a:avLst/>
            </a:prstTxWarp>
            <a:spAutoFit/>
          </a:bodyPr>
          <a:lstStyle/>
          <a:p>
            <a:pPr algn="ctr" fontAlgn="base">
              <a:spcBef>
                <a:spcPct val="0"/>
              </a:spcBef>
              <a:spcAft>
                <a:spcPct val="0"/>
              </a:spcAft>
              <a:defRPr/>
            </a:pPr>
            <a:r>
              <a:rPr lang="en-US" sz="5400" b="1" dirty="0">
                <a:ln w="1905"/>
                <a:solidFill>
                  <a:srgbClr val="0000FF"/>
                </a:solidFill>
                <a:effectLst>
                  <a:innerShdw blurRad="69850" dist="43180" dir="5400000">
                    <a:srgbClr val="000000">
                      <a:alpha val="65000"/>
                    </a:srgbClr>
                  </a:innerShdw>
                </a:effectLst>
                <a:latin typeface="Arial" pitchFamily="34" charset="0"/>
              </a:rPr>
              <a:t>B. </a:t>
            </a:r>
            <a:r>
              <a:rPr lang="vi-VN" sz="5400" b="1" dirty="0">
                <a:ln w="1905"/>
                <a:solidFill>
                  <a:srgbClr val="0000FF"/>
                </a:solidFill>
                <a:effectLst>
                  <a:innerShdw blurRad="69850" dist="43180" dir="5400000">
                    <a:srgbClr val="000000">
                      <a:alpha val="65000"/>
                    </a:srgbClr>
                  </a:innerShdw>
                </a:effectLst>
                <a:latin typeface="Arial" pitchFamily="34" charset="0"/>
              </a:rPr>
              <a:t>HOẠT ĐỘNG </a:t>
            </a:r>
            <a:r>
              <a:rPr lang="en-US" sz="5400" b="1" dirty="0">
                <a:ln w="1905"/>
                <a:solidFill>
                  <a:srgbClr val="0000FF"/>
                </a:solidFill>
                <a:effectLst>
                  <a:innerShdw blurRad="69850" dist="43180" dir="5400000">
                    <a:srgbClr val="000000">
                      <a:alpha val="65000"/>
                    </a:srgbClr>
                  </a:innerShdw>
                </a:effectLst>
                <a:latin typeface="Arial" pitchFamily="34" charset="0"/>
              </a:rPr>
              <a:t>THỰC HÀNH</a:t>
            </a:r>
          </a:p>
        </p:txBody>
      </p:sp>
      <p:sp>
        <p:nvSpPr>
          <p:cNvPr id="5" name="Rectangle 36"/>
          <p:cNvSpPr>
            <a:spLocks noChangeArrowheads="1"/>
          </p:cNvSpPr>
          <p:nvPr/>
        </p:nvSpPr>
        <p:spPr bwMode="auto">
          <a:xfrm>
            <a:off x="0" y="0"/>
            <a:ext cx="9144000" cy="6858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vi-VN" altLang="en-US" sz="2400">
              <a:solidFill>
                <a:prstClr val="black"/>
              </a:solidFill>
              <a:latin typeface="Times New Roman" pitchFamily="18" charset="0"/>
            </a:endParaRPr>
          </a:p>
        </p:txBody>
      </p:sp>
      <p:pic>
        <p:nvPicPr>
          <p:cNvPr id="6" name="Picture 14" descr="XMASCA~1"/>
          <p:cNvPicPr>
            <a:picLocks noChangeAspect="1" noChangeArrowheads="1" noCrop="1"/>
          </p:cNvPicPr>
          <p:nvPr/>
        </p:nvPicPr>
        <p:blipFill>
          <a:blip r:embed="rId3"/>
          <a:srcRect/>
          <a:stretch>
            <a:fillRect/>
          </a:stretch>
        </p:blipFill>
        <p:spPr bwMode="auto">
          <a:xfrm>
            <a:off x="4572000" y="3937041"/>
            <a:ext cx="2286000" cy="1942735"/>
          </a:xfrm>
          <a:prstGeom prst="rect">
            <a:avLst/>
          </a:prstGeom>
          <a:noFill/>
          <a:ln w="9525">
            <a:noFill/>
            <a:miter lim="800000"/>
            <a:headEnd/>
            <a:tailEnd/>
          </a:ln>
        </p:spPr>
      </p:pic>
    </p:spTree>
    <p:extLst>
      <p:ext uri="{BB962C8B-B14F-4D97-AF65-F5344CB8AC3E}">
        <p14:creationId xmlns:p14="http://schemas.microsoft.com/office/powerpoint/2010/main" val="8103587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wheel(1)">
                                      <p:cBhvr>
                                        <p:cTn id="7" dur="2000"/>
                                        <p:tgtEl>
                                          <p:spTgt spid="1126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9"/>
          <p:cNvSpPr txBox="1">
            <a:spLocks noChangeArrowheads="1"/>
          </p:cNvSpPr>
          <p:nvPr/>
        </p:nvSpPr>
        <p:spPr bwMode="auto">
          <a:xfrm>
            <a:off x="152400" y="304801"/>
            <a:ext cx="739140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en-US" b="1" dirty="0">
                <a:solidFill>
                  <a:srgbClr val="FF0000"/>
                </a:solidFill>
                <a:latin typeface="Times New Roman" panose="02020603050405020304" pitchFamily="18" charset="0"/>
                <a:cs typeface="Times New Roman" panose="02020603050405020304" pitchFamily="18" charset="0"/>
              </a:rPr>
              <a:t>1. </a:t>
            </a:r>
            <a:r>
              <a:rPr lang="en-US" altLang="en-US" b="1" dirty="0" err="1">
                <a:solidFill>
                  <a:srgbClr val="FF0000"/>
                </a:solidFill>
                <a:latin typeface="Times New Roman" panose="02020603050405020304" pitchFamily="18" charset="0"/>
                <a:cs typeface="Times New Roman" panose="02020603050405020304" pitchFamily="18" charset="0"/>
              </a:rPr>
              <a:t>Đọc</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lại</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bài</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i="1" dirty="0" err="1">
                <a:solidFill>
                  <a:srgbClr val="FF0000"/>
                </a:solidFill>
                <a:latin typeface="Times New Roman" panose="02020603050405020304" pitchFamily="18" charset="0"/>
                <a:cs typeface="Times New Roman" panose="02020603050405020304" pitchFamily="18" charset="0"/>
              </a:rPr>
              <a:t>Cái</a:t>
            </a:r>
            <a:r>
              <a:rPr lang="en-US" altLang="en-US" b="1" i="1" dirty="0">
                <a:solidFill>
                  <a:srgbClr val="FF0000"/>
                </a:solidFill>
                <a:latin typeface="Times New Roman" panose="02020603050405020304" pitchFamily="18" charset="0"/>
                <a:cs typeface="Times New Roman" panose="02020603050405020304" pitchFamily="18" charset="0"/>
              </a:rPr>
              <a:t> </a:t>
            </a:r>
            <a:r>
              <a:rPr lang="en-US" altLang="en-US" b="1" i="1" dirty="0" err="1">
                <a:solidFill>
                  <a:srgbClr val="FF0000"/>
                </a:solidFill>
                <a:latin typeface="Times New Roman" panose="02020603050405020304" pitchFamily="18" charset="0"/>
                <a:cs typeface="Times New Roman" panose="02020603050405020304" pitchFamily="18" charset="0"/>
              </a:rPr>
              <a:t>gì</a:t>
            </a:r>
            <a:r>
              <a:rPr lang="en-US" altLang="en-US" b="1" i="1" dirty="0">
                <a:solidFill>
                  <a:srgbClr val="FF0000"/>
                </a:solidFill>
                <a:latin typeface="Times New Roman" panose="02020603050405020304" pitchFamily="18" charset="0"/>
                <a:cs typeface="Times New Roman" panose="02020603050405020304" pitchFamily="18" charset="0"/>
              </a:rPr>
              <a:t> </a:t>
            </a:r>
            <a:r>
              <a:rPr lang="en-US" altLang="en-US" b="1" i="1" dirty="0" err="1">
                <a:solidFill>
                  <a:srgbClr val="FF0000"/>
                </a:solidFill>
                <a:latin typeface="Times New Roman" panose="02020603050405020304" pitchFamily="18" charset="0"/>
                <a:cs typeface="Times New Roman" panose="02020603050405020304" pitchFamily="18" charset="0"/>
              </a:rPr>
              <a:t>quý</a:t>
            </a:r>
            <a:r>
              <a:rPr lang="en-US" altLang="en-US" b="1" i="1" dirty="0">
                <a:solidFill>
                  <a:srgbClr val="FF0000"/>
                </a:solidFill>
                <a:latin typeface="Times New Roman" panose="02020603050405020304" pitchFamily="18" charset="0"/>
                <a:cs typeface="Times New Roman" panose="02020603050405020304" pitchFamily="18" charset="0"/>
              </a:rPr>
              <a:t> </a:t>
            </a:r>
            <a:r>
              <a:rPr lang="en-US" altLang="en-US" b="1" i="1" dirty="0" err="1">
                <a:solidFill>
                  <a:srgbClr val="FF0000"/>
                </a:solidFill>
                <a:latin typeface="Times New Roman" panose="02020603050405020304" pitchFamily="18" charset="0"/>
                <a:cs typeface="Times New Roman" panose="02020603050405020304" pitchFamily="18" charset="0"/>
              </a:rPr>
              <a:t>nhất</a:t>
            </a:r>
            <a:r>
              <a:rPr lang="en-US" altLang="en-US" b="1" i="1" dirty="0">
                <a:solidFill>
                  <a:srgbClr val="FF0000"/>
                </a:solidFill>
                <a:latin typeface="Times New Roman" panose="02020603050405020304" pitchFamily="18" charset="0"/>
                <a:cs typeface="Times New Roman" panose="02020603050405020304" pitchFamily="18" charset="0"/>
              </a:rPr>
              <a:t> ?</a:t>
            </a:r>
            <a:r>
              <a:rPr lang="en-US" altLang="en-US" dirty="0">
                <a:solidFill>
                  <a:srgbClr val="FF0000"/>
                </a:solidFill>
                <a:latin typeface="Times New Roman" panose="02020603050405020304" pitchFamily="18" charset="0"/>
                <a:cs typeface="Times New Roman" panose="02020603050405020304" pitchFamily="18" charset="0"/>
              </a:rPr>
              <a:t> </a:t>
            </a:r>
            <a:endParaRPr lang="en-US" altLang="en-US" b="1"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52400" y="1168895"/>
            <a:ext cx="8839199" cy="523220"/>
          </a:xfrm>
          <a:prstGeom prst="rect">
            <a:avLst/>
          </a:prstGeom>
          <a:noFill/>
        </p:spPr>
        <p:txBody>
          <a:bodyPr wrap="square" rtlCol="0">
            <a:spAutoFit/>
          </a:bodyPr>
          <a:lstStyle/>
          <a:p>
            <a:r>
              <a:rPr lang="vi-VN" sz="2800" b="1" dirty="0">
                <a:solidFill>
                  <a:srgbClr val="FF0000"/>
                </a:solidFill>
                <a:latin typeface="Open Sans"/>
              </a:rPr>
              <a:t>2. Cùng nhau hỏi - đáp theo các câu hỏi dưới đây:</a:t>
            </a:r>
            <a:endParaRPr lang="en-US" sz="2800" b="1" dirty="0">
              <a:solidFill>
                <a:srgbClr val="FF0000"/>
              </a:solidFill>
            </a:endParaRPr>
          </a:p>
        </p:txBody>
      </p:sp>
      <p:sp>
        <p:nvSpPr>
          <p:cNvPr id="8" name="Text Box 8"/>
          <p:cNvSpPr txBox="1">
            <a:spLocks noChangeArrowheads="1"/>
          </p:cNvSpPr>
          <p:nvPr/>
        </p:nvSpPr>
        <p:spPr bwMode="auto">
          <a:xfrm>
            <a:off x="381000" y="1692116"/>
            <a:ext cx="8401842"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en-US" sz="2800" b="1" dirty="0">
                <a:solidFill>
                  <a:srgbClr val="FF0000"/>
                </a:solidFill>
                <a:latin typeface="Times New Roman" panose="02020603050405020304" pitchFamily="18" charset="0"/>
                <a:cs typeface="Times New Roman" panose="02020603050405020304" pitchFamily="18" charset="0"/>
              </a:rPr>
              <a:t>a. </a:t>
            </a:r>
            <a:r>
              <a:rPr lang="en-US" altLang="en-US" sz="2800" b="1" dirty="0" err="1">
                <a:solidFill>
                  <a:srgbClr val="0000CC"/>
                </a:solidFill>
                <a:latin typeface="Times New Roman" panose="02020603050405020304" pitchFamily="18" charset="0"/>
                <a:cs typeface="Times New Roman" panose="02020603050405020304" pitchFamily="18" charset="0"/>
              </a:rPr>
              <a:t>Các</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bạn</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Hùng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Quý</a:t>
            </a:r>
            <a:r>
              <a:rPr lang="en-US" altLang="en-US" sz="2800" b="1" dirty="0">
                <a:solidFill>
                  <a:srgbClr val="0000CC"/>
                </a:solidFill>
                <a:latin typeface="Times New Roman" panose="02020603050405020304" pitchFamily="18" charset="0"/>
                <a:cs typeface="Times New Roman" panose="02020603050405020304" pitchFamily="18" charset="0"/>
              </a:rPr>
              <a:t>, Nam </a:t>
            </a:r>
            <a:r>
              <a:rPr lang="en-US" altLang="en-US" sz="2800" b="1" dirty="0" err="1">
                <a:solidFill>
                  <a:srgbClr val="0000CC"/>
                </a:solidFill>
                <a:latin typeface="Times New Roman" panose="02020603050405020304" pitchFamily="18" charset="0"/>
                <a:cs typeface="Times New Roman" panose="02020603050405020304" pitchFamily="18" charset="0"/>
              </a:rPr>
              <a:t>tranh</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luận</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về</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vấn</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đề</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gì</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Mỗi</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bạn</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nêu</a:t>
            </a:r>
            <a:r>
              <a:rPr lang="en-US" altLang="en-US" sz="2800" b="1" dirty="0">
                <a:solidFill>
                  <a:srgbClr val="0000CC"/>
                </a:solidFill>
                <a:latin typeface="Times New Roman" panose="02020603050405020304" pitchFamily="18" charset="0"/>
                <a:cs typeface="Times New Roman" panose="02020603050405020304" pitchFamily="18" charset="0"/>
              </a:rPr>
              <a:t> ý </a:t>
            </a:r>
            <a:r>
              <a:rPr lang="en-US" altLang="en-US" sz="2800" b="1" dirty="0" err="1">
                <a:solidFill>
                  <a:srgbClr val="0000CC"/>
                </a:solidFill>
                <a:latin typeface="Times New Roman" panose="02020603050405020304" pitchFamily="18" charset="0"/>
                <a:cs typeface="Times New Roman" panose="02020603050405020304" pitchFamily="18" charset="0"/>
              </a:rPr>
              <a:t>kiến</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thế</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nào</a:t>
            </a:r>
            <a:r>
              <a:rPr lang="en-US" altLang="en-US" sz="2800" b="1" dirty="0">
                <a:solidFill>
                  <a:srgbClr val="0000CC"/>
                </a:solidFill>
                <a:latin typeface="Times New Roman" panose="02020603050405020304" pitchFamily="18" charset="0"/>
                <a:cs typeface="Times New Roman" panose="02020603050405020304" pitchFamily="18" charset="0"/>
              </a:rPr>
              <a:t>?</a:t>
            </a:r>
          </a:p>
        </p:txBody>
      </p:sp>
      <p:sp>
        <p:nvSpPr>
          <p:cNvPr id="11" name="TextBox 10"/>
          <p:cNvSpPr txBox="1"/>
          <p:nvPr/>
        </p:nvSpPr>
        <p:spPr>
          <a:xfrm>
            <a:off x="609600" y="2849343"/>
            <a:ext cx="6629400" cy="523220"/>
          </a:xfrm>
          <a:prstGeom prst="rect">
            <a:avLst/>
          </a:prstGeom>
          <a:noFill/>
        </p:spPr>
        <p:txBody>
          <a:bodyPr wrap="square" rtlCol="0">
            <a:spAutoFit/>
          </a:bodyPr>
          <a:lstStyle/>
          <a:p>
            <a:r>
              <a:rPr lang="en-US" sz="2800" b="1" dirty="0">
                <a:solidFill>
                  <a:srgbClr val="FF0000"/>
                </a:solidFill>
              </a:rPr>
              <a:t>M</a:t>
            </a:r>
            <a:r>
              <a:rPr lang="en-US" sz="2800" b="1" dirty="0">
                <a:solidFill>
                  <a:srgbClr val="00B050"/>
                </a:solidFill>
              </a:rPr>
              <a:t>:- </a:t>
            </a:r>
            <a:r>
              <a:rPr lang="en-US" sz="2800" b="1" dirty="0" err="1">
                <a:solidFill>
                  <a:srgbClr val="00B050"/>
                </a:solidFill>
              </a:rPr>
              <a:t>Hùng</a:t>
            </a:r>
            <a:r>
              <a:rPr lang="en-US" sz="2800" b="1" dirty="0">
                <a:solidFill>
                  <a:srgbClr val="00B050"/>
                </a:solidFill>
              </a:rPr>
              <a:t> </a:t>
            </a:r>
            <a:r>
              <a:rPr lang="en-US" sz="2800" b="1" dirty="0" err="1">
                <a:solidFill>
                  <a:srgbClr val="00B050"/>
                </a:solidFill>
              </a:rPr>
              <a:t>nói</a:t>
            </a:r>
            <a:r>
              <a:rPr lang="en-US" sz="2800" b="1" dirty="0">
                <a:solidFill>
                  <a:srgbClr val="00B050"/>
                </a:solidFill>
              </a:rPr>
              <a:t> </a:t>
            </a:r>
            <a:r>
              <a:rPr lang="en-US" sz="2800" b="1" dirty="0" err="1">
                <a:solidFill>
                  <a:srgbClr val="00B050"/>
                </a:solidFill>
              </a:rPr>
              <a:t>rằng</a:t>
            </a:r>
            <a:r>
              <a:rPr lang="en-US" sz="2800" b="1" dirty="0">
                <a:solidFill>
                  <a:srgbClr val="00B050"/>
                </a:solidFill>
              </a:rPr>
              <a:t> </a:t>
            </a:r>
            <a:r>
              <a:rPr lang="en-US" sz="2800" b="1" dirty="0" err="1">
                <a:solidFill>
                  <a:srgbClr val="00B050"/>
                </a:solidFill>
              </a:rPr>
              <a:t>quý</a:t>
            </a:r>
            <a:r>
              <a:rPr lang="en-US" sz="2800" b="1" dirty="0">
                <a:solidFill>
                  <a:srgbClr val="00B050"/>
                </a:solidFill>
              </a:rPr>
              <a:t> </a:t>
            </a:r>
            <a:r>
              <a:rPr lang="en-US" sz="2800" b="1" dirty="0" err="1">
                <a:solidFill>
                  <a:srgbClr val="00B050"/>
                </a:solidFill>
              </a:rPr>
              <a:t>nhất</a:t>
            </a:r>
            <a:r>
              <a:rPr lang="en-US" sz="2800" b="1" dirty="0">
                <a:solidFill>
                  <a:srgbClr val="00B050"/>
                </a:solidFill>
              </a:rPr>
              <a:t> </a:t>
            </a:r>
            <a:r>
              <a:rPr lang="en-US" sz="2800" b="1" dirty="0" err="1">
                <a:solidFill>
                  <a:srgbClr val="00B050"/>
                </a:solidFill>
              </a:rPr>
              <a:t>là</a:t>
            </a:r>
            <a:r>
              <a:rPr lang="en-US" sz="2800" b="1" dirty="0">
                <a:solidFill>
                  <a:srgbClr val="00B050"/>
                </a:solidFill>
              </a:rPr>
              <a:t> … </a:t>
            </a:r>
            <a:r>
              <a:rPr lang="en-US" sz="2800" b="1" dirty="0" err="1">
                <a:solidFill>
                  <a:srgbClr val="00B050"/>
                </a:solidFill>
              </a:rPr>
              <a:t>vì</a:t>
            </a:r>
            <a:r>
              <a:rPr lang="en-US" sz="2800" b="1" dirty="0">
                <a:solidFill>
                  <a:srgbClr val="00B050"/>
                </a:solidFill>
              </a:rPr>
              <a:t> …</a:t>
            </a:r>
            <a:endParaRPr lang="en-US" sz="2800" dirty="0"/>
          </a:p>
        </p:txBody>
      </p:sp>
      <p:sp>
        <p:nvSpPr>
          <p:cNvPr id="13" name="Text Box 11"/>
          <p:cNvSpPr txBox="1">
            <a:spLocks noChangeArrowheads="1"/>
          </p:cNvSpPr>
          <p:nvPr/>
        </p:nvSpPr>
        <p:spPr bwMode="auto">
          <a:xfrm>
            <a:off x="381000" y="3575683"/>
            <a:ext cx="8545512"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en-US" sz="2800" b="1" dirty="0">
                <a:solidFill>
                  <a:srgbClr val="FF0000"/>
                </a:solidFill>
                <a:latin typeface="Times New Roman" panose="02020603050405020304" pitchFamily="18" charset="0"/>
                <a:cs typeface="Times New Roman" panose="02020603050405020304" pitchFamily="18" charset="0"/>
              </a:rPr>
              <a:t>b. </a:t>
            </a:r>
            <a:r>
              <a:rPr lang="en-US" altLang="en-US" sz="2800" b="1" dirty="0" err="1">
                <a:solidFill>
                  <a:srgbClr val="0000FF"/>
                </a:solidFill>
                <a:latin typeface="Times New Roman" panose="02020603050405020304" pitchFamily="18" charset="0"/>
                <a:cs typeface="Times New Roman" panose="02020603050405020304" pitchFamily="18" charset="0"/>
              </a:rPr>
              <a:t>Thầy</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giáo</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muốn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thuyết</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phục</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Hùng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Quý</a:t>
            </a:r>
            <a:r>
              <a:rPr lang="en-US" altLang="en-US" sz="2800" b="1" dirty="0">
                <a:solidFill>
                  <a:srgbClr val="0000FF"/>
                </a:solidFill>
                <a:latin typeface="Times New Roman" panose="02020603050405020304" pitchFamily="18" charset="0"/>
                <a:cs typeface="Times New Roman" panose="02020603050405020304" pitchFamily="18" charset="0"/>
              </a:rPr>
              <a:t>, Nam </a:t>
            </a:r>
            <a:r>
              <a:rPr lang="en-US" altLang="en-US" sz="2800" b="1" dirty="0" err="1">
                <a:solidFill>
                  <a:srgbClr val="0000FF"/>
                </a:solidFill>
                <a:latin typeface="Times New Roman" panose="02020603050405020304" pitchFamily="18" charset="0"/>
                <a:cs typeface="Times New Roman" panose="02020603050405020304" pitchFamily="18" charset="0"/>
              </a:rPr>
              <a:t>công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nhận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điều</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gì</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Thầy</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đã</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giải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thích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như</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thế</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nào</a:t>
            </a:r>
            <a:r>
              <a:rPr lang="en-US" altLang="en-US" sz="2800" b="1" dirty="0">
                <a:solidFill>
                  <a:srgbClr val="0000FF"/>
                </a:solidFill>
                <a:latin typeface="Times New Roman" panose="02020603050405020304" pitchFamily="18" charset="0"/>
                <a:cs typeface="Times New Roman" panose="02020603050405020304" pitchFamily="18" charset="0"/>
              </a:rPr>
              <a:t>? </a:t>
            </a:r>
            <a:endParaRPr lang="en-US" altLang="en-US" sz="2800" dirty="0">
              <a:solidFill>
                <a:srgbClr val="0000FF"/>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152400" y="4993122"/>
            <a:ext cx="8991600" cy="523220"/>
          </a:xfrm>
          <a:prstGeom prst="rect">
            <a:avLst/>
          </a:prstGeom>
          <a:noFill/>
        </p:spPr>
        <p:txBody>
          <a:bodyPr wrap="square" rtlCol="0">
            <a:spAutoFit/>
          </a:bodyPr>
          <a:lstStyle/>
          <a:p>
            <a:r>
              <a:rPr lang="en-US" altLang="en-US" sz="2800" b="1" dirty="0">
                <a:solidFill>
                  <a:srgbClr val="0000FF"/>
                </a:solidFill>
                <a:latin typeface="Times New Roman" panose="02020603050405020304" pitchFamily="18" charset="0"/>
                <a:cs typeface="Times New Roman" panose="02020603050405020304" pitchFamily="18" charset="0"/>
              </a:rPr>
              <a:t>3) </a:t>
            </a:r>
            <a:r>
              <a:rPr lang="en-US" altLang="en-US" sz="2800" b="1" dirty="0" err="1">
                <a:solidFill>
                  <a:srgbClr val="0000FF"/>
                </a:solidFill>
                <a:latin typeface="Times New Roman" panose="02020603050405020304" pitchFamily="18" charset="0"/>
                <a:cs typeface="Times New Roman" panose="02020603050405020304" pitchFamily="18" charset="0"/>
              </a:rPr>
              <a:t>Cách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nói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của</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thầy</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thể</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hiện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thái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độ</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tranh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luận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thế</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nào</a:t>
            </a:r>
            <a:r>
              <a:rPr lang="en-US" altLang="en-US" sz="2800" b="1" dirty="0">
                <a:solidFill>
                  <a:srgbClr val="0000FF"/>
                </a:solidFill>
                <a:latin typeface="Times New Roman" panose="02020603050405020304" pitchFamily="18" charset="0"/>
                <a:cs typeface="Times New Roman" panose="02020603050405020304" pitchFamily="18" charset="0"/>
              </a:rPr>
              <a:t>?</a:t>
            </a:r>
            <a:endParaRPr lang="en-US" sz="2800" dirty="0"/>
          </a:p>
        </p:txBody>
      </p:sp>
      <p:sp>
        <p:nvSpPr>
          <p:cNvPr id="15" name="TextBox 14"/>
          <p:cNvSpPr txBox="1"/>
          <p:nvPr/>
        </p:nvSpPr>
        <p:spPr>
          <a:xfrm>
            <a:off x="990600" y="5719462"/>
            <a:ext cx="6525905" cy="523220"/>
          </a:xfrm>
          <a:prstGeom prst="rect">
            <a:avLst/>
          </a:prstGeom>
          <a:noFill/>
        </p:spPr>
        <p:txBody>
          <a:bodyPr wrap="square" rtlCol="0">
            <a:spAutoFit/>
          </a:bodyPr>
          <a:lstStyle/>
          <a:p>
            <a:r>
              <a:rPr lang="en-US" sz="2800" dirty="0" err="1">
                <a:solidFill>
                  <a:srgbClr val="FF0000"/>
                </a:solidFill>
              </a:rPr>
              <a:t>Gợi</a:t>
            </a:r>
            <a:r>
              <a:rPr lang="en-US" sz="2800" dirty="0">
                <a:solidFill>
                  <a:srgbClr val="FF0000"/>
                </a:solidFill>
              </a:rPr>
              <a:t> ý: </a:t>
            </a:r>
            <a:r>
              <a:rPr lang="en-US" sz="2800" dirty="0" err="1">
                <a:solidFill>
                  <a:srgbClr val="FF0000"/>
                </a:solidFill>
              </a:rPr>
              <a:t>Đọc</a:t>
            </a:r>
            <a:r>
              <a:rPr lang="en-US" sz="2800" dirty="0">
                <a:solidFill>
                  <a:srgbClr val="FF0000"/>
                </a:solidFill>
              </a:rPr>
              <a:t> SHD </a:t>
            </a:r>
            <a:r>
              <a:rPr lang="en-US" sz="2800" dirty="0" err="1">
                <a:solidFill>
                  <a:srgbClr val="FF0000"/>
                </a:solidFill>
              </a:rPr>
              <a:t>trang</a:t>
            </a:r>
            <a:r>
              <a:rPr lang="en-US" sz="2800" dirty="0">
                <a:solidFill>
                  <a:srgbClr val="FF0000"/>
                </a:solidFill>
              </a:rPr>
              <a:t> 161</a:t>
            </a:r>
          </a:p>
        </p:txBody>
      </p:sp>
    </p:spTree>
    <p:extLst>
      <p:ext uri="{BB962C8B-B14F-4D97-AF65-F5344CB8AC3E}">
        <p14:creationId xmlns:p14="http://schemas.microsoft.com/office/powerpoint/2010/main" val="42311976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0"/>
          <p:cNvSpPr txBox="1">
            <a:spLocks noChangeArrowheads="1"/>
          </p:cNvSpPr>
          <p:nvPr/>
        </p:nvSpPr>
        <p:spPr bwMode="auto">
          <a:xfrm>
            <a:off x="228600" y="838200"/>
            <a:ext cx="85344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en-US" sz="2800" b="1" dirty="0" err="1">
                <a:solidFill>
                  <a:prstClr val="black"/>
                </a:solidFill>
                <a:latin typeface="Times New Roman" panose="02020603050405020304" pitchFamily="18" charset="0"/>
                <a:cs typeface="Times New Roman" panose="02020603050405020304" pitchFamily="18" charset="0"/>
              </a:rPr>
              <a:t>Các</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bạn</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Hùng</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Quý</a:t>
            </a:r>
            <a:r>
              <a:rPr lang="en-US" altLang="en-US" sz="2800" b="1" dirty="0">
                <a:solidFill>
                  <a:prstClr val="black"/>
                </a:solidFill>
                <a:latin typeface="Times New Roman" panose="02020603050405020304" pitchFamily="18" charset="0"/>
                <a:cs typeface="Times New Roman" panose="02020603050405020304" pitchFamily="18" charset="0"/>
              </a:rPr>
              <a:t>, Nam </a:t>
            </a:r>
            <a:r>
              <a:rPr lang="en-US" altLang="en-US" sz="2800" b="1" dirty="0" err="1">
                <a:solidFill>
                  <a:prstClr val="black"/>
                </a:solidFill>
                <a:latin typeface="Times New Roman" panose="02020603050405020304" pitchFamily="18" charset="0"/>
                <a:cs typeface="Times New Roman" panose="02020603050405020304" pitchFamily="18" charset="0"/>
              </a:rPr>
              <a:t>tranh</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luận</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về</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vấn</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đề</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cái</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gì</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quý</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nhất</a:t>
            </a:r>
            <a:r>
              <a:rPr lang="en-US" altLang="en-US" sz="2800" b="1" dirty="0">
                <a:solidFill>
                  <a:srgbClr val="FF0000"/>
                </a:solidFill>
                <a:latin typeface="Times New Roman" panose="02020603050405020304" pitchFamily="18" charset="0"/>
                <a:cs typeface="Times New Roman" panose="02020603050405020304" pitchFamily="18" charset="0"/>
              </a:rPr>
              <a:t>.</a:t>
            </a:r>
            <a:endParaRPr lang="en-US" altLang="en-US" sz="2800"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457200" y="228600"/>
            <a:ext cx="3505200" cy="523220"/>
          </a:xfrm>
          <a:prstGeom prst="rect">
            <a:avLst/>
          </a:prstGeom>
          <a:noFill/>
        </p:spPr>
        <p:txBody>
          <a:bodyPr wrap="square" rtlCol="0">
            <a:spAutoFit/>
          </a:bodyPr>
          <a:lstStyle/>
          <a:p>
            <a:r>
              <a:rPr lang="en-US" sz="2800" dirty="0" err="1">
                <a:solidFill>
                  <a:srgbClr val="FF0000"/>
                </a:solidFill>
              </a:rPr>
              <a:t>Trả</a:t>
            </a:r>
            <a:r>
              <a:rPr lang="en-US" sz="2800" dirty="0">
                <a:solidFill>
                  <a:srgbClr val="FF0000"/>
                </a:solidFill>
              </a:rPr>
              <a:t> </a:t>
            </a:r>
            <a:r>
              <a:rPr lang="en-US" sz="2800" dirty="0" err="1">
                <a:solidFill>
                  <a:srgbClr val="FF0000"/>
                </a:solidFill>
              </a:rPr>
              <a:t>lời</a:t>
            </a:r>
            <a:endParaRPr lang="en-US" sz="2800" dirty="0">
              <a:solidFill>
                <a:srgbClr val="FF0000"/>
              </a:solidFill>
            </a:endParaRPr>
          </a:p>
        </p:txBody>
      </p:sp>
    </p:spTree>
    <p:extLst>
      <p:ext uri="{BB962C8B-B14F-4D97-AF65-F5344CB8AC3E}">
        <p14:creationId xmlns:p14="http://schemas.microsoft.com/office/powerpoint/2010/main" val="2991010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4" descr="POINSE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0019" y="4756548"/>
            <a:ext cx="1389460" cy="1273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2" name="Text Box 16"/>
          <p:cNvSpPr txBox="1">
            <a:spLocks noChangeArrowheads="1"/>
          </p:cNvSpPr>
          <p:nvPr/>
        </p:nvSpPr>
        <p:spPr bwMode="auto">
          <a:xfrm>
            <a:off x="2447925" y="1572816"/>
            <a:ext cx="245745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altLang="en-US" sz="2250" b="1">
                <a:solidFill>
                  <a:srgbClr val="FF0000"/>
                </a:solidFill>
                <a:latin typeface="Times New Roman" panose="02020603050405020304" pitchFamily="18" charset="0"/>
                <a:cs typeface="Times New Roman" panose="02020603050405020304" pitchFamily="18" charset="0"/>
              </a:rPr>
              <a:t>Quan niệm về cái quý nhất</a:t>
            </a:r>
          </a:p>
        </p:txBody>
      </p:sp>
      <p:graphicFrame>
        <p:nvGraphicFramePr>
          <p:cNvPr id="50183" name="Object 3"/>
          <p:cNvGraphicFramePr>
            <a:graphicFrameLocks noChangeAspect="1"/>
          </p:cNvGraphicFramePr>
          <p:nvPr/>
        </p:nvGraphicFramePr>
        <p:xfrm>
          <a:off x="103585" y="2763441"/>
          <a:ext cx="1735931" cy="2437209"/>
        </p:xfrm>
        <a:graphic>
          <a:graphicData uri="http://schemas.openxmlformats.org/presentationml/2006/ole">
            <mc:AlternateContent xmlns:mc="http://schemas.openxmlformats.org/markup-compatibility/2006">
              <mc:Choice xmlns:v="urn:schemas-microsoft-com:vml" Requires="v">
                <p:oleObj name="Bitmap Image" r:id="rId4" imgW="1514686" imgH="3715269" progId="Paint.Picture">
                  <p:embed/>
                </p:oleObj>
              </mc:Choice>
              <mc:Fallback>
                <p:oleObj name="Bitmap Image" r:id="rId4" imgW="1514686" imgH="3715269"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585" y="2763441"/>
                        <a:ext cx="1735931" cy="2437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3" name="Straight Connector 2"/>
          <p:cNvCxnSpPr/>
          <p:nvPr/>
        </p:nvCxnSpPr>
        <p:spPr>
          <a:xfrm flipV="1">
            <a:off x="220267" y="1469231"/>
            <a:ext cx="8422481" cy="57150"/>
          </a:xfrm>
          <a:prstGeom prst="line">
            <a:avLst/>
          </a:prstGeom>
        </p:spPr>
        <p:style>
          <a:lnRef idx="3">
            <a:schemeClr val="dk1"/>
          </a:lnRef>
          <a:fillRef idx="0">
            <a:schemeClr val="dk1"/>
          </a:fillRef>
          <a:effectRef idx="2">
            <a:schemeClr val="dk1"/>
          </a:effectRef>
          <a:fontRef idx="minor">
            <a:schemeClr val="tx1"/>
          </a:fontRef>
        </p:style>
      </p:cxnSp>
      <p:cxnSp>
        <p:nvCxnSpPr>
          <p:cNvPr id="14" name="Straight Connector 13"/>
          <p:cNvCxnSpPr/>
          <p:nvPr/>
        </p:nvCxnSpPr>
        <p:spPr>
          <a:xfrm flipV="1">
            <a:off x="95250" y="2300288"/>
            <a:ext cx="8865394" cy="76200"/>
          </a:xfrm>
          <a:prstGeom prst="line">
            <a:avLst/>
          </a:prstGeom>
        </p:spPr>
        <p:style>
          <a:lnRef idx="3">
            <a:schemeClr val="dk1"/>
          </a:lnRef>
          <a:fillRef idx="0">
            <a:schemeClr val="dk1"/>
          </a:fillRef>
          <a:effectRef idx="2">
            <a:schemeClr val="dk1"/>
          </a:effectRef>
          <a:fontRef idx="minor">
            <a:schemeClr val="tx1"/>
          </a:fontRef>
        </p:style>
      </p:cxnSp>
      <p:cxnSp>
        <p:nvCxnSpPr>
          <p:cNvPr id="5" name="Straight Connector 4"/>
          <p:cNvCxnSpPr/>
          <p:nvPr/>
        </p:nvCxnSpPr>
        <p:spPr>
          <a:xfrm flipH="1">
            <a:off x="1884760" y="1572816"/>
            <a:ext cx="16669" cy="4391025"/>
          </a:xfrm>
          <a:prstGeom prst="line">
            <a:avLst/>
          </a:prstGeom>
        </p:spPr>
        <p:style>
          <a:lnRef idx="3">
            <a:schemeClr val="dk1"/>
          </a:lnRef>
          <a:fillRef idx="0">
            <a:schemeClr val="dk1"/>
          </a:fillRef>
          <a:effectRef idx="2">
            <a:schemeClr val="dk1"/>
          </a:effectRef>
          <a:fontRef idx="minor">
            <a:schemeClr val="tx1"/>
          </a:fontRef>
        </p:style>
      </p:cxnSp>
      <p:cxnSp>
        <p:nvCxnSpPr>
          <p:cNvPr id="17" name="Straight Connector 16"/>
          <p:cNvCxnSpPr/>
          <p:nvPr/>
        </p:nvCxnSpPr>
        <p:spPr>
          <a:xfrm>
            <a:off x="5799535" y="1471613"/>
            <a:ext cx="35719" cy="4496991"/>
          </a:xfrm>
          <a:prstGeom prst="line">
            <a:avLst/>
          </a:prstGeom>
        </p:spPr>
        <p:style>
          <a:lnRef idx="3">
            <a:schemeClr val="dk1"/>
          </a:lnRef>
          <a:fillRef idx="0">
            <a:schemeClr val="dk1"/>
          </a:fillRef>
          <a:effectRef idx="2">
            <a:schemeClr val="dk1"/>
          </a:effectRef>
          <a:fontRef idx="minor">
            <a:schemeClr val="tx1"/>
          </a:fontRef>
        </p:style>
      </p:cxnSp>
      <p:sp>
        <p:nvSpPr>
          <p:cNvPr id="50188" name="Text Box 17"/>
          <p:cNvSpPr txBox="1">
            <a:spLocks noChangeArrowheads="1"/>
          </p:cNvSpPr>
          <p:nvPr/>
        </p:nvSpPr>
        <p:spPr bwMode="auto">
          <a:xfrm>
            <a:off x="5947172" y="1740694"/>
            <a:ext cx="29134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en-US" sz="2400" b="1">
                <a:solidFill>
                  <a:srgbClr val="FF0000"/>
                </a:solidFill>
                <a:latin typeface="Times New Roman" panose="02020603050405020304" pitchFamily="18" charset="0"/>
                <a:cs typeface="Times New Roman" panose="02020603050405020304" pitchFamily="18" charset="0"/>
              </a:rPr>
              <a:t>Lí lẽ bảo vệ ý kiến</a:t>
            </a:r>
          </a:p>
        </p:txBody>
      </p:sp>
      <p:sp>
        <p:nvSpPr>
          <p:cNvPr id="50189" name="Text Box 17"/>
          <p:cNvSpPr txBox="1">
            <a:spLocks noChangeArrowheads="1"/>
          </p:cNvSpPr>
          <p:nvPr/>
        </p:nvSpPr>
        <p:spPr bwMode="auto">
          <a:xfrm>
            <a:off x="253604" y="1683544"/>
            <a:ext cx="13823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en-US" sz="2400" b="1">
                <a:solidFill>
                  <a:srgbClr val="FF0000"/>
                </a:solidFill>
                <a:latin typeface="Times New Roman" panose="02020603050405020304" pitchFamily="18" charset="0"/>
                <a:cs typeface="Times New Roman" panose="02020603050405020304" pitchFamily="18" charset="0"/>
              </a:rPr>
              <a:t>Nhân vật</a:t>
            </a:r>
          </a:p>
        </p:txBody>
      </p:sp>
      <p:pic>
        <p:nvPicPr>
          <p:cNvPr id="12302" name="Picture 27" descr="LUA 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60960" y="2447925"/>
            <a:ext cx="3776663" cy="1845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3" name="Picture 5" descr="D:\C.ba\beba\ga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66913" y="4402932"/>
            <a:ext cx="3850481" cy="1145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35"/>
          <p:cNvSpPr txBox="1">
            <a:spLocks noChangeArrowheads="1"/>
          </p:cNvSpPr>
          <p:nvPr/>
        </p:nvSpPr>
        <p:spPr bwMode="auto">
          <a:xfrm>
            <a:off x="3049191" y="5501879"/>
            <a:ext cx="1600200"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fontAlgn="base" hangingPunct="0">
              <a:spcBef>
                <a:spcPct val="0"/>
              </a:spcBef>
              <a:spcAft>
                <a:spcPct val="0"/>
              </a:spcAft>
              <a:buFontTx/>
              <a:buNone/>
            </a:pPr>
            <a:r>
              <a:rPr lang="en-US" altLang="en-US" sz="2400">
                <a:solidFill>
                  <a:srgbClr val="0000CC"/>
                </a:solidFill>
                <a:latin typeface="Times New Roman" panose="02020603050405020304" pitchFamily="18" charset="0"/>
                <a:cs typeface="Times New Roman" panose="02020603050405020304" pitchFamily="18" charset="0"/>
              </a:rPr>
              <a:t>Lúa gạo</a:t>
            </a:r>
          </a:p>
        </p:txBody>
      </p:sp>
      <p:sp>
        <p:nvSpPr>
          <p:cNvPr id="50193" name="Text Box 35"/>
          <p:cNvSpPr txBox="1">
            <a:spLocks noChangeArrowheads="1"/>
          </p:cNvSpPr>
          <p:nvPr/>
        </p:nvSpPr>
        <p:spPr bwMode="auto">
          <a:xfrm>
            <a:off x="69057" y="5548313"/>
            <a:ext cx="1612106"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fontAlgn="base" hangingPunct="0">
              <a:spcBef>
                <a:spcPct val="0"/>
              </a:spcBef>
              <a:spcAft>
                <a:spcPct val="0"/>
              </a:spcAft>
              <a:buFontTx/>
              <a:buNone/>
            </a:pPr>
            <a:r>
              <a:rPr lang="en-US" altLang="en-US" sz="1800" b="1">
                <a:solidFill>
                  <a:prstClr val="black"/>
                </a:solidFill>
                <a:latin typeface="Arial" panose="020B0604020202020204" pitchFamily="34" charset="0"/>
              </a:rPr>
              <a:t>Bạn Hùng</a:t>
            </a:r>
          </a:p>
        </p:txBody>
      </p:sp>
      <p:sp>
        <p:nvSpPr>
          <p:cNvPr id="25" name="Text Box 35"/>
          <p:cNvSpPr txBox="1">
            <a:spLocks noChangeArrowheads="1"/>
          </p:cNvSpPr>
          <p:nvPr/>
        </p:nvSpPr>
        <p:spPr bwMode="auto">
          <a:xfrm>
            <a:off x="5856685" y="3120629"/>
            <a:ext cx="3012281" cy="156966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fontAlgn="base" hangingPunct="0">
              <a:spcBef>
                <a:spcPct val="0"/>
              </a:spcBef>
              <a:spcAft>
                <a:spcPct val="0"/>
              </a:spcAft>
              <a:buFontTx/>
              <a:buNone/>
            </a:pPr>
            <a:r>
              <a:rPr lang="en-US" altLang="en-US" sz="2400">
                <a:solidFill>
                  <a:srgbClr val="0000CC"/>
                </a:solidFill>
                <a:latin typeface="Times New Roman" panose="02020603050405020304" pitchFamily="18" charset="0"/>
                <a:cs typeface="Times New Roman" panose="02020603050405020304" pitchFamily="18" charset="0"/>
              </a:rPr>
              <a:t>Chẳng có ai không ăn mà sống được, l</a:t>
            </a:r>
            <a:r>
              <a:rPr lang="vi-VN" altLang="en-US" sz="2400">
                <a:solidFill>
                  <a:srgbClr val="0000CC"/>
                </a:solidFill>
                <a:latin typeface="Times New Roman" panose="02020603050405020304" pitchFamily="18" charset="0"/>
                <a:cs typeface="Times New Roman" panose="02020603050405020304" pitchFamily="18" charset="0"/>
              </a:rPr>
              <a:t>úa gạo nuôi sống con người</a:t>
            </a:r>
            <a:r>
              <a:rPr lang="en-US" altLang="en-US" sz="2400">
                <a:solidFill>
                  <a:srgbClr val="0000CC"/>
                </a:solidFill>
                <a:latin typeface="Times New Roman" panose="02020603050405020304" pitchFamily="18" charset="0"/>
                <a:cs typeface="Times New Roman" panose="02020603050405020304" pitchFamily="18" charset="0"/>
              </a:rPr>
              <a:t> nên nó quý nhất.</a:t>
            </a:r>
          </a:p>
        </p:txBody>
      </p:sp>
      <p:pic>
        <p:nvPicPr>
          <p:cNvPr id="50195" name="Audio 1">
            <a:hlinkClick r:id="" action="ppaction://media"/>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72500" y="542925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10"/>
          <p:cNvSpPr txBox="1">
            <a:spLocks noChangeArrowheads="1"/>
          </p:cNvSpPr>
          <p:nvPr/>
        </p:nvSpPr>
        <p:spPr bwMode="auto">
          <a:xfrm>
            <a:off x="533400" y="273844"/>
            <a:ext cx="8109348"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en-US" sz="2800" b="1" dirty="0">
                <a:solidFill>
                  <a:prstClr val="black"/>
                </a:solidFill>
                <a:latin typeface="Times New Roman" panose="02020603050405020304" pitchFamily="18" charset="0"/>
                <a:cs typeface="Times New Roman" panose="02020603050405020304" pitchFamily="18" charset="0"/>
              </a:rPr>
              <a:t>1. </a:t>
            </a:r>
            <a:r>
              <a:rPr lang="en-US" altLang="en-US" sz="2800" b="1" dirty="0" err="1">
                <a:solidFill>
                  <a:prstClr val="black"/>
                </a:solidFill>
                <a:latin typeface="Times New Roman" panose="02020603050405020304" pitchFamily="18" charset="0"/>
                <a:cs typeface="Times New Roman" panose="02020603050405020304" pitchFamily="18" charset="0"/>
              </a:rPr>
              <a:t>Các</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bạn</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Hùng</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Quý</a:t>
            </a:r>
            <a:r>
              <a:rPr lang="en-US" altLang="en-US" sz="2800" b="1" dirty="0">
                <a:solidFill>
                  <a:prstClr val="black"/>
                </a:solidFill>
                <a:latin typeface="Times New Roman" panose="02020603050405020304" pitchFamily="18" charset="0"/>
                <a:cs typeface="Times New Roman" panose="02020603050405020304" pitchFamily="18" charset="0"/>
              </a:rPr>
              <a:t>, Nam </a:t>
            </a:r>
            <a:r>
              <a:rPr lang="en-US" altLang="en-US" sz="2800" b="1" dirty="0" err="1">
                <a:solidFill>
                  <a:prstClr val="black"/>
                </a:solidFill>
                <a:latin typeface="Times New Roman" panose="02020603050405020304" pitchFamily="18" charset="0"/>
                <a:cs typeface="Times New Roman" panose="02020603050405020304" pitchFamily="18" charset="0"/>
              </a:rPr>
              <a:t>tranh</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luận</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về</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vấn</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đề</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cái</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gì</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quý</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nhất</a:t>
            </a:r>
            <a:r>
              <a:rPr lang="en-US" altLang="en-US" sz="2800" b="1" dirty="0">
                <a:solidFill>
                  <a:srgbClr val="FF0000"/>
                </a:solidFill>
                <a:latin typeface="Times New Roman" panose="02020603050405020304" pitchFamily="18" charset="0"/>
                <a:cs typeface="Times New Roman" panose="02020603050405020304" pitchFamily="18" charset="0"/>
              </a:rPr>
              <a:t>.</a:t>
            </a:r>
            <a:endParaRPr lang="en-US" altLang="en-US" sz="2800"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4119487375"/>
      </p:ext>
    </p:extLst>
  </p:cSld>
  <p:clrMapOvr>
    <a:masterClrMapping/>
  </p:clrMapOvr>
  <p:transition advTm="2504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12302"/>
                                        </p:tgtEl>
                                        <p:attrNameLst>
                                          <p:attrName>style.visibility</p:attrName>
                                        </p:attrNameLst>
                                      </p:cBhvr>
                                      <p:to>
                                        <p:strVal val="visible"/>
                                      </p:to>
                                    </p:set>
                                    <p:animEffect transition="in" filter="barn(inVertical)">
                                      <p:cBhvr>
                                        <p:cTn id="12" dur="500"/>
                                        <p:tgtEl>
                                          <p:spTgt spid="12302"/>
                                        </p:tgtEl>
                                      </p:cBhvr>
                                    </p:animEffect>
                                  </p:childTnLst>
                                </p:cTn>
                              </p:par>
                              <p:par>
                                <p:cTn id="13" presetID="16" presetClass="entr" presetSubtype="21" fill="hold" nodeType="withEffect">
                                  <p:stCondLst>
                                    <p:cond delay="0"/>
                                  </p:stCondLst>
                                  <p:childTnLst>
                                    <p:set>
                                      <p:cBhvr>
                                        <p:cTn id="14" dur="1" fill="hold">
                                          <p:stCondLst>
                                            <p:cond delay="0"/>
                                          </p:stCondLst>
                                        </p:cTn>
                                        <p:tgtEl>
                                          <p:spTgt spid="12303"/>
                                        </p:tgtEl>
                                        <p:attrNameLst>
                                          <p:attrName>style.visibility</p:attrName>
                                        </p:attrNameLst>
                                      </p:cBhvr>
                                      <p:to>
                                        <p:strVal val="visible"/>
                                      </p:to>
                                    </p:set>
                                    <p:animEffect transition="in" filter="barn(inVertical)">
                                      <p:cBhvr>
                                        <p:cTn id="15" dur="500"/>
                                        <p:tgtEl>
                                          <p:spTgt spid="1230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barn(inVertical)">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arn(inVertical)">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4" descr="POINSE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4066" y="4689873"/>
            <a:ext cx="1389459" cy="1273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Picture 12"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626853">
            <a:off x="7820025" y="822722"/>
            <a:ext cx="1264444"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30"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090009" flipH="1">
            <a:off x="294680" y="572095"/>
            <a:ext cx="954881" cy="1539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Text Box 7"/>
          <p:cNvSpPr txBox="1">
            <a:spLocks noChangeArrowheads="1"/>
          </p:cNvSpPr>
          <p:nvPr/>
        </p:nvSpPr>
        <p:spPr bwMode="auto">
          <a:xfrm>
            <a:off x="1098947" y="832247"/>
            <a:ext cx="6858000"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50000"/>
              </a:spcBef>
              <a:spcAft>
                <a:spcPct val="0"/>
              </a:spcAft>
              <a:buFontTx/>
              <a:buNone/>
            </a:pPr>
            <a:r>
              <a:rPr lang="en-US" altLang="en-US" sz="2700" b="1">
                <a:solidFill>
                  <a:srgbClr val="FF0000"/>
                </a:solidFill>
                <a:latin typeface="Times New Roman" panose="02020603050405020304" pitchFamily="18" charset="0"/>
                <a:cs typeface="Times New Roman" panose="02020603050405020304" pitchFamily="18" charset="0"/>
              </a:rPr>
              <a:t>Tranh luận về </a:t>
            </a:r>
            <a:r>
              <a:rPr lang="en-US" altLang="en-US" sz="2700" b="1">
                <a:solidFill>
                  <a:prstClr val="black"/>
                </a:solidFill>
                <a:latin typeface="Times New Roman" panose="02020603050405020304" pitchFamily="18" charset="0"/>
                <a:cs typeface="Times New Roman" panose="02020603050405020304" pitchFamily="18" charset="0"/>
              </a:rPr>
              <a:t>Cái gì quý nhất</a:t>
            </a:r>
          </a:p>
        </p:txBody>
      </p:sp>
      <p:sp>
        <p:nvSpPr>
          <p:cNvPr id="51206" name="Text Box 16"/>
          <p:cNvSpPr txBox="1">
            <a:spLocks noChangeArrowheads="1"/>
          </p:cNvSpPr>
          <p:nvPr/>
        </p:nvSpPr>
        <p:spPr bwMode="auto">
          <a:xfrm>
            <a:off x="2414588" y="1797844"/>
            <a:ext cx="245745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altLang="en-US" sz="2250" b="1">
                <a:solidFill>
                  <a:srgbClr val="FF0000"/>
                </a:solidFill>
                <a:latin typeface="Times New Roman" panose="02020603050405020304" pitchFamily="18" charset="0"/>
                <a:cs typeface="Times New Roman" panose="02020603050405020304" pitchFamily="18" charset="0"/>
              </a:rPr>
              <a:t>Quan niệm về cái quý nhất</a:t>
            </a:r>
          </a:p>
        </p:txBody>
      </p:sp>
      <p:cxnSp>
        <p:nvCxnSpPr>
          <p:cNvPr id="3" name="Straight Connector 2"/>
          <p:cNvCxnSpPr/>
          <p:nvPr/>
        </p:nvCxnSpPr>
        <p:spPr>
          <a:xfrm flipV="1">
            <a:off x="320278" y="1771650"/>
            <a:ext cx="8423672" cy="57150"/>
          </a:xfrm>
          <a:prstGeom prst="line">
            <a:avLst/>
          </a:prstGeom>
        </p:spPr>
        <p:style>
          <a:lnRef idx="3">
            <a:schemeClr val="dk1"/>
          </a:lnRef>
          <a:fillRef idx="0">
            <a:schemeClr val="dk1"/>
          </a:fillRef>
          <a:effectRef idx="2">
            <a:schemeClr val="dk1"/>
          </a:effectRef>
          <a:fontRef idx="minor">
            <a:schemeClr val="tx1"/>
          </a:fontRef>
        </p:style>
      </p:cxnSp>
      <p:cxnSp>
        <p:nvCxnSpPr>
          <p:cNvPr id="14" name="Straight Connector 13"/>
          <p:cNvCxnSpPr/>
          <p:nvPr/>
        </p:nvCxnSpPr>
        <p:spPr>
          <a:xfrm flipV="1">
            <a:off x="327423" y="2558654"/>
            <a:ext cx="8530828" cy="8334"/>
          </a:xfrm>
          <a:prstGeom prst="line">
            <a:avLst/>
          </a:prstGeom>
        </p:spPr>
        <p:style>
          <a:lnRef idx="3">
            <a:schemeClr val="dk1"/>
          </a:lnRef>
          <a:fillRef idx="0">
            <a:schemeClr val="dk1"/>
          </a:fillRef>
          <a:effectRef idx="2">
            <a:schemeClr val="dk1"/>
          </a:effectRef>
          <a:fontRef idx="minor">
            <a:schemeClr val="tx1"/>
          </a:fontRef>
        </p:style>
      </p:cxnSp>
      <p:cxnSp>
        <p:nvCxnSpPr>
          <p:cNvPr id="5" name="Straight Connector 4"/>
          <p:cNvCxnSpPr/>
          <p:nvPr/>
        </p:nvCxnSpPr>
        <p:spPr>
          <a:xfrm>
            <a:off x="1839516" y="1847850"/>
            <a:ext cx="46434" cy="4115991"/>
          </a:xfrm>
          <a:prstGeom prst="line">
            <a:avLst/>
          </a:prstGeom>
        </p:spPr>
        <p:style>
          <a:lnRef idx="3">
            <a:schemeClr val="dk1"/>
          </a:lnRef>
          <a:fillRef idx="0">
            <a:schemeClr val="dk1"/>
          </a:fillRef>
          <a:effectRef idx="2">
            <a:schemeClr val="dk1"/>
          </a:effectRef>
          <a:fontRef idx="minor">
            <a:schemeClr val="tx1"/>
          </a:fontRef>
        </p:style>
      </p:cxnSp>
      <p:cxnSp>
        <p:nvCxnSpPr>
          <p:cNvPr id="17" name="Straight Connector 16"/>
          <p:cNvCxnSpPr/>
          <p:nvPr/>
        </p:nvCxnSpPr>
        <p:spPr>
          <a:xfrm>
            <a:off x="5268516" y="1752600"/>
            <a:ext cx="98822" cy="4211241"/>
          </a:xfrm>
          <a:prstGeom prst="line">
            <a:avLst/>
          </a:prstGeom>
        </p:spPr>
        <p:style>
          <a:lnRef idx="3">
            <a:schemeClr val="dk1"/>
          </a:lnRef>
          <a:fillRef idx="0">
            <a:schemeClr val="dk1"/>
          </a:fillRef>
          <a:effectRef idx="2">
            <a:schemeClr val="dk1"/>
          </a:effectRef>
          <a:fontRef idx="minor">
            <a:schemeClr val="tx1"/>
          </a:fontRef>
        </p:style>
      </p:cxnSp>
      <p:sp>
        <p:nvSpPr>
          <p:cNvPr id="51211" name="Text Box 17"/>
          <p:cNvSpPr txBox="1">
            <a:spLocks noChangeArrowheads="1"/>
          </p:cNvSpPr>
          <p:nvPr/>
        </p:nvSpPr>
        <p:spPr bwMode="auto">
          <a:xfrm>
            <a:off x="5891213" y="1876425"/>
            <a:ext cx="324088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en-US" sz="2400" b="1">
                <a:solidFill>
                  <a:srgbClr val="FF0000"/>
                </a:solidFill>
                <a:latin typeface="Times New Roman" panose="02020603050405020304" pitchFamily="18" charset="0"/>
                <a:cs typeface="Times New Roman" panose="02020603050405020304" pitchFamily="18" charset="0"/>
              </a:rPr>
              <a:t>Lí lẽ bảo vệ ý kiến</a:t>
            </a:r>
          </a:p>
        </p:txBody>
      </p:sp>
      <p:sp>
        <p:nvSpPr>
          <p:cNvPr id="51212" name="Text Box 17"/>
          <p:cNvSpPr txBox="1">
            <a:spLocks noChangeArrowheads="1"/>
          </p:cNvSpPr>
          <p:nvPr/>
        </p:nvSpPr>
        <p:spPr bwMode="auto">
          <a:xfrm>
            <a:off x="223838" y="2024063"/>
            <a:ext cx="13823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en-US" sz="2400" b="1">
                <a:solidFill>
                  <a:srgbClr val="FF0000"/>
                </a:solidFill>
                <a:latin typeface="Times New Roman" panose="02020603050405020304" pitchFamily="18" charset="0"/>
                <a:cs typeface="Times New Roman" panose="02020603050405020304" pitchFamily="18" charset="0"/>
              </a:rPr>
              <a:t>Nhân vật</a:t>
            </a:r>
          </a:p>
        </p:txBody>
      </p:sp>
      <p:pic>
        <p:nvPicPr>
          <p:cNvPr id="13325" name="Picture 6" descr="D:\C.ba\beba\gold3.jpg"/>
          <p:cNvPicPr>
            <a:picLocks noChangeAspect="1" noChangeArrowheads="1"/>
          </p:cNvPicPr>
          <p:nvPr/>
        </p:nvPicPr>
        <p:blipFill>
          <a:blip r:embed="rId5">
            <a:extLst>
              <a:ext uri="{28A0092B-C50C-407E-A947-70E740481C1C}">
                <a14:useLocalDpi xmlns:a14="http://schemas.microsoft.com/office/drawing/2010/main" val="0"/>
              </a:ext>
            </a:extLst>
          </a:blip>
          <a:srcRect l="4572" r="6287" b="10857"/>
          <a:stretch>
            <a:fillRect/>
          </a:stretch>
        </p:blipFill>
        <p:spPr bwMode="auto">
          <a:xfrm>
            <a:off x="2068116" y="2606279"/>
            <a:ext cx="3057525"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1214" name="Object 21"/>
          <p:cNvGraphicFramePr>
            <a:graphicFrameLocks noChangeAspect="1"/>
          </p:cNvGraphicFramePr>
          <p:nvPr/>
        </p:nvGraphicFramePr>
        <p:xfrm>
          <a:off x="134541" y="2664619"/>
          <a:ext cx="1619250" cy="2883694"/>
        </p:xfrm>
        <a:graphic>
          <a:graphicData uri="http://schemas.openxmlformats.org/presentationml/2006/ole">
            <mc:AlternateContent xmlns:mc="http://schemas.openxmlformats.org/markup-compatibility/2006">
              <mc:Choice xmlns:v="urn:schemas-microsoft-com:vml" Requires="v">
                <p:oleObj name="Bitmap Image" r:id="rId6" imgW="0" imgH="0" progId="Paint.Picture">
                  <p:embed/>
                </p:oleObj>
              </mc:Choice>
              <mc:Fallback>
                <p:oleObj name="Bitmap Image" r:id="rId6" imgW="0" imgH="0" progId="Paint.Pictur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4541" y="2664619"/>
                        <a:ext cx="1619250" cy="2883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1215" name="Text Box 35"/>
          <p:cNvSpPr txBox="1">
            <a:spLocks noChangeArrowheads="1"/>
          </p:cNvSpPr>
          <p:nvPr/>
        </p:nvSpPr>
        <p:spPr bwMode="auto">
          <a:xfrm>
            <a:off x="223838" y="5536786"/>
            <a:ext cx="1350169" cy="43858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altLang="en-US" sz="2250" b="1">
                <a:solidFill>
                  <a:prstClr val="black"/>
                </a:solidFill>
                <a:latin typeface="Times New Roman" panose="02020603050405020304" pitchFamily="18" charset="0"/>
                <a:cs typeface="Times New Roman" panose="02020603050405020304" pitchFamily="18" charset="0"/>
              </a:rPr>
              <a:t>Bạn Quý</a:t>
            </a:r>
          </a:p>
        </p:txBody>
      </p:sp>
      <p:sp>
        <p:nvSpPr>
          <p:cNvPr id="33" name="Text Box 35"/>
          <p:cNvSpPr txBox="1">
            <a:spLocks noChangeArrowheads="1"/>
          </p:cNvSpPr>
          <p:nvPr/>
        </p:nvSpPr>
        <p:spPr bwMode="auto">
          <a:xfrm>
            <a:off x="2670572" y="5372101"/>
            <a:ext cx="1600200" cy="5078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fontAlgn="base" hangingPunct="0">
              <a:spcBef>
                <a:spcPct val="0"/>
              </a:spcBef>
              <a:spcAft>
                <a:spcPct val="0"/>
              </a:spcAft>
              <a:buFontTx/>
              <a:buNone/>
            </a:pPr>
            <a:r>
              <a:rPr lang="en-US" altLang="en-US" sz="2700">
                <a:solidFill>
                  <a:srgbClr val="0000CC"/>
                </a:solidFill>
                <a:latin typeface="Times New Roman" panose="02020603050405020304" pitchFamily="18" charset="0"/>
                <a:cs typeface="Times New Roman" panose="02020603050405020304" pitchFamily="18" charset="0"/>
              </a:rPr>
              <a:t>Vàng</a:t>
            </a:r>
          </a:p>
        </p:txBody>
      </p:sp>
      <p:sp>
        <p:nvSpPr>
          <p:cNvPr id="34" name="Text Box 35"/>
          <p:cNvSpPr txBox="1">
            <a:spLocks noChangeArrowheads="1"/>
          </p:cNvSpPr>
          <p:nvPr/>
        </p:nvSpPr>
        <p:spPr bwMode="auto">
          <a:xfrm>
            <a:off x="5387579" y="2958704"/>
            <a:ext cx="3362325" cy="17543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vi-VN" altLang="en-US" sz="2700">
                <a:solidFill>
                  <a:srgbClr val="0000CC"/>
                </a:solidFill>
                <a:latin typeface="Times New Roman" panose="02020603050405020304" pitchFamily="18" charset="0"/>
                <a:cs typeface="Times New Roman" panose="02020603050405020304" pitchFamily="18" charset="0"/>
              </a:rPr>
              <a:t>Có vàng là có tiền, có tiền sẽ mua được lúa gạo</a:t>
            </a:r>
            <a:r>
              <a:rPr lang="en-US" altLang="en-US" sz="2700">
                <a:solidFill>
                  <a:srgbClr val="0000CC"/>
                </a:solidFill>
                <a:latin typeface="Times New Roman" panose="02020603050405020304" pitchFamily="18" charset="0"/>
                <a:cs typeface="Times New Roman" panose="02020603050405020304" pitchFamily="18" charset="0"/>
              </a:rPr>
              <a:t> nên vàng là quý nhất.</a:t>
            </a:r>
            <a:endParaRPr lang="vi-VN" altLang="en-US" sz="2700">
              <a:solidFill>
                <a:srgbClr val="0000CC"/>
              </a:solidFill>
              <a:latin typeface="Times New Roman" panose="02020603050405020304" pitchFamily="18" charset="0"/>
              <a:cs typeface="Times New Roman" panose="02020603050405020304" pitchFamily="18" charset="0"/>
            </a:endParaRPr>
          </a:p>
        </p:txBody>
      </p:sp>
      <p:pic>
        <p:nvPicPr>
          <p:cNvPr id="51218" name="Audio 1">
            <a:hlinkClick r:id="" action="ppaction://media"/>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72500" y="542925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89484317"/>
      </p:ext>
    </p:extLst>
  </p:cSld>
  <p:clrMapOvr>
    <a:masterClrMapping/>
  </p:clrMapOvr>
  <p:transition advTm="2021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up)">
                                      <p:cBhvr>
                                        <p:cTn id="7" dur="500"/>
                                        <p:tgtEl>
                                          <p:spTgt spid="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13325"/>
                                        </p:tgtEl>
                                        <p:attrNameLst>
                                          <p:attrName>style.visibility</p:attrName>
                                        </p:attrNameLst>
                                      </p:cBhvr>
                                      <p:to>
                                        <p:strVal val="visible"/>
                                      </p:to>
                                    </p:set>
                                    <p:animEffect transition="in" filter="barn(inVertical)">
                                      <p:cBhvr>
                                        <p:cTn id="12" dur="500"/>
                                        <p:tgtEl>
                                          <p:spTgt spid="133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down)">
                                      <p:cBhvr>
                                        <p:cTn id="1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autoUpdateAnimBg="0"/>
      <p:bldP spid="3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7.1"/>
</p:tagLst>
</file>

<file path=ppt/tags/tag10.xml><?xml version="1.0" encoding="utf-8"?>
<p:tagLst xmlns:a="http://schemas.openxmlformats.org/drawingml/2006/main" xmlns:r="http://schemas.openxmlformats.org/officeDocument/2006/relationships" xmlns:p="http://schemas.openxmlformats.org/presentationml/2006/main">
  <p:tag name="TIMING" val="|4.6|4.1"/>
</p:tagLst>
</file>

<file path=ppt/tags/tag11.xml><?xml version="1.0" encoding="utf-8"?>
<p:tagLst xmlns:a="http://schemas.openxmlformats.org/drawingml/2006/main" xmlns:r="http://schemas.openxmlformats.org/officeDocument/2006/relationships" xmlns:p="http://schemas.openxmlformats.org/presentationml/2006/main">
  <p:tag name="TIMING" val="|1.8|2.3"/>
</p:tagLst>
</file>

<file path=ppt/tags/tag2.xml><?xml version="1.0" encoding="utf-8"?>
<p:tagLst xmlns:a="http://schemas.openxmlformats.org/drawingml/2006/main" xmlns:r="http://schemas.openxmlformats.org/officeDocument/2006/relationships" xmlns:p="http://schemas.openxmlformats.org/presentationml/2006/main">
  <p:tag name="TIMING" val="|14.1|11.7"/>
</p:tagLst>
</file>

<file path=ppt/tags/tag3.xml><?xml version="1.0" encoding="utf-8"?>
<p:tagLst xmlns:a="http://schemas.openxmlformats.org/drawingml/2006/main" xmlns:r="http://schemas.openxmlformats.org/officeDocument/2006/relationships" xmlns:p="http://schemas.openxmlformats.org/presentationml/2006/main">
  <p:tag name="TIMING" val="|1.4"/>
</p:tagLst>
</file>

<file path=ppt/tags/tag4.xml><?xml version="1.0" encoding="utf-8"?>
<p:tagLst xmlns:a="http://schemas.openxmlformats.org/drawingml/2006/main" xmlns:r="http://schemas.openxmlformats.org/officeDocument/2006/relationships" xmlns:p="http://schemas.openxmlformats.org/presentationml/2006/main">
  <p:tag name="TIMING" val="|5.7|2.4|0"/>
</p:tagLst>
</file>

<file path=ppt/tags/tag5.xml><?xml version="1.0" encoding="utf-8"?>
<p:tagLst xmlns:a="http://schemas.openxmlformats.org/drawingml/2006/main" xmlns:r="http://schemas.openxmlformats.org/officeDocument/2006/relationships" xmlns:p="http://schemas.openxmlformats.org/presentationml/2006/main">
  <p:tag name="TIMING" val="|3.9|1.7|2.4"/>
</p:tagLst>
</file>

<file path=ppt/tags/tag6.xml><?xml version="1.0" encoding="utf-8"?>
<p:tagLst xmlns:a="http://schemas.openxmlformats.org/drawingml/2006/main" xmlns:r="http://schemas.openxmlformats.org/officeDocument/2006/relationships" xmlns:p="http://schemas.openxmlformats.org/presentationml/2006/main">
  <p:tag name="TIMING" val="|2.4|2.8|5.2"/>
</p:tagLst>
</file>

<file path=ppt/tags/tag7.xml><?xml version="1.0" encoding="utf-8"?>
<p:tagLst xmlns:a="http://schemas.openxmlformats.org/drawingml/2006/main" xmlns:r="http://schemas.openxmlformats.org/officeDocument/2006/relationships" xmlns:p="http://schemas.openxmlformats.org/presentationml/2006/main">
  <p:tag name="TIMING" val="|11.7|8.6|5.9|5.2|14.6|29.2|34.6"/>
</p:tagLst>
</file>

<file path=ppt/tags/tag8.xml><?xml version="1.0" encoding="utf-8"?>
<p:tagLst xmlns:a="http://schemas.openxmlformats.org/drawingml/2006/main" xmlns:r="http://schemas.openxmlformats.org/officeDocument/2006/relationships" xmlns:p="http://schemas.openxmlformats.org/presentationml/2006/main">
  <p:tag name="TIMING" val="|13.4"/>
</p:tagLst>
</file>

<file path=ppt/tags/tag9.xml><?xml version="1.0" encoding="utf-8"?>
<p:tagLst xmlns:a="http://schemas.openxmlformats.org/drawingml/2006/main" xmlns:r="http://schemas.openxmlformats.org/officeDocument/2006/relationships" xmlns:p="http://schemas.openxmlformats.org/presentationml/2006/main">
  <p:tag name="TIMING" val="|51.1|3|16.7"/>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6_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10.xml><?xml version="1.0" encoding="utf-8"?>
<a:theme xmlns:a="http://schemas.openxmlformats.org/drawingml/2006/main" name="3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11.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8.xml><?xml version="1.0" encoding="utf-8"?>
<a:theme xmlns:a="http://schemas.openxmlformats.org/drawingml/2006/main" name="1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9.xml><?xml version="1.0" encoding="utf-8"?>
<a:theme xmlns:a="http://schemas.openxmlformats.org/drawingml/2006/main" name="2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otalTime>446</TotalTime>
  <Words>1434</Words>
  <Application>Microsoft Office PowerPoint</Application>
  <PresentationFormat>On-screen Show (4:3)</PresentationFormat>
  <Paragraphs>83</Paragraphs>
  <Slides>19</Slides>
  <Notes>2</Notes>
  <HiddenSlides>0</HiddenSlides>
  <MMClips>0</MMClips>
  <ScaleCrop>false</ScaleCrop>
  <HeadingPairs>
    <vt:vector size="8" baseType="variant">
      <vt:variant>
        <vt:lpstr>Fonts Used</vt:lpstr>
      </vt:variant>
      <vt:variant>
        <vt:i4>11</vt:i4>
      </vt:variant>
      <vt:variant>
        <vt:lpstr>Theme</vt:lpstr>
      </vt:variant>
      <vt:variant>
        <vt:i4>11</vt:i4>
      </vt:variant>
      <vt:variant>
        <vt:lpstr>Embedded OLE Servers</vt:lpstr>
      </vt:variant>
      <vt:variant>
        <vt:i4>1</vt:i4>
      </vt:variant>
      <vt:variant>
        <vt:lpstr>Slide Titles</vt:lpstr>
      </vt:variant>
      <vt:variant>
        <vt:i4>19</vt:i4>
      </vt:variant>
    </vt:vector>
  </HeadingPairs>
  <TitlesOfParts>
    <vt:vector size="42" baseType="lpstr">
      <vt:lpstr>Arial</vt:lpstr>
      <vt:lpstr>Calibri</vt:lpstr>
      <vt:lpstr>Calibri Light</vt:lpstr>
      <vt:lpstr>Franklin Gothic Book</vt:lpstr>
      <vt:lpstr>Franklin Gothic Medium</vt:lpstr>
      <vt:lpstr>Open Sans</vt:lpstr>
      <vt:lpstr>Tahoma</vt:lpstr>
      <vt:lpstr>Times New Roman</vt:lpstr>
      <vt:lpstr>Trebuchet MS</vt:lpstr>
      <vt:lpstr>Wingdings 2</vt:lpstr>
      <vt:lpstr>Wingdings 3</vt:lpstr>
      <vt:lpstr>6_Trek</vt:lpstr>
      <vt:lpstr>1_Office 主题</vt:lpstr>
      <vt:lpstr>1_Office Theme</vt:lpstr>
      <vt:lpstr>2_Office Theme</vt:lpstr>
      <vt:lpstr>6_Office Theme</vt:lpstr>
      <vt:lpstr>5_Office Theme</vt:lpstr>
      <vt:lpstr>Facet</vt:lpstr>
      <vt:lpstr>1_Facet</vt:lpstr>
      <vt:lpstr>2_Facet</vt:lpstr>
      <vt:lpstr>3_Facet</vt:lpstr>
      <vt:lpstr>3_Office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WIN7</dc:creator>
  <cp:lastModifiedBy>Nguyễn Thị Hồng Loan</cp:lastModifiedBy>
  <cp:revision>78</cp:revision>
  <dcterms:created xsi:type="dcterms:W3CDTF">2020-11-02T08:21:32Z</dcterms:created>
  <dcterms:modified xsi:type="dcterms:W3CDTF">2023-11-28T02:27:47Z</dcterms:modified>
</cp:coreProperties>
</file>