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99" r:id="rId1"/>
    <p:sldMasterId id="2147484111" r:id="rId2"/>
    <p:sldMasterId id="2147484123" r:id="rId3"/>
    <p:sldMasterId id="2147484135" r:id="rId4"/>
    <p:sldMasterId id="2147484147" r:id="rId5"/>
    <p:sldMasterId id="2147484183" r:id="rId6"/>
    <p:sldMasterId id="2147484195" r:id="rId7"/>
    <p:sldMasterId id="2147484207" r:id="rId8"/>
    <p:sldMasterId id="2147484219" r:id="rId9"/>
    <p:sldMasterId id="2147484231" r:id="rId10"/>
    <p:sldMasterId id="2147484243" r:id="rId11"/>
    <p:sldMasterId id="2147484267" r:id="rId12"/>
    <p:sldMasterId id="2147484279" r:id="rId13"/>
    <p:sldMasterId id="2147484291" r:id="rId14"/>
  </p:sldMasterIdLst>
  <p:notesMasterIdLst>
    <p:notesMasterId r:id="rId48"/>
  </p:notesMasterIdLst>
  <p:sldIdLst>
    <p:sldId id="314" r:id="rId15"/>
    <p:sldId id="391" r:id="rId16"/>
    <p:sldId id="390" r:id="rId17"/>
    <p:sldId id="389" r:id="rId18"/>
    <p:sldId id="354" r:id="rId19"/>
    <p:sldId id="355" r:id="rId20"/>
    <p:sldId id="280" r:id="rId21"/>
    <p:sldId id="392" r:id="rId22"/>
    <p:sldId id="359" r:id="rId23"/>
    <p:sldId id="361" r:id="rId24"/>
    <p:sldId id="362" r:id="rId25"/>
    <p:sldId id="363" r:id="rId26"/>
    <p:sldId id="365" r:id="rId27"/>
    <p:sldId id="366" r:id="rId28"/>
    <p:sldId id="370" r:id="rId29"/>
    <p:sldId id="368" r:id="rId30"/>
    <p:sldId id="369" r:id="rId31"/>
    <p:sldId id="371" r:id="rId32"/>
    <p:sldId id="372" r:id="rId33"/>
    <p:sldId id="394" r:id="rId34"/>
    <p:sldId id="397" r:id="rId35"/>
    <p:sldId id="395" r:id="rId36"/>
    <p:sldId id="396" r:id="rId37"/>
    <p:sldId id="400" r:id="rId38"/>
    <p:sldId id="398" r:id="rId39"/>
    <p:sldId id="403" r:id="rId40"/>
    <p:sldId id="399" r:id="rId41"/>
    <p:sldId id="401" r:id="rId42"/>
    <p:sldId id="402" r:id="rId43"/>
    <p:sldId id="406" r:id="rId44"/>
    <p:sldId id="404" r:id="rId45"/>
    <p:sldId id="405" r:id="rId46"/>
    <p:sldId id="315" r:id="rId47"/>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i="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i="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VnTime" pitchFamily="34" charset="0"/>
        <a:ea typeface="+mn-ea"/>
        <a:cs typeface="+mn-cs"/>
      </a:defRPr>
    </a:lvl5pPr>
    <a:lvl6pPr marL="2286000" algn="l" defTabSz="914400" rtl="0" eaLnBrk="1" latinLnBrk="0" hangingPunct="1">
      <a:defRPr b="1" i="1" kern="1200">
        <a:solidFill>
          <a:schemeClr val="tx1"/>
        </a:solidFill>
        <a:latin typeface=".VnTime" pitchFamily="34" charset="0"/>
        <a:ea typeface="+mn-ea"/>
        <a:cs typeface="+mn-cs"/>
      </a:defRPr>
    </a:lvl6pPr>
    <a:lvl7pPr marL="2743200" algn="l" defTabSz="914400" rtl="0" eaLnBrk="1" latinLnBrk="0" hangingPunct="1">
      <a:defRPr b="1" i="1" kern="1200">
        <a:solidFill>
          <a:schemeClr val="tx1"/>
        </a:solidFill>
        <a:latin typeface=".VnTime" pitchFamily="34" charset="0"/>
        <a:ea typeface="+mn-ea"/>
        <a:cs typeface="+mn-cs"/>
      </a:defRPr>
    </a:lvl7pPr>
    <a:lvl8pPr marL="3200400" algn="l" defTabSz="914400" rtl="0" eaLnBrk="1" latinLnBrk="0" hangingPunct="1">
      <a:defRPr b="1" i="1" kern="1200">
        <a:solidFill>
          <a:schemeClr val="tx1"/>
        </a:solidFill>
        <a:latin typeface=".VnTime" pitchFamily="34" charset="0"/>
        <a:ea typeface="+mn-ea"/>
        <a:cs typeface="+mn-cs"/>
      </a:defRPr>
    </a:lvl8pPr>
    <a:lvl9pPr marL="3657600" algn="l" defTabSz="914400" rtl="0" eaLnBrk="1" latinLnBrk="0" hangingPunct="1">
      <a:defRPr b="1" i="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FF0000"/>
    <a:srgbClr val="660033"/>
    <a:srgbClr val="99FFCC"/>
    <a:srgbClr val="333300"/>
    <a:srgbClr val="FFFF99"/>
    <a:srgbClr val="FFCCCC"/>
    <a:srgbClr val="66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73" autoAdjust="0"/>
  </p:normalViewPr>
  <p:slideViewPr>
    <p:cSldViewPr>
      <p:cViewPr varScale="1">
        <p:scale>
          <a:sx n="78" d="100"/>
          <a:sy n="78" d="100"/>
        </p:scale>
        <p:origin x="10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b="0" i="0"/>
            </a:lvl1pPr>
          </a:lstStyle>
          <a:p>
            <a:pPr>
              <a:defRPr/>
            </a:pPr>
            <a:endParaRPr lang="vi-VN"/>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b="0" i="0"/>
            </a:lvl1pPr>
          </a:lstStyle>
          <a:p>
            <a:pPr>
              <a:defRPr/>
            </a:pPr>
            <a:endParaRPr lang="vi-VN"/>
          </a:p>
        </p:txBody>
      </p:sp>
      <p:sp>
        <p:nvSpPr>
          <p:cNvPr id="13316"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b="0" i="0"/>
            </a:lvl1pPr>
          </a:lstStyle>
          <a:p>
            <a:pPr>
              <a:defRPr/>
            </a:pPr>
            <a:endParaRPr lang="vi-VN"/>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b="0" i="0">
                <a:cs typeface="Arial" charset="0"/>
              </a:defRPr>
            </a:lvl1pPr>
          </a:lstStyle>
          <a:p>
            <a:fld id="{C7924D53-C738-4AA0-9B1D-A0E0E157505E}" type="slidenum">
              <a:rPr lang="en-US" altLang="en-US"/>
              <a:pPr/>
              <a:t>‹#›</a:t>
            </a:fld>
            <a:endParaRPr lang="en-US" altLang="en-US">
              <a:cs typeface="+mn-cs"/>
            </a:endParaRPr>
          </a:p>
        </p:txBody>
      </p:sp>
    </p:spTree>
    <p:extLst>
      <p:ext uri="{BB962C8B-B14F-4D97-AF65-F5344CB8AC3E}">
        <p14:creationId xmlns:p14="http://schemas.microsoft.com/office/powerpoint/2010/main" val="236046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A70F0C3-9A5B-3288-C170-D2105D38E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B41A6A8-A083-8ED8-2090-A35AA65F78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a:p>
        </p:txBody>
      </p:sp>
      <p:sp>
        <p:nvSpPr>
          <p:cNvPr id="28676" name="Slide Number Placeholder 3">
            <a:extLst>
              <a:ext uri="{FF2B5EF4-FFF2-40B4-BE49-F238E27FC236}">
                <a16:creationId xmlns:a16="http://schemas.microsoft.com/office/drawing/2014/main" id="{855A7133-61DA-393F-BA28-7456573135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Tahoma" panose="020B0604030504040204" pitchFamily="34" charset="0"/>
              </a:defRPr>
            </a:lvl1pPr>
            <a:lvl2pPr marL="742950" indent="-285750" defTabSz="514350">
              <a:defRPr>
                <a:solidFill>
                  <a:schemeClr val="tx1"/>
                </a:solidFill>
                <a:latin typeface="Tahoma" panose="020B0604030504040204" pitchFamily="34" charset="0"/>
              </a:defRPr>
            </a:lvl2pPr>
            <a:lvl3pPr marL="1143000" indent="-228600" defTabSz="514350">
              <a:defRPr>
                <a:solidFill>
                  <a:schemeClr val="tx1"/>
                </a:solidFill>
                <a:latin typeface="Tahoma" panose="020B0604030504040204" pitchFamily="34" charset="0"/>
              </a:defRPr>
            </a:lvl3pPr>
            <a:lvl4pPr marL="1600200" indent="-228600" defTabSz="514350">
              <a:defRPr>
                <a:solidFill>
                  <a:schemeClr val="tx1"/>
                </a:solidFill>
                <a:latin typeface="Tahoma" panose="020B0604030504040204" pitchFamily="34" charset="0"/>
              </a:defRPr>
            </a:lvl4pPr>
            <a:lvl5pPr marL="2057400" indent="-228600" defTabSz="514350">
              <a:defRPr>
                <a:solidFill>
                  <a:schemeClr val="tx1"/>
                </a:solidFill>
                <a:latin typeface="Tahoma" panose="020B0604030504040204" pitchFamily="34" charset="0"/>
              </a:defRPr>
            </a:lvl5pPr>
            <a:lvl6pPr marL="2514600" indent="-228600" defTabSz="514350" eaLnBrk="0" fontAlgn="base" hangingPunct="0">
              <a:spcBef>
                <a:spcPct val="0"/>
              </a:spcBef>
              <a:spcAft>
                <a:spcPct val="0"/>
              </a:spcAft>
              <a:defRPr>
                <a:solidFill>
                  <a:schemeClr val="tx1"/>
                </a:solidFill>
                <a:latin typeface="Tahoma" panose="020B0604030504040204" pitchFamily="34" charset="0"/>
              </a:defRPr>
            </a:lvl6pPr>
            <a:lvl7pPr marL="2971800" indent="-228600" defTabSz="514350" eaLnBrk="0" fontAlgn="base" hangingPunct="0">
              <a:spcBef>
                <a:spcPct val="0"/>
              </a:spcBef>
              <a:spcAft>
                <a:spcPct val="0"/>
              </a:spcAft>
              <a:defRPr>
                <a:solidFill>
                  <a:schemeClr val="tx1"/>
                </a:solidFill>
                <a:latin typeface="Tahoma" panose="020B0604030504040204" pitchFamily="34" charset="0"/>
              </a:defRPr>
            </a:lvl7pPr>
            <a:lvl8pPr marL="3429000" indent="-228600" defTabSz="514350" eaLnBrk="0" fontAlgn="base" hangingPunct="0">
              <a:spcBef>
                <a:spcPct val="0"/>
              </a:spcBef>
              <a:spcAft>
                <a:spcPct val="0"/>
              </a:spcAft>
              <a:defRPr>
                <a:solidFill>
                  <a:schemeClr val="tx1"/>
                </a:solidFill>
                <a:latin typeface="Tahoma" panose="020B0604030504040204" pitchFamily="34" charset="0"/>
              </a:defRPr>
            </a:lvl8pPr>
            <a:lvl9pPr marL="3886200" indent="-228600" defTabSz="51435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895C4995-9152-4D35-B3CB-85417D83EB27}" type="slidenum">
              <a:rPr kumimoji="0" lang="en-SG"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1</a:t>
            </a:fld>
            <a:endPar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pPr/>
              <a:t>‹#›</a:t>
            </a:fld>
            <a:endParaRPr lang="en-US"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931334-B77A-4BD5-B19B-401ECF2F7131}"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96B7A-4531-4D1F-9A23-CD3CF10F8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3047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7E9354E-A058-40D6-9362-515BAD78C444}"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B82D-2D7E-4EB0-8A13-110790162C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14447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5CCF94-CCF8-4211-82B5-23EEA15DE8E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2E587-F0AB-4F70-9AA2-6933C7FBA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21285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B2A22E10-5A88-428A-93B1-EC6B89910DF8}"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F9673E-0327-4F5A-98AC-E2D7FD4812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8086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488F8DD7-8C7A-4740-9A6A-B9702C91D6E3}" type="datetimeFigureOut">
              <a:rPr lang="en-US">
                <a:solidFill>
                  <a:srgbClr val="000000"/>
                </a:solidFill>
              </a:rPr>
              <a:pPr>
                <a:defRPr/>
              </a:pPr>
              <a:t>11/28/2023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78A692-B5C6-43AE-A22F-735ED3BBCB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587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223DFE8B-B377-4003-B9AC-8C916B25A98E}" type="datetimeFigureOut">
              <a:rPr lang="en-US">
                <a:solidFill>
                  <a:srgbClr val="000000"/>
                </a:solidFill>
              </a:rPr>
              <a:pPr>
                <a:defRPr/>
              </a:pPr>
              <a:t>11/28/2023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F6B3D7-24C5-4165-902D-F70A2ECBAA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94943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C49A5-FC23-4FDC-B780-4DFD194FDF83}" type="datetimeFigureOut">
              <a:rPr lang="en-US">
                <a:solidFill>
                  <a:srgbClr val="000000"/>
                </a:solidFill>
              </a:rPr>
              <a:pPr>
                <a:defRPr/>
              </a:pPr>
              <a:t>11/28/2023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8217A-DB11-4907-B331-591DA00C1B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92817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6B92BB-E2DA-4461-A3A4-64C6C8E352C6}"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7D203-F27D-4059-8EFD-7BD538A5C6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0515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C98CCF-C2B5-4B2E-9158-734993D15F8C}"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4A3F66-B1CF-4808-A657-5DE990C873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82167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EA9F37-6C7D-491B-BDDA-8A30E58FCF67}"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83787-1002-42A2-B047-2209546225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85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37976C0-64DA-4170-8994-616CC14107A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62675-26D5-40B4-A28E-CECA560FA2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26713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53DF066-BF89-44D0-9065-E98861B215CE}"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67F54-C901-4012-B348-F999FF9504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1622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EA41DF4-9C57-4B72-986E-6832A6F54D16}"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002E5-D084-4724-B5A5-85B655C0BC4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40036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A80CF1-2957-497D-83B0-3D90063EAE7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8EA82-B598-4839-BBE4-9213933FD5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2016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FE8B0D-56E4-40F7-A037-533B31DDAF58}"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5A3671-A065-4A3C-801A-7A99975964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51586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ACE4239-454E-487E-B4AB-602BFFF4C1F7}" type="datetimeFigureOut">
              <a:rPr lang="en-US">
                <a:solidFill>
                  <a:srgbClr val="000000"/>
                </a:solidFill>
              </a:rPr>
              <a:pPr>
                <a:defRPr/>
              </a:pPr>
              <a:t>11/28/2023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367134-74F4-4173-91C5-40BD7A5544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09838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0989591-C1F1-44EF-8165-464594150619}" type="datetimeFigureOut">
              <a:rPr lang="en-US">
                <a:solidFill>
                  <a:srgbClr val="000000"/>
                </a:solidFill>
              </a:rPr>
              <a:pPr>
                <a:defRPr/>
              </a:pPr>
              <a:t>11/28/2023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B228FE-5D4D-44C3-9436-B675328D7B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9611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7C6A942-7279-4E2A-BD50-FFCD2772977C}" type="datetimeFigureOut">
              <a:rPr lang="en-US">
                <a:solidFill>
                  <a:srgbClr val="000000"/>
                </a:solidFill>
              </a:rPr>
              <a:pPr>
                <a:defRPr/>
              </a:pPr>
              <a:t>11/28/2023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89328B-DC41-4C5F-95C7-B09DC2210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8284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83A8D0-4D11-4E75-93DF-B57AA88B66D4}"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B405B-8687-4183-8275-A37C16FC30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1981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B93ABA-8780-49FE-99B6-25E913CD0992}"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BE65-D095-407A-AA46-1A2A6450F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764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pPr/>
              <a:t>‹#›</a:t>
            </a:fld>
            <a:endParaRPr lang="en-US" altLang="en-US"/>
          </a:p>
        </p:txBody>
      </p:sp>
    </p:spTree>
    <p:extLst>
      <p:ext uri="{BB962C8B-B14F-4D97-AF65-F5344CB8AC3E}">
        <p14:creationId xmlns:p14="http://schemas.microsoft.com/office/powerpoint/2010/main" val="10515691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E36642-F36F-4C9F-BB1B-7C1354DD87C6}"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C947B-E0CF-469A-817D-F6407A8D83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2968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17EFE55-85DF-4FC1-A398-8D5FD3DF73DB}"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2EF29-155B-42D1-BD7E-0BFFF767A6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94217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53DF066-BF89-44D0-9065-E98861B215CE}"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67F54-C901-4012-B348-F999FF9504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0030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EA41DF4-9C57-4B72-986E-6832A6F54D16}"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002E5-D084-4724-B5A5-85B655C0BC4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758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A80CF1-2957-497D-83B0-3D90063EAE7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8EA82-B598-4839-BBE4-9213933FD5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14130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FE8B0D-56E4-40F7-A037-533B31DDAF58}"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5A3671-A065-4A3C-801A-7A99975964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30447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ACE4239-454E-487E-B4AB-602BFFF4C1F7}" type="datetimeFigureOut">
              <a:rPr lang="en-US">
                <a:solidFill>
                  <a:srgbClr val="000000"/>
                </a:solidFill>
              </a:rPr>
              <a:pPr>
                <a:defRPr/>
              </a:pPr>
              <a:t>11/28/2023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367134-74F4-4173-91C5-40BD7A5544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77503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0989591-C1F1-44EF-8165-464594150619}" type="datetimeFigureOut">
              <a:rPr lang="en-US">
                <a:solidFill>
                  <a:srgbClr val="000000"/>
                </a:solidFill>
              </a:rPr>
              <a:pPr>
                <a:defRPr/>
              </a:pPr>
              <a:t>11/28/2023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B228FE-5D4D-44C3-9436-B675328D7B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6397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7C6A942-7279-4E2A-BD50-FFCD2772977C}" type="datetimeFigureOut">
              <a:rPr lang="en-US">
                <a:solidFill>
                  <a:srgbClr val="000000"/>
                </a:solidFill>
              </a:rPr>
              <a:pPr>
                <a:defRPr/>
              </a:pPr>
              <a:t>11/28/2023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89328B-DC41-4C5F-95C7-B09DC2210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68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83A8D0-4D11-4E75-93DF-B57AA88B66D4}"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B405B-8687-4183-8275-A37C16FC30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322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Tree>
    <p:extLst>
      <p:ext uri="{BB962C8B-B14F-4D97-AF65-F5344CB8AC3E}">
        <p14:creationId xmlns:p14="http://schemas.microsoft.com/office/powerpoint/2010/main" val="19450357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B93ABA-8780-49FE-99B6-25E913CD0992}"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BE65-D095-407A-AA46-1A2A6450F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87366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E36642-F36F-4C9F-BB1B-7C1354DD87C6}"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C947B-E0CF-469A-817D-F6407A8D83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1611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17EFE55-85DF-4FC1-A398-8D5FD3DF73DB}"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2EF29-155B-42D1-BD7E-0BFFF767A6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04611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931334-B77A-4BD5-B19B-401ECF2F7131}"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96B7A-4531-4D1F-9A23-CD3CF10F8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13202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7E9354E-A058-40D6-9362-515BAD78C444}"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B82D-2D7E-4EB0-8A13-110790162C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646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5CCF94-CCF8-4211-82B5-23EEA15DE8E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2E587-F0AB-4F70-9AA2-6933C7FBA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2639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B2A22E10-5A88-428A-93B1-EC6B89910DF8}"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F9673E-0327-4F5A-98AC-E2D7FD4812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65568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488F8DD7-8C7A-4740-9A6A-B9702C91D6E3}" type="datetimeFigureOut">
              <a:rPr lang="en-US">
                <a:solidFill>
                  <a:srgbClr val="000000"/>
                </a:solidFill>
              </a:rPr>
              <a:pPr>
                <a:defRPr/>
              </a:pPr>
              <a:t>11/28/2023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78A692-B5C6-43AE-A22F-735ED3BBCB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01093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223DFE8B-B377-4003-B9AC-8C916B25A98E}" type="datetimeFigureOut">
              <a:rPr lang="en-US">
                <a:solidFill>
                  <a:srgbClr val="000000"/>
                </a:solidFill>
              </a:rPr>
              <a:pPr>
                <a:defRPr/>
              </a:pPr>
              <a:t>11/28/2023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F6B3D7-24C5-4165-902D-F70A2ECBAA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25310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C49A5-FC23-4FDC-B780-4DFD194FDF83}" type="datetimeFigureOut">
              <a:rPr lang="en-US">
                <a:solidFill>
                  <a:srgbClr val="000000"/>
                </a:solidFill>
              </a:rPr>
              <a:pPr>
                <a:defRPr/>
              </a:pPr>
              <a:t>11/28/2023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8217A-DB11-4907-B331-591DA00C1B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281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Tree>
    <p:extLst>
      <p:ext uri="{BB962C8B-B14F-4D97-AF65-F5344CB8AC3E}">
        <p14:creationId xmlns:p14="http://schemas.microsoft.com/office/powerpoint/2010/main" val="19004749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6B92BB-E2DA-4461-A3A4-64C6C8E352C6}"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7D203-F27D-4059-8EFD-7BD538A5C6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91766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C98CCF-C2B5-4B2E-9158-734993D15F8C}"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4A3F66-B1CF-4808-A657-5DE990C873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90211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EA9F37-6C7D-491B-BDDA-8A30E58FCF67}"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83787-1002-42A2-B047-2209546225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962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37976C0-64DA-4170-8994-616CC14107AD}"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62675-26D5-40B4-A28E-CECA560FA2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83044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Kha\Documents\Hình nen Powerpoint dep.jpg">
            <a:extLst>
              <a:ext uri="{FF2B5EF4-FFF2-40B4-BE49-F238E27FC236}">
                <a16:creationId xmlns:a16="http://schemas.microsoft.com/office/drawing/2014/main" id="{5018DF2B-B814-FFFF-1560-AB084EB193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6DA5BA8-F70D-AEFA-9CC7-A261C59B5F86}"/>
              </a:ext>
            </a:extLst>
          </p:cNvPr>
          <p:cNvSpPr>
            <a:spLocks noGrp="1"/>
          </p:cNvSpPr>
          <p:nvPr>
            <p:ph type="dt" sz="half" idx="10"/>
          </p:nvPr>
        </p:nvSpPr>
        <p:spPr/>
        <p:txBody>
          <a:bodyPr/>
          <a:lstStyle>
            <a:lvl1pPr>
              <a:defRPr>
                <a:solidFill>
                  <a:schemeClr val="tx1">
                    <a:tint val="75000"/>
                  </a:schemeClr>
                </a:solidFill>
              </a:defRPr>
            </a:lvl1pPr>
          </a:lstStyle>
          <a:p>
            <a:pPr>
              <a:defRPr/>
            </a:pPr>
            <a:fld id="{3F4F2E74-2D5F-4628-996D-D8A46973A84B}" type="datetimeFigureOut">
              <a:rPr lang="en-US"/>
              <a:pPr>
                <a:defRPr/>
              </a:pPr>
              <a:t>11/28/2023</a:t>
            </a:fld>
            <a:endParaRPr lang="en-US"/>
          </a:p>
        </p:txBody>
      </p:sp>
      <p:sp>
        <p:nvSpPr>
          <p:cNvPr id="6" name="Footer Placeholder 4">
            <a:extLst>
              <a:ext uri="{FF2B5EF4-FFF2-40B4-BE49-F238E27FC236}">
                <a16:creationId xmlns:a16="http://schemas.microsoft.com/office/drawing/2014/main" id="{22CC7F35-3E80-E1BA-A402-8E05A9A426BD}"/>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EB8D8C37-BD44-6FC9-86D5-FC98A4E8E59E}"/>
              </a:ext>
            </a:extLst>
          </p:cNvPr>
          <p:cNvSpPr>
            <a:spLocks noGrp="1"/>
          </p:cNvSpPr>
          <p:nvPr>
            <p:ph type="sldNum" sz="quarter" idx="12"/>
          </p:nvPr>
        </p:nvSpPr>
        <p:spPr/>
        <p:txBody>
          <a:bodyPr/>
          <a:lstStyle>
            <a:lvl1pPr>
              <a:defRPr>
                <a:solidFill>
                  <a:schemeClr val="tx1">
                    <a:tint val="75000"/>
                  </a:schemeClr>
                </a:solidFill>
              </a:defRPr>
            </a:lvl1pPr>
          </a:lstStyle>
          <a:p>
            <a:pPr>
              <a:defRPr/>
            </a:pPr>
            <a:fld id="{33F7704E-1B44-49A1-87A5-53719CF85E2F}" type="slidenum">
              <a:rPr lang="en-US"/>
              <a:pPr>
                <a:defRPr/>
              </a:pPr>
              <a:t>‹#›</a:t>
            </a:fld>
            <a:endParaRPr lang="en-US"/>
          </a:p>
        </p:txBody>
      </p:sp>
    </p:spTree>
    <p:extLst>
      <p:ext uri="{BB962C8B-B14F-4D97-AF65-F5344CB8AC3E}">
        <p14:creationId xmlns:p14="http://schemas.microsoft.com/office/powerpoint/2010/main" val="757722198"/>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8C0F89-458F-BAB4-1CAD-737FDBF26F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C60D472-DF0C-551E-AD6C-CE8357896BA6}"/>
              </a:ext>
            </a:extLst>
          </p:cNvPr>
          <p:cNvSpPr>
            <a:spLocks noGrp="1"/>
          </p:cNvSpPr>
          <p:nvPr>
            <p:ph type="dt" sz="half" idx="10"/>
          </p:nvPr>
        </p:nvSpPr>
        <p:spPr/>
        <p:txBody>
          <a:bodyPr/>
          <a:lstStyle>
            <a:lvl1pPr>
              <a:defRPr>
                <a:solidFill>
                  <a:schemeClr val="tx1">
                    <a:tint val="75000"/>
                  </a:schemeClr>
                </a:solidFill>
              </a:defRPr>
            </a:lvl1pPr>
          </a:lstStyle>
          <a:p>
            <a:pPr>
              <a:defRPr/>
            </a:pPr>
            <a:fld id="{1BD43F34-BB7F-4A0F-B6BD-075A8C85ACFB}" type="datetimeFigureOut">
              <a:rPr lang="en-US"/>
              <a:pPr>
                <a:defRPr/>
              </a:pPr>
              <a:t>11/28/2023</a:t>
            </a:fld>
            <a:endParaRPr lang="en-US"/>
          </a:p>
        </p:txBody>
      </p:sp>
      <p:sp>
        <p:nvSpPr>
          <p:cNvPr id="6" name="Footer Placeholder 4">
            <a:extLst>
              <a:ext uri="{FF2B5EF4-FFF2-40B4-BE49-F238E27FC236}">
                <a16:creationId xmlns:a16="http://schemas.microsoft.com/office/drawing/2014/main" id="{EDE15F49-7F37-F7A9-A023-8BE253CA921B}"/>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8F3D1FB2-3238-FB4C-727B-1A392372B811}"/>
              </a:ext>
            </a:extLst>
          </p:cNvPr>
          <p:cNvSpPr>
            <a:spLocks noGrp="1"/>
          </p:cNvSpPr>
          <p:nvPr>
            <p:ph type="sldNum" sz="quarter" idx="12"/>
          </p:nvPr>
        </p:nvSpPr>
        <p:spPr/>
        <p:txBody>
          <a:bodyPr/>
          <a:lstStyle>
            <a:lvl1pPr>
              <a:defRPr>
                <a:solidFill>
                  <a:schemeClr val="tx1">
                    <a:tint val="75000"/>
                  </a:schemeClr>
                </a:solidFill>
              </a:defRPr>
            </a:lvl1pPr>
          </a:lstStyle>
          <a:p>
            <a:pPr>
              <a:defRPr/>
            </a:pPr>
            <a:fld id="{284BB7EB-A418-4170-B089-1E89B8DDC2BF}" type="slidenum">
              <a:rPr lang="en-US"/>
              <a:pPr>
                <a:defRPr/>
              </a:pPr>
              <a:t>‹#›</a:t>
            </a:fld>
            <a:endParaRPr lang="en-US"/>
          </a:p>
        </p:txBody>
      </p:sp>
    </p:spTree>
    <p:extLst>
      <p:ext uri="{BB962C8B-B14F-4D97-AF65-F5344CB8AC3E}">
        <p14:creationId xmlns:p14="http://schemas.microsoft.com/office/powerpoint/2010/main" val="3366349107"/>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207746-80DC-F1F2-F256-1A1D5D128D33}"/>
              </a:ext>
            </a:extLst>
          </p:cNvPr>
          <p:cNvSpPr>
            <a:spLocks noGrp="1"/>
          </p:cNvSpPr>
          <p:nvPr>
            <p:ph type="dt" sz="half" idx="10"/>
          </p:nvPr>
        </p:nvSpPr>
        <p:spPr/>
        <p:txBody>
          <a:bodyPr/>
          <a:lstStyle>
            <a:lvl1pPr>
              <a:defRPr>
                <a:solidFill>
                  <a:schemeClr val="tx1">
                    <a:tint val="75000"/>
                  </a:schemeClr>
                </a:solidFill>
              </a:defRPr>
            </a:lvl1pPr>
          </a:lstStyle>
          <a:p>
            <a:pPr>
              <a:defRPr/>
            </a:pPr>
            <a:fld id="{3A1AE3D2-75B6-4459-A1C2-94C2F7FA765E}" type="datetimeFigureOut">
              <a:rPr lang="en-US"/>
              <a:pPr>
                <a:defRPr/>
              </a:pPr>
              <a:t>11/28/2023</a:t>
            </a:fld>
            <a:endParaRPr lang="en-US"/>
          </a:p>
        </p:txBody>
      </p:sp>
      <p:sp>
        <p:nvSpPr>
          <p:cNvPr id="5" name="Footer Placeholder 4">
            <a:extLst>
              <a:ext uri="{FF2B5EF4-FFF2-40B4-BE49-F238E27FC236}">
                <a16:creationId xmlns:a16="http://schemas.microsoft.com/office/drawing/2014/main" id="{F39E162A-CCCB-DE2E-C7EE-C7186D45DB73}"/>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AD3F09C-8BFB-B256-D49E-E6D3CCD9729F}"/>
              </a:ext>
            </a:extLst>
          </p:cNvPr>
          <p:cNvSpPr>
            <a:spLocks noGrp="1"/>
          </p:cNvSpPr>
          <p:nvPr>
            <p:ph type="sldNum" sz="quarter" idx="12"/>
          </p:nvPr>
        </p:nvSpPr>
        <p:spPr/>
        <p:txBody>
          <a:bodyPr/>
          <a:lstStyle>
            <a:lvl1pPr>
              <a:defRPr>
                <a:solidFill>
                  <a:schemeClr val="tx1">
                    <a:tint val="75000"/>
                  </a:schemeClr>
                </a:solidFill>
              </a:defRPr>
            </a:lvl1pPr>
          </a:lstStyle>
          <a:p>
            <a:pPr>
              <a:defRPr/>
            </a:pPr>
            <a:fld id="{A7751AB0-D6F2-4E1C-A5EE-B70ADFD4F387}" type="slidenum">
              <a:rPr lang="en-US"/>
              <a:pPr>
                <a:defRPr/>
              </a:pPr>
              <a:t>‹#›</a:t>
            </a:fld>
            <a:endParaRPr lang="en-US"/>
          </a:p>
        </p:txBody>
      </p:sp>
    </p:spTree>
    <p:extLst>
      <p:ext uri="{BB962C8B-B14F-4D97-AF65-F5344CB8AC3E}">
        <p14:creationId xmlns:p14="http://schemas.microsoft.com/office/powerpoint/2010/main" val="4168936077"/>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E8BBA5-5A0F-576A-9D57-2FD0CCC72583}"/>
              </a:ext>
            </a:extLst>
          </p:cNvPr>
          <p:cNvSpPr>
            <a:spLocks noGrp="1"/>
          </p:cNvSpPr>
          <p:nvPr>
            <p:ph type="dt" sz="half" idx="10"/>
          </p:nvPr>
        </p:nvSpPr>
        <p:spPr/>
        <p:txBody>
          <a:bodyPr/>
          <a:lstStyle>
            <a:lvl1pPr>
              <a:defRPr>
                <a:solidFill>
                  <a:schemeClr val="tx1">
                    <a:tint val="75000"/>
                  </a:schemeClr>
                </a:solidFill>
              </a:defRPr>
            </a:lvl1pPr>
          </a:lstStyle>
          <a:p>
            <a:pPr>
              <a:defRPr/>
            </a:pPr>
            <a:fld id="{4C0E3DFD-B97E-4891-A3F4-1BA32DCB8D2E}" type="datetimeFigureOut">
              <a:rPr lang="en-US"/>
              <a:pPr>
                <a:defRPr/>
              </a:pPr>
              <a:t>11/28/2023</a:t>
            </a:fld>
            <a:endParaRPr lang="en-US"/>
          </a:p>
        </p:txBody>
      </p:sp>
      <p:sp>
        <p:nvSpPr>
          <p:cNvPr id="6" name="Footer Placeholder 5">
            <a:extLst>
              <a:ext uri="{FF2B5EF4-FFF2-40B4-BE49-F238E27FC236}">
                <a16:creationId xmlns:a16="http://schemas.microsoft.com/office/drawing/2014/main" id="{7301B4F4-37EE-D5A2-ADC6-EA049DB36B0E}"/>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6">
            <a:extLst>
              <a:ext uri="{FF2B5EF4-FFF2-40B4-BE49-F238E27FC236}">
                <a16:creationId xmlns:a16="http://schemas.microsoft.com/office/drawing/2014/main" id="{CAACDFE4-89E8-75E8-9948-E383E2313E03}"/>
              </a:ext>
            </a:extLst>
          </p:cNvPr>
          <p:cNvSpPr>
            <a:spLocks noGrp="1"/>
          </p:cNvSpPr>
          <p:nvPr>
            <p:ph type="sldNum" sz="quarter" idx="12"/>
          </p:nvPr>
        </p:nvSpPr>
        <p:spPr/>
        <p:txBody>
          <a:bodyPr/>
          <a:lstStyle>
            <a:lvl1pPr>
              <a:defRPr>
                <a:solidFill>
                  <a:schemeClr val="tx1">
                    <a:tint val="75000"/>
                  </a:schemeClr>
                </a:solidFill>
              </a:defRPr>
            </a:lvl1pPr>
          </a:lstStyle>
          <a:p>
            <a:pPr>
              <a:defRPr/>
            </a:pPr>
            <a:fld id="{B4887EEC-48A1-460E-AAF7-8CB9D61F12E1}" type="slidenum">
              <a:rPr lang="en-US"/>
              <a:pPr>
                <a:defRPr/>
              </a:pPr>
              <a:t>‹#›</a:t>
            </a:fld>
            <a:endParaRPr lang="en-US"/>
          </a:p>
        </p:txBody>
      </p:sp>
    </p:spTree>
    <p:extLst>
      <p:ext uri="{BB962C8B-B14F-4D97-AF65-F5344CB8AC3E}">
        <p14:creationId xmlns:p14="http://schemas.microsoft.com/office/powerpoint/2010/main" val="2557861931"/>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08EAC2B-E8F3-BB2C-EB33-B13115576D71}"/>
              </a:ext>
            </a:extLst>
          </p:cNvPr>
          <p:cNvSpPr>
            <a:spLocks noGrp="1"/>
          </p:cNvSpPr>
          <p:nvPr>
            <p:ph type="dt" sz="half" idx="10"/>
          </p:nvPr>
        </p:nvSpPr>
        <p:spPr/>
        <p:txBody>
          <a:bodyPr/>
          <a:lstStyle>
            <a:lvl1pPr>
              <a:defRPr>
                <a:solidFill>
                  <a:schemeClr val="tx1">
                    <a:tint val="75000"/>
                  </a:schemeClr>
                </a:solidFill>
              </a:defRPr>
            </a:lvl1pPr>
          </a:lstStyle>
          <a:p>
            <a:pPr>
              <a:defRPr/>
            </a:pPr>
            <a:fld id="{CEB54DF8-1B31-465E-BF33-666B145372DD}" type="datetimeFigureOut">
              <a:rPr lang="en-US"/>
              <a:pPr>
                <a:defRPr/>
              </a:pPr>
              <a:t>11/28/2023</a:t>
            </a:fld>
            <a:endParaRPr lang="en-US"/>
          </a:p>
        </p:txBody>
      </p:sp>
      <p:sp>
        <p:nvSpPr>
          <p:cNvPr id="8" name="Footer Placeholder 7">
            <a:extLst>
              <a:ext uri="{FF2B5EF4-FFF2-40B4-BE49-F238E27FC236}">
                <a16:creationId xmlns:a16="http://schemas.microsoft.com/office/drawing/2014/main" id="{3E2010B9-B5EF-5933-7309-83D5B47DF656}"/>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9" name="Slide Number Placeholder 8">
            <a:extLst>
              <a:ext uri="{FF2B5EF4-FFF2-40B4-BE49-F238E27FC236}">
                <a16:creationId xmlns:a16="http://schemas.microsoft.com/office/drawing/2014/main" id="{8D756E3B-AE6E-1B63-2AEC-7C7190703DBB}"/>
              </a:ext>
            </a:extLst>
          </p:cNvPr>
          <p:cNvSpPr>
            <a:spLocks noGrp="1"/>
          </p:cNvSpPr>
          <p:nvPr>
            <p:ph type="sldNum" sz="quarter" idx="12"/>
          </p:nvPr>
        </p:nvSpPr>
        <p:spPr/>
        <p:txBody>
          <a:bodyPr/>
          <a:lstStyle>
            <a:lvl1pPr>
              <a:defRPr>
                <a:solidFill>
                  <a:schemeClr val="tx1">
                    <a:tint val="75000"/>
                  </a:schemeClr>
                </a:solidFill>
              </a:defRPr>
            </a:lvl1pPr>
          </a:lstStyle>
          <a:p>
            <a:pPr>
              <a:defRPr/>
            </a:pPr>
            <a:fld id="{5B4AC492-51EF-42C6-B445-AF5FACBEB603}" type="slidenum">
              <a:rPr lang="en-US"/>
              <a:pPr>
                <a:defRPr/>
              </a:pPr>
              <a:t>‹#›</a:t>
            </a:fld>
            <a:endParaRPr lang="en-US"/>
          </a:p>
        </p:txBody>
      </p:sp>
    </p:spTree>
    <p:extLst>
      <p:ext uri="{BB962C8B-B14F-4D97-AF65-F5344CB8AC3E}">
        <p14:creationId xmlns:p14="http://schemas.microsoft.com/office/powerpoint/2010/main" val="3892254852"/>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D72BA29-9B26-ACC8-8532-3C72F6BC470C}"/>
              </a:ext>
            </a:extLst>
          </p:cNvPr>
          <p:cNvSpPr>
            <a:spLocks noGrp="1"/>
          </p:cNvSpPr>
          <p:nvPr>
            <p:ph type="dt" sz="half" idx="10"/>
          </p:nvPr>
        </p:nvSpPr>
        <p:spPr/>
        <p:txBody>
          <a:bodyPr/>
          <a:lstStyle>
            <a:lvl1pPr>
              <a:defRPr>
                <a:solidFill>
                  <a:schemeClr val="tx1">
                    <a:tint val="75000"/>
                  </a:schemeClr>
                </a:solidFill>
              </a:defRPr>
            </a:lvl1pPr>
          </a:lstStyle>
          <a:p>
            <a:pPr>
              <a:defRPr/>
            </a:pPr>
            <a:fld id="{54B45A57-F288-421D-8726-B0A441868B11}" type="datetimeFigureOut">
              <a:rPr lang="en-US"/>
              <a:pPr>
                <a:defRPr/>
              </a:pPr>
              <a:t>11/28/2023</a:t>
            </a:fld>
            <a:endParaRPr lang="en-US"/>
          </a:p>
        </p:txBody>
      </p:sp>
      <p:sp>
        <p:nvSpPr>
          <p:cNvPr id="4" name="Footer Placeholder 3">
            <a:extLst>
              <a:ext uri="{FF2B5EF4-FFF2-40B4-BE49-F238E27FC236}">
                <a16:creationId xmlns:a16="http://schemas.microsoft.com/office/drawing/2014/main" id="{865D5BBF-9EDB-EFC0-D1DC-FD6D153E433E}"/>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6DCB2836-2AC5-30DC-F070-6A7C9C7B34E5}"/>
              </a:ext>
            </a:extLst>
          </p:cNvPr>
          <p:cNvSpPr>
            <a:spLocks noGrp="1"/>
          </p:cNvSpPr>
          <p:nvPr>
            <p:ph type="sldNum" sz="quarter" idx="12"/>
          </p:nvPr>
        </p:nvSpPr>
        <p:spPr/>
        <p:txBody>
          <a:bodyPr/>
          <a:lstStyle>
            <a:lvl1pPr>
              <a:defRPr>
                <a:solidFill>
                  <a:schemeClr val="tx1">
                    <a:tint val="75000"/>
                  </a:schemeClr>
                </a:solidFill>
              </a:defRPr>
            </a:lvl1pPr>
          </a:lstStyle>
          <a:p>
            <a:pPr>
              <a:defRPr/>
            </a:pPr>
            <a:fld id="{379E9E37-32F0-4185-B2ED-7DF9ADF64AA7}" type="slidenum">
              <a:rPr lang="en-US"/>
              <a:pPr>
                <a:defRPr/>
              </a:pPr>
              <a:t>‹#›</a:t>
            </a:fld>
            <a:endParaRPr lang="en-US"/>
          </a:p>
        </p:txBody>
      </p:sp>
    </p:spTree>
    <p:extLst>
      <p:ext uri="{BB962C8B-B14F-4D97-AF65-F5344CB8AC3E}">
        <p14:creationId xmlns:p14="http://schemas.microsoft.com/office/powerpoint/2010/main" val="9185040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Tree>
    <p:extLst>
      <p:ext uri="{BB962C8B-B14F-4D97-AF65-F5344CB8AC3E}">
        <p14:creationId xmlns:p14="http://schemas.microsoft.com/office/powerpoint/2010/main" val="37379186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01330-5B81-93EE-4747-AD908DD89C78}"/>
              </a:ext>
            </a:extLst>
          </p:cNvPr>
          <p:cNvSpPr>
            <a:spLocks noGrp="1"/>
          </p:cNvSpPr>
          <p:nvPr>
            <p:ph type="dt" sz="half" idx="10"/>
          </p:nvPr>
        </p:nvSpPr>
        <p:spPr/>
        <p:txBody>
          <a:bodyPr/>
          <a:lstStyle>
            <a:lvl1pPr>
              <a:defRPr>
                <a:solidFill>
                  <a:schemeClr val="tx1">
                    <a:tint val="75000"/>
                  </a:schemeClr>
                </a:solidFill>
              </a:defRPr>
            </a:lvl1pPr>
          </a:lstStyle>
          <a:p>
            <a:pPr>
              <a:defRPr/>
            </a:pPr>
            <a:fld id="{774C5BBE-B09C-494F-9116-1D91D6EA9BBD}" type="datetimeFigureOut">
              <a:rPr lang="en-US"/>
              <a:pPr>
                <a:defRPr/>
              </a:pPr>
              <a:t>11/28/2023</a:t>
            </a:fld>
            <a:endParaRPr lang="en-US"/>
          </a:p>
        </p:txBody>
      </p:sp>
      <p:sp>
        <p:nvSpPr>
          <p:cNvPr id="3" name="Footer Placeholder 2">
            <a:extLst>
              <a:ext uri="{FF2B5EF4-FFF2-40B4-BE49-F238E27FC236}">
                <a16:creationId xmlns:a16="http://schemas.microsoft.com/office/drawing/2014/main" id="{74C3CD38-C86F-0A3F-D496-1AD512E56C2E}"/>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4" name="Slide Number Placeholder 3">
            <a:extLst>
              <a:ext uri="{FF2B5EF4-FFF2-40B4-BE49-F238E27FC236}">
                <a16:creationId xmlns:a16="http://schemas.microsoft.com/office/drawing/2014/main" id="{F2FCBFD9-A6F4-38A0-25DC-612AFB81248A}"/>
              </a:ext>
            </a:extLst>
          </p:cNvPr>
          <p:cNvSpPr>
            <a:spLocks noGrp="1"/>
          </p:cNvSpPr>
          <p:nvPr>
            <p:ph type="sldNum" sz="quarter" idx="12"/>
          </p:nvPr>
        </p:nvSpPr>
        <p:spPr/>
        <p:txBody>
          <a:bodyPr/>
          <a:lstStyle>
            <a:lvl1pPr>
              <a:defRPr>
                <a:solidFill>
                  <a:schemeClr val="tx1">
                    <a:tint val="75000"/>
                  </a:schemeClr>
                </a:solidFill>
              </a:defRPr>
            </a:lvl1pPr>
          </a:lstStyle>
          <a:p>
            <a:pPr>
              <a:defRPr/>
            </a:pPr>
            <a:fld id="{18F3C8F1-A05B-4DC7-A489-F4808BBB1757}" type="slidenum">
              <a:rPr lang="en-US"/>
              <a:pPr>
                <a:defRPr/>
              </a:pPr>
              <a:t>‹#›</a:t>
            </a:fld>
            <a:endParaRPr lang="en-US"/>
          </a:p>
        </p:txBody>
      </p:sp>
    </p:spTree>
    <p:extLst>
      <p:ext uri="{BB962C8B-B14F-4D97-AF65-F5344CB8AC3E}">
        <p14:creationId xmlns:p14="http://schemas.microsoft.com/office/powerpoint/2010/main" val="1788325622"/>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6ACEB35-5F24-A26D-050C-B26D3C35AC22}"/>
              </a:ext>
            </a:extLst>
          </p:cNvPr>
          <p:cNvSpPr>
            <a:spLocks noGrp="1"/>
          </p:cNvSpPr>
          <p:nvPr>
            <p:ph type="dt" sz="half" idx="10"/>
          </p:nvPr>
        </p:nvSpPr>
        <p:spPr/>
        <p:txBody>
          <a:bodyPr/>
          <a:lstStyle>
            <a:lvl1pPr>
              <a:defRPr>
                <a:solidFill>
                  <a:schemeClr val="tx1">
                    <a:tint val="75000"/>
                  </a:schemeClr>
                </a:solidFill>
              </a:defRPr>
            </a:lvl1pPr>
          </a:lstStyle>
          <a:p>
            <a:pPr>
              <a:defRPr/>
            </a:pPr>
            <a:fld id="{D28B9134-E237-4729-8B19-785379154CB2}" type="datetimeFigureOut">
              <a:rPr lang="en-US"/>
              <a:pPr>
                <a:defRPr/>
              </a:pPr>
              <a:t>11/28/2023</a:t>
            </a:fld>
            <a:endParaRPr lang="en-US"/>
          </a:p>
        </p:txBody>
      </p:sp>
      <p:sp>
        <p:nvSpPr>
          <p:cNvPr id="6" name="Footer Placeholder 5">
            <a:extLst>
              <a:ext uri="{FF2B5EF4-FFF2-40B4-BE49-F238E27FC236}">
                <a16:creationId xmlns:a16="http://schemas.microsoft.com/office/drawing/2014/main" id="{7B3C9BED-0DCE-DD60-4645-17ED3AAED437}"/>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6">
            <a:extLst>
              <a:ext uri="{FF2B5EF4-FFF2-40B4-BE49-F238E27FC236}">
                <a16:creationId xmlns:a16="http://schemas.microsoft.com/office/drawing/2014/main" id="{F26CE428-0EE9-8C91-E640-C74A450B1900}"/>
              </a:ext>
            </a:extLst>
          </p:cNvPr>
          <p:cNvSpPr>
            <a:spLocks noGrp="1"/>
          </p:cNvSpPr>
          <p:nvPr>
            <p:ph type="sldNum" sz="quarter" idx="12"/>
          </p:nvPr>
        </p:nvSpPr>
        <p:spPr/>
        <p:txBody>
          <a:bodyPr/>
          <a:lstStyle>
            <a:lvl1pPr>
              <a:defRPr>
                <a:solidFill>
                  <a:schemeClr val="tx1">
                    <a:tint val="75000"/>
                  </a:schemeClr>
                </a:solidFill>
              </a:defRPr>
            </a:lvl1pPr>
          </a:lstStyle>
          <a:p>
            <a:pPr>
              <a:defRPr/>
            </a:pPr>
            <a:fld id="{56D5BB2A-D33F-41F6-8CDE-20F9D1FBDB4A}" type="slidenum">
              <a:rPr lang="en-US"/>
              <a:pPr>
                <a:defRPr/>
              </a:pPr>
              <a:t>‹#›</a:t>
            </a:fld>
            <a:endParaRPr lang="en-US"/>
          </a:p>
        </p:txBody>
      </p:sp>
    </p:spTree>
    <p:extLst>
      <p:ext uri="{BB962C8B-B14F-4D97-AF65-F5344CB8AC3E}">
        <p14:creationId xmlns:p14="http://schemas.microsoft.com/office/powerpoint/2010/main" val="2882995082"/>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CC6D8E8-7066-D289-E33A-317244F99985}"/>
              </a:ext>
            </a:extLst>
          </p:cNvPr>
          <p:cNvSpPr>
            <a:spLocks noGrp="1"/>
          </p:cNvSpPr>
          <p:nvPr>
            <p:ph type="dt" sz="half" idx="10"/>
          </p:nvPr>
        </p:nvSpPr>
        <p:spPr/>
        <p:txBody>
          <a:bodyPr/>
          <a:lstStyle>
            <a:lvl1pPr>
              <a:defRPr>
                <a:solidFill>
                  <a:schemeClr val="tx1">
                    <a:tint val="75000"/>
                  </a:schemeClr>
                </a:solidFill>
              </a:defRPr>
            </a:lvl1pPr>
          </a:lstStyle>
          <a:p>
            <a:pPr>
              <a:defRPr/>
            </a:pPr>
            <a:fld id="{F4E7271D-D924-4816-92E7-B0FBE1C460B2}" type="datetimeFigureOut">
              <a:rPr lang="en-US"/>
              <a:pPr>
                <a:defRPr/>
              </a:pPr>
              <a:t>11/28/2023</a:t>
            </a:fld>
            <a:endParaRPr lang="en-US"/>
          </a:p>
        </p:txBody>
      </p:sp>
      <p:sp>
        <p:nvSpPr>
          <p:cNvPr id="6" name="Footer Placeholder 5">
            <a:extLst>
              <a:ext uri="{FF2B5EF4-FFF2-40B4-BE49-F238E27FC236}">
                <a16:creationId xmlns:a16="http://schemas.microsoft.com/office/drawing/2014/main" id="{40758205-A761-6A2F-F8A3-A711DA62DA6D}"/>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6">
            <a:extLst>
              <a:ext uri="{FF2B5EF4-FFF2-40B4-BE49-F238E27FC236}">
                <a16:creationId xmlns:a16="http://schemas.microsoft.com/office/drawing/2014/main" id="{DDD04AF4-2364-262B-5710-1E2B676F4AA1}"/>
              </a:ext>
            </a:extLst>
          </p:cNvPr>
          <p:cNvSpPr>
            <a:spLocks noGrp="1"/>
          </p:cNvSpPr>
          <p:nvPr>
            <p:ph type="sldNum" sz="quarter" idx="12"/>
          </p:nvPr>
        </p:nvSpPr>
        <p:spPr/>
        <p:txBody>
          <a:bodyPr/>
          <a:lstStyle>
            <a:lvl1pPr>
              <a:defRPr>
                <a:solidFill>
                  <a:schemeClr val="tx1">
                    <a:tint val="75000"/>
                  </a:schemeClr>
                </a:solidFill>
              </a:defRPr>
            </a:lvl1pPr>
          </a:lstStyle>
          <a:p>
            <a:pPr>
              <a:defRPr/>
            </a:pPr>
            <a:fld id="{D7CF6AF9-2708-4FCB-AA7E-2C8D81D74568}" type="slidenum">
              <a:rPr lang="en-US"/>
              <a:pPr>
                <a:defRPr/>
              </a:pPr>
              <a:t>‹#›</a:t>
            </a:fld>
            <a:endParaRPr lang="en-US"/>
          </a:p>
        </p:txBody>
      </p:sp>
    </p:spTree>
    <p:extLst>
      <p:ext uri="{BB962C8B-B14F-4D97-AF65-F5344CB8AC3E}">
        <p14:creationId xmlns:p14="http://schemas.microsoft.com/office/powerpoint/2010/main" val="1800351549"/>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4CC332-102A-E1AA-2AD3-96E201E5418B}"/>
              </a:ext>
            </a:extLst>
          </p:cNvPr>
          <p:cNvSpPr>
            <a:spLocks noGrp="1"/>
          </p:cNvSpPr>
          <p:nvPr>
            <p:ph type="dt" sz="half" idx="10"/>
          </p:nvPr>
        </p:nvSpPr>
        <p:spPr/>
        <p:txBody>
          <a:bodyPr/>
          <a:lstStyle>
            <a:lvl1pPr>
              <a:defRPr>
                <a:solidFill>
                  <a:schemeClr val="tx1">
                    <a:tint val="75000"/>
                  </a:schemeClr>
                </a:solidFill>
              </a:defRPr>
            </a:lvl1pPr>
          </a:lstStyle>
          <a:p>
            <a:pPr>
              <a:defRPr/>
            </a:pPr>
            <a:fld id="{9D9EEDEB-9741-432E-AA8D-7F459BD588A8}" type="datetimeFigureOut">
              <a:rPr lang="en-US"/>
              <a:pPr>
                <a:defRPr/>
              </a:pPr>
              <a:t>11/28/2023</a:t>
            </a:fld>
            <a:endParaRPr lang="en-US"/>
          </a:p>
        </p:txBody>
      </p:sp>
      <p:sp>
        <p:nvSpPr>
          <p:cNvPr id="5" name="Footer Placeholder 4">
            <a:extLst>
              <a:ext uri="{FF2B5EF4-FFF2-40B4-BE49-F238E27FC236}">
                <a16:creationId xmlns:a16="http://schemas.microsoft.com/office/drawing/2014/main" id="{5A102869-5512-505D-6FB1-20B9A581B852}"/>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1C652BB-4A1B-16E6-FF20-E7BAF90059CE}"/>
              </a:ext>
            </a:extLst>
          </p:cNvPr>
          <p:cNvSpPr>
            <a:spLocks noGrp="1"/>
          </p:cNvSpPr>
          <p:nvPr>
            <p:ph type="sldNum" sz="quarter" idx="12"/>
          </p:nvPr>
        </p:nvSpPr>
        <p:spPr/>
        <p:txBody>
          <a:bodyPr/>
          <a:lstStyle>
            <a:lvl1pPr>
              <a:defRPr>
                <a:solidFill>
                  <a:schemeClr val="tx1">
                    <a:tint val="75000"/>
                  </a:schemeClr>
                </a:solidFill>
              </a:defRPr>
            </a:lvl1pPr>
          </a:lstStyle>
          <a:p>
            <a:pPr>
              <a:defRPr/>
            </a:pPr>
            <a:fld id="{830E2ABE-9C5E-47AF-9348-258B301F221A}" type="slidenum">
              <a:rPr lang="en-US"/>
              <a:pPr>
                <a:defRPr/>
              </a:pPr>
              <a:t>‹#›</a:t>
            </a:fld>
            <a:endParaRPr lang="en-US"/>
          </a:p>
        </p:txBody>
      </p:sp>
    </p:spTree>
    <p:extLst>
      <p:ext uri="{BB962C8B-B14F-4D97-AF65-F5344CB8AC3E}">
        <p14:creationId xmlns:p14="http://schemas.microsoft.com/office/powerpoint/2010/main" val="277508935"/>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C95020-EA12-87C1-1BE4-29A77EA06DCC}"/>
              </a:ext>
            </a:extLst>
          </p:cNvPr>
          <p:cNvSpPr>
            <a:spLocks noGrp="1"/>
          </p:cNvSpPr>
          <p:nvPr>
            <p:ph type="dt" sz="half" idx="10"/>
          </p:nvPr>
        </p:nvSpPr>
        <p:spPr/>
        <p:txBody>
          <a:bodyPr/>
          <a:lstStyle>
            <a:lvl1pPr>
              <a:defRPr>
                <a:solidFill>
                  <a:schemeClr val="tx1">
                    <a:tint val="75000"/>
                  </a:schemeClr>
                </a:solidFill>
              </a:defRPr>
            </a:lvl1pPr>
          </a:lstStyle>
          <a:p>
            <a:pPr>
              <a:defRPr/>
            </a:pPr>
            <a:fld id="{144024C2-C4EA-4491-8825-3D8F42F9526A}" type="datetimeFigureOut">
              <a:rPr lang="en-US"/>
              <a:pPr>
                <a:defRPr/>
              </a:pPr>
              <a:t>11/28/2023</a:t>
            </a:fld>
            <a:endParaRPr lang="en-US"/>
          </a:p>
        </p:txBody>
      </p:sp>
      <p:sp>
        <p:nvSpPr>
          <p:cNvPr id="5" name="Footer Placeholder 4">
            <a:extLst>
              <a:ext uri="{FF2B5EF4-FFF2-40B4-BE49-F238E27FC236}">
                <a16:creationId xmlns:a16="http://schemas.microsoft.com/office/drawing/2014/main" id="{CF2B3D63-A4B3-5599-D6A0-95512F3A84C6}"/>
              </a:ext>
            </a:extLst>
          </p:cNvPr>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81EB803-38A5-5E06-7C09-2FF7278A8F87}"/>
              </a:ext>
            </a:extLst>
          </p:cNvPr>
          <p:cNvSpPr>
            <a:spLocks noGrp="1"/>
          </p:cNvSpPr>
          <p:nvPr>
            <p:ph type="sldNum" sz="quarter" idx="12"/>
          </p:nvPr>
        </p:nvSpPr>
        <p:spPr/>
        <p:txBody>
          <a:bodyPr/>
          <a:lstStyle>
            <a:lvl1pPr>
              <a:defRPr>
                <a:solidFill>
                  <a:schemeClr val="tx1">
                    <a:tint val="75000"/>
                  </a:schemeClr>
                </a:solidFill>
              </a:defRPr>
            </a:lvl1pPr>
          </a:lstStyle>
          <a:p>
            <a:pPr>
              <a:defRPr/>
            </a:pPr>
            <a:fld id="{D35D27A0-0BB0-48BC-8D48-BA707C71DCAF}" type="slidenum">
              <a:rPr lang="en-US"/>
              <a:pPr>
                <a:defRPr/>
              </a:pPr>
              <a:t>‹#›</a:t>
            </a:fld>
            <a:endParaRPr lang="en-US"/>
          </a:p>
        </p:txBody>
      </p:sp>
    </p:spTree>
    <p:extLst>
      <p:ext uri="{BB962C8B-B14F-4D97-AF65-F5344CB8AC3E}">
        <p14:creationId xmlns:p14="http://schemas.microsoft.com/office/powerpoint/2010/main" val="198176257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Tree>
    <p:extLst>
      <p:ext uri="{BB962C8B-B14F-4D97-AF65-F5344CB8AC3E}">
        <p14:creationId xmlns:p14="http://schemas.microsoft.com/office/powerpoint/2010/main" val="381020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extLst>
      <p:ext uri="{BB962C8B-B14F-4D97-AF65-F5344CB8AC3E}">
        <p14:creationId xmlns:p14="http://schemas.microsoft.com/office/powerpoint/2010/main" val="99104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extLst>
      <p:ext uri="{BB962C8B-B14F-4D97-AF65-F5344CB8AC3E}">
        <p14:creationId xmlns:p14="http://schemas.microsoft.com/office/powerpoint/2010/main" val="155429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extLst>
      <p:ext uri="{BB962C8B-B14F-4D97-AF65-F5344CB8AC3E}">
        <p14:creationId xmlns:p14="http://schemas.microsoft.com/office/powerpoint/2010/main" val="32404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Tree>
    <p:extLst>
      <p:ext uri="{BB962C8B-B14F-4D97-AF65-F5344CB8AC3E}">
        <p14:creationId xmlns:p14="http://schemas.microsoft.com/office/powerpoint/2010/main" val="128030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extLst>
      <p:ext uri="{BB962C8B-B14F-4D97-AF65-F5344CB8AC3E}">
        <p14:creationId xmlns:p14="http://schemas.microsoft.com/office/powerpoint/2010/main" val="119326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extLst>
      <p:ext uri="{BB962C8B-B14F-4D97-AF65-F5344CB8AC3E}">
        <p14:creationId xmlns:p14="http://schemas.microsoft.com/office/powerpoint/2010/main" val="276249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Slide Number Placeholder 7"/>
          <p:cNvSpPr>
            <a:spLocks noGrp="1"/>
          </p:cNvSpPr>
          <p:nvPr>
            <p:ph type="sldNum" sz="quarter" idx="11"/>
          </p:nvPr>
        </p:nvSpPr>
        <p:spPr/>
        <p:txBody>
          <a:bodyPr/>
          <a:lstStyle/>
          <a:p>
            <a:fld id="{1D651223-F48F-408C-8F99-A05CB8D12C68}" type="slidenum">
              <a:rPr lang="en-US" altLang="en-US" smtClean="0"/>
              <a:pPr/>
              <a:t>‹#›</a:t>
            </a:fld>
            <a:endParaRPr lang="en-US" altLang="en-US"/>
          </a:p>
        </p:txBody>
      </p:sp>
      <p:sp>
        <p:nvSpPr>
          <p:cNvPr id="9" name="Footer Placeholder 8"/>
          <p:cNvSpPr>
            <a:spLocks noGrp="1"/>
          </p:cNvSpPr>
          <p:nvPr>
            <p:ph type="ftr" sz="quarter" idx="12"/>
          </p:nvPr>
        </p:nvSpPr>
        <p:spPr/>
        <p:txBody>
          <a:bodyPr/>
          <a:lstStyle/>
          <a:p>
            <a:pPr>
              <a:defRPr/>
            </a:pPr>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0E6F517-340A-41F8-8836-ED18B9A7AEF6}"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E6908-A23D-4931-B700-B14698898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622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97256A6B-0246-4ADC-970A-1B3D30E5A713}"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335D6-7FA1-408B-B025-96D3074A83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237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23C4A6-0F15-4461-8DC7-0F4FBBB2FEBE}"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E620F-082A-49A9-A527-C3CE6ABFB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22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FD8F4BE9-3F48-4724-BFEE-C6F7257B0FAF}"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9565A-3A5D-4D64-AAAA-50E65BE5C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04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8A132663-E607-467A-8998-84FA9E6CC100}" type="datetimeFigureOut">
              <a:rPr lang="en-US">
                <a:solidFill>
                  <a:srgbClr val="000000"/>
                </a:solidFill>
              </a:rPr>
              <a:pPr>
                <a:defRPr/>
              </a:pPr>
              <a:t>11/28/2023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7AF5E0-8CFF-4A6F-A487-FF006ED5B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877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A8FA2648-F030-47DB-9985-35B03EBDEBA5}" type="datetimeFigureOut">
              <a:rPr lang="en-US">
                <a:solidFill>
                  <a:srgbClr val="000000"/>
                </a:solidFill>
              </a:rPr>
              <a:pPr>
                <a:defRPr/>
              </a:pPr>
              <a:t>11/28/2023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17445E-427E-47CA-995A-2B21F59BF3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09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FAC43F-15D3-4ECC-8532-660CCF8F0632}" type="datetimeFigureOut">
              <a:rPr lang="en-US">
                <a:solidFill>
                  <a:srgbClr val="000000"/>
                </a:solidFill>
              </a:rPr>
              <a:pPr>
                <a:defRPr/>
              </a:pPr>
              <a:t>11/28/2023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09B9DD-94F9-4BEF-B957-00CE3369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567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785827-2B34-402C-A740-F9978D7B578C}"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1DDE54-E8EC-4EB3-9D02-032F937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316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77496E-C840-4AE2-8F22-AB456696D8A5}" type="datetimeFigureOut">
              <a:rPr lang="en-US">
                <a:solidFill>
                  <a:srgbClr val="000000"/>
                </a:solidFill>
              </a:rPr>
              <a:pPr>
                <a:defRPr/>
              </a:pPr>
              <a:t>11/28/2023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3CD2A-9EFE-4F34-978F-0A189FDE9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108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2219082-187A-43C6-8259-3897FA877C50}"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E6C6EF-9B13-4772-852E-360C2C7136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490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3AFA35-BF6A-4DF5-B311-C1F762BAFECF}" type="datetimeFigureOut">
              <a:rPr lang="en-US">
                <a:solidFill>
                  <a:srgbClr val="000000"/>
                </a:solidFill>
              </a:rPr>
              <a:pPr>
                <a:defRPr/>
              </a:pPr>
              <a:t>11/28/2023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81B2C-2AE1-4580-9937-C27794972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73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523083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229495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33161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080809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8" name="Footer Placeholder 7"/>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50537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4" name="Footer Placeholder 3"/>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823467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391BE72-5604-49F0-9C8D-590FA2E832EA}"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128025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4356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1276000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2354255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812471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3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29" name="Title 28"/>
          <p:cNvSpPr>
            <a:spLocks noGrp="1"/>
          </p:cNvSpPr>
          <p:nvPr>
            <p:ph type="ctrTitle"/>
          </p:nvPr>
        </p:nvSpPr>
        <p:spPr>
          <a:xfrm>
            <a:off x="381000" y="4853845"/>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756739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02064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cs typeface="Arial" panose="020B0604020202020204"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69318854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67944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47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47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2023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Tree>
    <p:extLst>
      <p:ext uri="{BB962C8B-B14F-4D97-AF65-F5344CB8AC3E}">
        <p14:creationId xmlns:p14="http://schemas.microsoft.com/office/powerpoint/2010/main" val="2393662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183700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059067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55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793449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001921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715813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083337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45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962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294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10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53601675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4217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5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5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08471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8845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5434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6963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57"/>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9693537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641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0855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0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597"/>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080885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4508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90498270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13046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223"/>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223"/>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715971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17139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10807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3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59562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050676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73383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518386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466"/>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187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24081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10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429153709"/>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42774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7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7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4467200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1990770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7415291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04278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54"/>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200949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4540615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2018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vi-V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vi-V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038441-2A53-4628-A3E4-0690A41D0E39}" type="slidenum">
              <a:rPr lang="en-US" altLang="en-US" smtClean="0"/>
              <a:pPr/>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467F43F9-F986-49E3-8E47-4D6F9FBB2D24}" type="datetimeFigureOut">
              <a:rPr lang="en-US" b="0" i="0">
                <a:solidFill>
                  <a:srgbClr val="000000"/>
                </a:solidFill>
              </a:rPr>
              <a:pPr>
                <a:defRPr/>
              </a:pPr>
              <a:t>11/28/2023</a:t>
            </a:fld>
            <a:endParaRPr lang="en-US" b="0" i="0">
              <a:solidFill>
                <a:srgbClr val="000000"/>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b="0" i="0">
              <a:solidFill>
                <a:srgbClr val="000000"/>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78D8D3F-91C5-457A-A8FC-3AEB62017E16}"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2678540708"/>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C9EF2200-27CC-4270-9C6E-45F15EF3D79D}" type="datetimeFigureOut">
              <a:rPr lang="en-US" b="0" i="0">
                <a:solidFill>
                  <a:srgbClr val="000000"/>
                </a:solidFill>
                <a:latin typeface="Arial" panose="020B0604020202020204" pitchFamily="34" charset="0"/>
              </a:rPr>
              <a:pPr>
                <a:defRPr/>
              </a:pPr>
              <a:t>11/28/2023</a:t>
            </a:fld>
            <a:endParaRPr lang="en-US" b="0" i="0">
              <a:solidFill>
                <a:srgbClr val="000000"/>
              </a:solidFill>
              <a:latin typeface="Arial" panose="020B0604020202020204" pitchFamily="34"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i="0">
              <a:solidFill>
                <a:srgbClr val="000000"/>
              </a:solidFill>
              <a:latin typeface="Arial" panose="020B0604020202020204" pitchFamily="34"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9C35C1F-BCF9-4811-970A-2263C588FE38}"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801438496"/>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C9EF2200-27CC-4270-9C6E-45F15EF3D79D}" type="datetimeFigureOut">
              <a:rPr lang="en-US" b="0" i="0">
                <a:solidFill>
                  <a:srgbClr val="000000"/>
                </a:solidFill>
                <a:latin typeface="Arial" panose="020B0604020202020204" pitchFamily="34" charset="0"/>
              </a:rPr>
              <a:pPr>
                <a:defRPr/>
              </a:pPr>
              <a:t>11/28/2023</a:t>
            </a:fld>
            <a:endParaRPr lang="en-US" b="0" i="0">
              <a:solidFill>
                <a:srgbClr val="000000"/>
              </a:solidFill>
              <a:latin typeface="Arial" panose="020B0604020202020204" pitchFamily="34"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i="0">
              <a:solidFill>
                <a:srgbClr val="000000"/>
              </a:solidFill>
              <a:latin typeface="Arial" panose="020B0604020202020204" pitchFamily="34"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9C35C1F-BCF9-4811-970A-2263C588FE38}"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3517091458"/>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467F43F9-F986-49E3-8E47-4D6F9FBB2D24}" type="datetimeFigureOut">
              <a:rPr lang="en-US" b="0" i="0">
                <a:solidFill>
                  <a:srgbClr val="000000"/>
                </a:solidFill>
              </a:rPr>
              <a:pPr>
                <a:defRPr/>
              </a:pPr>
              <a:t>11/28/2023</a:t>
            </a:fld>
            <a:endParaRPr lang="en-US" b="0" i="0">
              <a:solidFill>
                <a:srgbClr val="000000"/>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b="0" i="0">
              <a:solidFill>
                <a:srgbClr val="000000"/>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78D8D3F-91C5-457A-A8FC-3AEB62017E16}"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2040496513"/>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B78DDA0-D86C-4C48-6FC0-0E3D69847B2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F938779-D6C7-152D-86B0-00169BE534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4BE7E4-FF02-5992-B9D1-03022AAB585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prstClr val="black">
                    <a:lumMod val="50000"/>
                    <a:lumOff val="50000"/>
                  </a:prstClr>
                </a:solidFill>
              </a:defRPr>
            </a:lvl1pPr>
          </a:lstStyle>
          <a:p>
            <a:pPr>
              <a:defRPr/>
            </a:pPr>
            <a:fld id="{E10BCE7A-482F-4B31-A2A4-B67434139BBA}" type="datetimeFigureOut">
              <a:rPr lang="en-US"/>
              <a:pPr>
                <a:defRPr/>
              </a:pPr>
              <a:t>11/28/2023</a:t>
            </a:fld>
            <a:endParaRPr lang="en-US"/>
          </a:p>
        </p:txBody>
      </p:sp>
      <p:sp>
        <p:nvSpPr>
          <p:cNvPr id="5" name="Footer Placeholder 4">
            <a:extLst>
              <a:ext uri="{FF2B5EF4-FFF2-40B4-BE49-F238E27FC236}">
                <a16:creationId xmlns:a16="http://schemas.microsoft.com/office/drawing/2014/main" id="{F40079C7-FE34-4438-450E-1A99F89E34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prstClr val="black">
                    <a:lumMod val="50000"/>
                    <a:lumOff val="50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1DCB5CD8-E63C-EFBD-279C-1B0C98D6B46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prstClr val="black">
                    <a:lumMod val="50000"/>
                    <a:lumOff val="50000"/>
                  </a:prstClr>
                </a:solidFill>
              </a:defRPr>
            </a:lvl1pPr>
          </a:lstStyle>
          <a:p>
            <a:pPr>
              <a:defRPr/>
            </a:pPr>
            <a:fld id="{40C81FD9-D1EF-4BE6-80FF-7E5961A7563E}" type="slidenum">
              <a:rPr lang="en-US"/>
              <a:pPr>
                <a:defRPr/>
              </a:pPr>
              <a:t>‹#›</a:t>
            </a:fld>
            <a:endParaRPr lang="en-US"/>
          </a:p>
        </p:txBody>
      </p:sp>
    </p:spTree>
    <p:extLst>
      <p:ext uri="{BB962C8B-B14F-4D97-AF65-F5344CB8AC3E}">
        <p14:creationId xmlns:p14="http://schemas.microsoft.com/office/powerpoint/2010/main" val="590796051"/>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ransition spd="med">
    <p:fad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7F9C5C-B9D2-4AD4-89AA-10703BF858B5}" type="slidenum">
              <a:rPr lang="en-US" altLang="en-US" b="0" i="0" smtClean="0">
                <a:latin typeface="Calibri" pitchFamily="34" charset="0"/>
              </a:rPr>
              <a:pPr defTabSz="457200"/>
              <a:t>‹#›</a:t>
            </a:fld>
            <a:endParaRPr lang="en-US" altLang="en-US" b="0" i="0">
              <a:latin typeface="Calibri" pitchFamily="34" charset="0"/>
            </a:endParaRPr>
          </a:p>
        </p:txBody>
      </p:sp>
    </p:spTree>
    <p:extLst>
      <p:ext uri="{BB962C8B-B14F-4D97-AF65-F5344CB8AC3E}">
        <p14:creationId xmlns:p14="http://schemas.microsoft.com/office/powerpoint/2010/main" val="427911610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a:fld id="{877F9C5C-B9D2-4AD4-89AA-10703BF858B5}" type="slidenum">
              <a:rPr lang="en-US" altLang="en-US" b="0" i="0" smtClean="0">
                <a:latin typeface="Calibri" pitchFamily="34" charset="0"/>
              </a:rPr>
              <a:pPr defTabSz="457200"/>
              <a:t>‹#›</a:t>
            </a:fld>
            <a:endParaRPr lang="en-US" altLang="en-US" b="0" i="0">
              <a:latin typeface="Calibri"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226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eaLnBrk="1" hangingPunct="1">
              <a:defRPr/>
            </a:pPr>
            <a:fld id="{BEF98868-29A4-4182-83D0-1E9A1278BCB5}" type="datetimeFigureOut">
              <a:rPr lang="en-US" b="0" i="0">
                <a:solidFill>
                  <a:srgbClr val="000000"/>
                </a:solidFill>
              </a:rPr>
              <a:pPr eaLnBrk="1" hangingPunct="1">
                <a:defRPr/>
              </a:pPr>
              <a:t>11/28/2023</a:t>
            </a:fld>
            <a:endParaRPr lang="en-US" b="0" i="0">
              <a:solidFill>
                <a:srgbClr val="000000"/>
              </a:solidFill>
            </a:endParaRPr>
          </a:p>
        </p:txBody>
      </p:sp>
      <p:sp>
        <p:nvSpPr>
          <p:cNvPr id="35226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eaLnBrk="1" hangingPunct="1">
              <a:defRPr/>
            </a:pPr>
            <a:endParaRPr lang="en-US" b="0" i="0">
              <a:solidFill>
                <a:srgbClr val="000000"/>
              </a:solidFill>
            </a:endParaRPr>
          </a:p>
        </p:txBody>
      </p:sp>
      <p:sp>
        <p:nvSpPr>
          <p:cNvPr id="35226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eaLnBrk="1" hangingPunct="1">
              <a:defRPr/>
            </a:pPr>
            <a:fld id="{8FF13294-4FB5-451E-93FD-9BEACE7B1899}" type="slidenum">
              <a:rPr lang="en-US" b="0" i="0">
                <a:solidFill>
                  <a:srgbClr val="000000"/>
                </a:solidFill>
              </a:rPr>
              <a:pPr eaLnBrk="1" hangingPunct="1">
                <a:defRPr/>
              </a:pPr>
              <a:t>‹#›</a:t>
            </a:fld>
            <a:endParaRPr lang="en-US" b="0" i="0">
              <a:solidFill>
                <a:srgbClr val="000000"/>
              </a:solidFill>
            </a:endParaRPr>
          </a:p>
        </p:txBody>
      </p:sp>
    </p:spTree>
    <p:extLst>
      <p:ext uri="{BB962C8B-B14F-4D97-AF65-F5344CB8AC3E}">
        <p14:creationId xmlns:p14="http://schemas.microsoft.com/office/powerpoint/2010/main" val="64006577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defTabSz="457200"/>
            <a:fld id="{877F9C5C-B9D2-4AD4-89AA-10703BF858B5}" type="slidenum">
              <a:rPr lang="en-US" altLang="en-US" b="0" i="0" smtClean="0">
                <a:solidFill>
                  <a:srgbClr val="9E8E5C">
                    <a:lumMod val="60000"/>
                    <a:lumOff val="40000"/>
                  </a:srgbClr>
                </a:solidFill>
                <a:latin typeface="Calibri" pitchFamily="34" charset="0"/>
              </a:rPr>
              <a:pPr defTabSz="457200"/>
              <a:t>‹#›</a:t>
            </a:fld>
            <a:endParaRPr lang="en-US" altLang="en-US" b="0" i="0">
              <a:solidFill>
                <a:srgbClr val="9E8E5C">
                  <a:lumMod val="60000"/>
                  <a:lumOff val="40000"/>
                </a:srgbClr>
              </a:solidFill>
              <a:latin typeface="Calibri" pitchFamily="34" charset="0"/>
            </a:endParaRPr>
          </a:p>
        </p:txBody>
      </p:sp>
    </p:spTree>
    <p:extLst>
      <p:ext uri="{BB962C8B-B14F-4D97-AF65-F5344CB8AC3E}">
        <p14:creationId xmlns:p14="http://schemas.microsoft.com/office/powerpoint/2010/main" val="4212179500"/>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3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cs typeface="Arial" panose="020B0604020202020204" pitchFamily="34" charset="0"/>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cs typeface="Arial" panose="020B0604020202020204" pitchFamily="34" charset="0"/>
            </a:endParaRPr>
          </a:p>
        </p:txBody>
      </p:sp>
      <p:sp>
        <p:nvSpPr>
          <p:cNvPr id="5" name="Slide Number Placeholder 4"/>
          <p:cNvSpPr>
            <a:spLocks noGrp="1"/>
          </p:cNvSpPr>
          <p:nvPr>
            <p:ph type="sldNum" sz="quarter" idx="4"/>
          </p:nvPr>
        </p:nvSpPr>
        <p:spPr>
          <a:xfrm>
            <a:off x="8229600" y="647743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cs typeface="Arial" panose="020B0604020202020204" pitchFamily="34" charset="0"/>
              </a:rPr>
              <a:pPr>
                <a:defRPr/>
              </a:pPr>
              <a:t>‹#›</a:t>
            </a:fld>
            <a:endParaRPr lang="en-US" altLang="en-US" b="0" i="0">
              <a:solidFill>
                <a:srgbClr val="F0A22E">
                  <a:shade val="75000"/>
                </a:srgbClr>
              </a:solidFill>
              <a:latin typeface="Franklin Gothic Book"/>
              <a:cs typeface="Arial" panose="020B0604020202020204" pitchFamily="34"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13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12" name="Straight Connector 11"/>
          <p:cNvSpPr>
            <a:spLocks noChangeShapeType="1"/>
          </p:cNvSpPr>
          <p:nvPr/>
        </p:nvSpPr>
        <p:spPr bwMode="auto">
          <a:xfrm>
            <a:off x="514350" y="10584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Tree>
    <p:extLst>
      <p:ext uri="{BB962C8B-B14F-4D97-AF65-F5344CB8AC3E}">
        <p14:creationId xmlns:p14="http://schemas.microsoft.com/office/powerpoint/2010/main" val="317117824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82F288E0-7875-42C4-84C8-98DBBD3BF4D2}" type="datetimeFigureOut">
              <a:rPr lang="zh-CN" altLang="en-US" b="0" i="0" smtClean="0">
                <a:solidFill>
                  <a:prstClr val="black">
                    <a:tint val="75000"/>
                  </a:prstClr>
                </a:solidFill>
                <a:latin typeface="Franklin Gothic Book"/>
              </a:rPr>
              <a:pPr fontAlgn="auto">
                <a:spcBef>
                  <a:spcPts val="0"/>
                </a:spcBef>
                <a:spcAft>
                  <a:spcPts val="0"/>
                </a:spcAft>
              </a:pPr>
              <a:t>2023/11/28</a:t>
            </a:fld>
            <a:endParaRPr lang="zh-CN" altLang="en-US" b="0" i="0">
              <a:solidFill>
                <a:prstClr val="black">
                  <a:tint val="75000"/>
                </a:prst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zh-CN" altLang="en-US" b="0" i="0">
              <a:solidFill>
                <a:prstClr val="black">
                  <a:tint val="75000"/>
                </a:prstClr>
              </a:solidFill>
              <a:latin typeface="Franklin Gothic Book"/>
            </a:endParaRPr>
          </a:p>
        </p:txBody>
      </p:sp>
      <p:sp>
        <p:nvSpPr>
          <p:cNvPr id="5" name="Slide Number Placeholder 4"/>
          <p:cNvSpPr>
            <a:spLocks noGrp="1"/>
          </p:cNvSpPr>
          <p:nvPr>
            <p:ph type="sldNum" sz="quarter" idx="4"/>
          </p:nvPr>
        </p:nvSpPr>
        <p:spPr>
          <a:xfrm>
            <a:off x="8229600" y="647702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D9BB5D0-35E4-459D-AEF3-FE4D7C45CC19}" type="slidenum">
              <a:rPr lang="zh-CN" altLang="en-US" b="0" i="0" smtClean="0">
                <a:solidFill>
                  <a:prstClr val="black">
                    <a:tint val="75000"/>
                  </a:prstClr>
                </a:solidFill>
                <a:latin typeface="Franklin Gothic Book"/>
              </a:rPr>
              <a:pPr fontAlgn="auto">
                <a:spcBef>
                  <a:spcPts val="0"/>
                </a:spcBef>
                <a:spcAft>
                  <a:spcPts val="0"/>
                </a:spcAft>
              </a:pPr>
              <a:t>‹#›</a:t>
            </a:fld>
            <a:endParaRPr lang="zh-CN" altLang="en-US" b="0" i="0">
              <a:solidFill>
                <a:prstClr val="black">
                  <a:tint val="75000"/>
                </a:prst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0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2866041256"/>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08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186"/>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rPr>
              <a:pPr>
                <a:defRPr/>
              </a:pPr>
              <a:t>‹#›</a:t>
            </a:fld>
            <a:endParaRPr lang="en-US" altLang="en-US" b="0" i="0">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108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17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45036071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04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rPr>
              <a:pPr>
                <a:defRPr/>
              </a:pPr>
              <a:t>‹#›</a:t>
            </a:fld>
            <a:endParaRPr lang="en-US" altLang="en-US" b="0" i="0">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0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9883829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wmf"/><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wmf"/><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zV025-166">
            <a:extLst>
              <a:ext uri="{FF2B5EF4-FFF2-40B4-BE49-F238E27FC236}">
                <a16:creationId xmlns:a16="http://schemas.microsoft.com/office/drawing/2014/main" id="{0AAD8081-C55C-BBAE-BA8B-65719A4A2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10134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30">
            <a:extLst>
              <a:ext uri="{FF2B5EF4-FFF2-40B4-BE49-F238E27FC236}">
                <a16:creationId xmlns:a16="http://schemas.microsoft.com/office/drawing/2014/main" id="{066092D9-DAC9-2DF0-06B6-EC3019F366FF}"/>
              </a:ext>
            </a:extLst>
          </p:cNvPr>
          <p:cNvSpPr>
            <a:spLocks noChangeArrowheads="1" noChangeShapeType="1" noTextEdit="1"/>
          </p:cNvSpPr>
          <p:nvPr/>
        </p:nvSpPr>
        <p:spPr bwMode="auto">
          <a:xfrm>
            <a:off x="2547938" y="2154238"/>
            <a:ext cx="3509962" cy="588962"/>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5714" b="1" i="1" u="none" strike="noStrike" kern="10" cap="none" spc="0" normalizeH="0" baseline="0" noProof="0">
                <a:ln w="9525">
                  <a:solidFill>
                    <a:srgbClr val="FF00FF"/>
                  </a:solidFill>
                  <a:round/>
                  <a:headEnd/>
                  <a:tailEnd/>
                </a:ln>
                <a:solidFill>
                  <a:srgbClr val="FF00FF"/>
                </a:solidFill>
                <a:effectLst/>
                <a:uLnTx/>
                <a:uFillTx/>
                <a:latin typeface="Times New Roman" panose="02020603050405020304" pitchFamily="18" charset="0"/>
                <a:ea typeface="+mn-ea"/>
                <a:cs typeface="Times New Roman" panose="02020603050405020304" pitchFamily="18" charset="0"/>
              </a:rPr>
              <a:t>Môn: Tiếng Việt- Lớp 5</a:t>
            </a:r>
          </a:p>
        </p:txBody>
      </p:sp>
      <p:sp>
        <p:nvSpPr>
          <p:cNvPr id="5" name="WordArt 32">
            <a:extLst>
              <a:ext uri="{FF2B5EF4-FFF2-40B4-BE49-F238E27FC236}">
                <a16:creationId xmlns:a16="http://schemas.microsoft.com/office/drawing/2014/main" id="{788DB922-1625-8C4B-6916-CC4A31317111}"/>
              </a:ext>
            </a:extLst>
          </p:cNvPr>
          <p:cNvSpPr>
            <a:spLocks noChangeArrowheads="1" noChangeShapeType="1" noTextEdit="1"/>
          </p:cNvSpPr>
          <p:nvPr/>
        </p:nvSpPr>
        <p:spPr bwMode="auto">
          <a:xfrm>
            <a:off x="2171866" y="3200416"/>
            <a:ext cx="4228808" cy="800045"/>
          </a:xfrm>
          <a:prstGeom prst="rect">
            <a:avLst/>
          </a:prstGeom>
        </p:spPr>
        <p:txBody>
          <a:bodyPr wrap="none"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16389" rtl="0" eaLnBrk="1" fontAlgn="base" latinLnBrk="0" hangingPunct="1">
              <a:lnSpc>
                <a:spcPct val="100000"/>
              </a:lnSpc>
              <a:spcBef>
                <a:spcPct val="0"/>
              </a:spcBef>
              <a:spcAft>
                <a:spcPct val="0"/>
              </a:spcAft>
              <a:buClrTx/>
              <a:buSzTx/>
              <a:buFontTx/>
              <a:buNone/>
              <a:tabLst/>
              <a:defRPr/>
            </a:pP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Bài</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9C: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Bức</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tranh</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mùa</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thu</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tiết</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1,2)</a:t>
            </a:r>
            <a:endParaRPr kumimoji="0" lang="en-SG"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endParaRPr>
          </a:p>
        </p:txBody>
      </p:sp>
      <p:sp>
        <p:nvSpPr>
          <p:cNvPr id="6" name="Text Box 33">
            <a:extLst>
              <a:ext uri="{FF2B5EF4-FFF2-40B4-BE49-F238E27FC236}">
                <a16:creationId xmlns:a16="http://schemas.microsoft.com/office/drawing/2014/main" id="{DF6698B2-C939-4A63-CDEC-284CBCA75A20}"/>
              </a:ext>
            </a:extLst>
          </p:cNvPr>
          <p:cNvSpPr txBox="1">
            <a:spLocks noChangeArrowheads="1"/>
          </p:cNvSpPr>
          <p:nvPr/>
        </p:nvSpPr>
        <p:spPr bwMode="auto">
          <a:xfrm>
            <a:off x="1485900" y="5743575"/>
            <a:ext cx="7353300" cy="733425"/>
          </a:xfrm>
          <a:prstGeom prst="rect">
            <a:avLst/>
          </a:prstGeom>
          <a:noFill/>
          <a:ln>
            <a:noFill/>
          </a:ln>
          <a:effectLst/>
        </p:spPr>
        <p:txBody>
          <a:bodyPr lIns="145127" tIns="72564" rIns="145127" bIns="72564">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16389" rtl="0" eaLnBrk="1" fontAlgn="base" latinLnBrk="0" hangingPunct="1">
              <a:lnSpc>
                <a:spcPct val="100000"/>
              </a:lnSpc>
              <a:spcBef>
                <a:spcPct val="50000"/>
              </a:spcBef>
              <a:spcAft>
                <a:spcPct val="0"/>
              </a:spcAft>
              <a:buClrTx/>
              <a:buSzTx/>
              <a:buFontTx/>
              <a:buNone/>
              <a:tabLst/>
              <a:defRPr/>
            </a:pP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GV: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Nguyễn</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Thị</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Hồng</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Loan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8706" y="457278"/>
            <a:ext cx="82674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r>
              <a:rPr lang="en-US" sz="2800" b="0" dirty="0">
                <a:solidFill>
                  <a:srgbClr val="FF0000"/>
                </a:solidFill>
                <a:latin typeface="Arial" pitchFamily="34" charset="0"/>
                <a:cs typeface="Arial" pitchFamily="34" charset="0"/>
              </a:rPr>
              <a:t>4.Viết </a:t>
            </a:r>
            <a:r>
              <a:rPr lang="en-US" sz="2800" b="0" dirty="0" err="1">
                <a:solidFill>
                  <a:srgbClr val="FF0000"/>
                </a:solidFill>
                <a:latin typeface="Arial" pitchFamily="34" charset="0"/>
                <a:cs typeface="Arial" pitchFamily="34" charset="0"/>
              </a:rPr>
              <a:t>một</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đoạn</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văn</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khoảng</a:t>
            </a:r>
            <a:r>
              <a:rPr lang="en-US" sz="2800" b="0" dirty="0">
                <a:solidFill>
                  <a:srgbClr val="FF0000"/>
                </a:solidFill>
                <a:latin typeface="Arial" pitchFamily="34" charset="0"/>
                <a:cs typeface="Arial" pitchFamily="34" charset="0"/>
              </a:rPr>
              <a:t> 5 </a:t>
            </a:r>
            <a:r>
              <a:rPr lang="en-US" sz="2800" b="0" dirty="0" err="1">
                <a:solidFill>
                  <a:srgbClr val="FF0000"/>
                </a:solidFill>
                <a:latin typeface="Arial" pitchFamily="34" charset="0"/>
                <a:cs typeface="Arial" pitchFamily="34" charset="0"/>
              </a:rPr>
              <a:t>câu</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tả</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một</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cảnh</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đẹp</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của</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quê</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em</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hoặc</a:t>
            </a:r>
            <a:r>
              <a:rPr lang="en-US" sz="2800" b="0" dirty="0">
                <a:solidFill>
                  <a:srgbClr val="FF0000"/>
                </a:solidFill>
                <a:latin typeface="Arial" pitchFamily="34" charset="0"/>
                <a:cs typeface="Arial" pitchFamily="34" charset="0"/>
              </a:rPr>
              <a:t> </a:t>
            </a:r>
            <a:r>
              <a:rPr lang="en-US" sz="2800" b="0" dirty="0" err="1">
                <a:solidFill>
                  <a:srgbClr val="FF0000"/>
                </a:solidFill>
              </a:rPr>
              <a:t>nơi</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em</a:t>
            </a:r>
            <a:r>
              <a:rPr lang="en-US" sz="2800" b="0" dirty="0">
                <a:solidFill>
                  <a:srgbClr val="FF0000"/>
                </a:solidFill>
                <a:latin typeface="Arial" pitchFamily="34" charset="0"/>
                <a:cs typeface="Arial" pitchFamily="34" charset="0"/>
              </a:rPr>
              <a:t> ở </a:t>
            </a:r>
            <a:r>
              <a:rPr lang="en-US" sz="2800" b="0" dirty="0" err="1">
                <a:solidFill>
                  <a:srgbClr val="FF0000"/>
                </a:solidFill>
                <a:latin typeface="Arial" pitchFamily="34" charset="0"/>
                <a:cs typeface="Arial" pitchFamily="34" charset="0"/>
              </a:rPr>
              <a:t>có</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sử</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dụng</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biện</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pháp</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nhân</a:t>
            </a:r>
            <a:r>
              <a:rPr lang="en-US" sz="2800" b="0" dirty="0">
                <a:solidFill>
                  <a:srgbClr val="FF0000"/>
                </a:solidFill>
                <a:latin typeface="Arial" pitchFamily="34" charset="0"/>
                <a:cs typeface="Arial" pitchFamily="34" charset="0"/>
              </a:rPr>
              <a:t> </a:t>
            </a:r>
            <a:r>
              <a:rPr lang="en-US" sz="2800" b="0" dirty="0" err="1">
                <a:solidFill>
                  <a:srgbClr val="FF0000"/>
                </a:solidFill>
                <a:latin typeface="Arial" pitchFamily="34" charset="0"/>
                <a:cs typeface="Arial" pitchFamily="34" charset="0"/>
              </a:rPr>
              <a:t>hóa</a:t>
            </a:r>
            <a:r>
              <a:rPr lang="en-US" sz="2800" b="0" dirty="0">
                <a:solidFill>
                  <a:srgbClr val="FF0000"/>
                </a:solidFill>
                <a:latin typeface="Arial" pitchFamily="34" charset="0"/>
                <a:cs typeface="Arial" pitchFamily="34" charset="0"/>
              </a:rPr>
              <a:t>.</a:t>
            </a:r>
          </a:p>
        </p:txBody>
      </p:sp>
      <p:sp>
        <p:nvSpPr>
          <p:cNvPr id="10" name="TextBox 9"/>
          <p:cNvSpPr txBox="1">
            <a:spLocks noChangeArrowheads="1"/>
          </p:cNvSpPr>
          <p:nvPr/>
        </p:nvSpPr>
        <p:spPr bwMode="auto">
          <a:xfrm>
            <a:off x="591812" y="4410620"/>
            <a:ext cx="78212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Cảnh</a:t>
            </a:r>
            <a:r>
              <a:rPr lang="en-US" sz="2800" b="0" dirty="0">
                <a:solidFill>
                  <a:srgbClr val="0070C0"/>
                </a:solidFill>
                <a:latin typeface="Arial" pitchFamily="34" charset="0"/>
                <a:cs typeface="Arial" pitchFamily="34" charset="0"/>
              </a:rPr>
              <a:t> </a:t>
            </a:r>
            <a:r>
              <a:rPr lang="vi-VN" sz="2800" b="0" dirty="0">
                <a:solidFill>
                  <a:srgbClr val="0070C0"/>
                </a:solidFill>
                <a:latin typeface="Arial" pitchFamily="34" charset="0"/>
                <a:cs typeface="Arial" pitchFamily="34" charset="0"/>
              </a:rPr>
              <a:t>đ</a:t>
            </a:r>
            <a:r>
              <a:rPr lang="en-US" sz="2800" b="0" dirty="0" err="1">
                <a:solidFill>
                  <a:srgbClr val="0070C0"/>
                </a:solidFill>
                <a:latin typeface="Arial" pitchFamily="34" charset="0"/>
                <a:cs typeface="Arial" pitchFamily="34" charset="0"/>
              </a:rPr>
              <a:t>ẹp</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có</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thể</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là</a:t>
            </a:r>
            <a:r>
              <a:rPr lang="en-US" sz="2800" b="0" dirty="0">
                <a:solidFill>
                  <a:srgbClr val="0070C0"/>
                </a:solidFill>
                <a:latin typeface="Arial" pitchFamily="34" charset="0"/>
                <a:cs typeface="Arial" pitchFamily="34" charset="0"/>
              </a:rPr>
              <a:t>: v</a:t>
            </a:r>
            <a:r>
              <a:rPr lang="vi-VN" sz="2800" b="0" dirty="0">
                <a:solidFill>
                  <a:srgbClr val="0070C0"/>
                </a:solidFill>
                <a:latin typeface="Arial" pitchFamily="34" charset="0"/>
                <a:cs typeface="Arial" pitchFamily="34" charset="0"/>
              </a:rPr>
              <a:t>ư</a:t>
            </a:r>
            <a:r>
              <a:rPr lang="en-US" sz="2800" b="0" dirty="0" err="1">
                <a:solidFill>
                  <a:srgbClr val="0070C0"/>
                </a:solidFill>
                <a:latin typeface="Arial" pitchFamily="34" charset="0"/>
                <a:cs typeface="Arial" pitchFamily="34" charset="0"/>
              </a:rPr>
              <a:t>ờn</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hoa</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cánh</a:t>
            </a:r>
            <a:r>
              <a:rPr lang="en-US" sz="2800" b="0" dirty="0">
                <a:solidFill>
                  <a:srgbClr val="0070C0"/>
                </a:solidFill>
                <a:latin typeface="Arial" pitchFamily="34" charset="0"/>
                <a:cs typeface="Arial" pitchFamily="34" charset="0"/>
              </a:rPr>
              <a:t> </a:t>
            </a:r>
            <a:r>
              <a:rPr lang="vi-VN" sz="2800" b="0" dirty="0">
                <a:solidFill>
                  <a:srgbClr val="0070C0"/>
                </a:solidFill>
                <a:latin typeface="Arial" pitchFamily="34" charset="0"/>
                <a:cs typeface="Arial" pitchFamily="34" charset="0"/>
              </a:rPr>
              <a:t>đ</a:t>
            </a:r>
            <a:r>
              <a:rPr lang="en-US" sz="2800" b="0" dirty="0" err="1">
                <a:solidFill>
                  <a:srgbClr val="0070C0"/>
                </a:solidFill>
                <a:latin typeface="Arial" pitchFamily="34" charset="0"/>
                <a:cs typeface="Arial" pitchFamily="34" charset="0"/>
              </a:rPr>
              <a:t>ồng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dòng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sông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cây</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cầu</a:t>
            </a:r>
            <a:r>
              <a:rPr lang="en-US" sz="2800" b="0" dirty="0">
                <a:solidFill>
                  <a:srgbClr val="0070C0"/>
                </a:solidFill>
                <a:latin typeface="Arial" pitchFamily="34" charset="0"/>
                <a:cs typeface="Arial" pitchFamily="34" charset="0"/>
              </a:rPr>
              <a:t>,..... </a:t>
            </a:r>
          </a:p>
        </p:txBody>
      </p:sp>
      <p:sp>
        <p:nvSpPr>
          <p:cNvPr id="2" name="TextBox 1"/>
          <p:cNvSpPr txBox="1"/>
          <p:nvPr/>
        </p:nvSpPr>
        <p:spPr>
          <a:xfrm>
            <a:off x="228714" y="2133634"/>
            <a:ext cx="8762770" cy="1384995"/>
          </a:xfrm>
          <a:prstGeom prst="rect">
            <a:avLst/>
          </a:prstGeom>
          <a:noFill/>
        </p:spPr>
        <p:txBody>
          <a:bodyPr wrap="square" rtlCol="0">
            <a:spAutoFit/>
          </a:bodyPr>
          <a:lstStyle/>
          <a:p>
            <a:pPr algn="just"/>
            <a:r>
              <a:rPr lang="en-US" b="0" i="0" dirty="0">
                <a:solidFill>
                  <a:srgbClr val="000000"/>
                </a:solidFill>
                <a:latin typeface="Open Sans"/>
              </a:rPr>
              <a:t> </a:t>
            </a:r>
            <a:r>
              <a:rPr lang="en-US" sz="2800" b="0" i="0" dirty="0">
                <a:solidFill>
                  <a:srgbClr val="00B050"/>
                </a:solidFill>
                <a:latin typeface="Open Sans"/>
              </a:rPr>
              <a:t> •</a:t>
            </a:r>
            <a:r>
              <a:rPr lang="en-US" i="0" dirty="0">
                <a:solidFill>
                  <a:srgbClr val="00B050"/>
                </a:solidFill>
                <a:latin typeface="Open Sans"/>
              </a:rPr>
              <a:t> .</a:t>
            </a:r>
            <a:r>
              <a:rPr lang="en-US" b="0" i="0" dirty="0">
                <a:solidFill>
                  <a:srgbClr val="00B050"/>
                </a:solidFill>
                <a:latin typeface="Open Sans"/>
              </a:rPr>
              <a:t> </a:t>
            </a:r>
            <a:r>
              <a:rPr lang="en-US" sz="2800" b="0" i="0" dirty="0" err="1">
                <a:solidFill>
                  <a:srgbClr val="00B050"/>
                </a:solidFill>
                <a:latin typeface="Open Sans"/>
              </a:rPr>
              <a:t>Em</a:t>
            </a:r>
            <a:r>
              <a:rPr lang="en-US" sz="2800" b="0" i="0" dirty="0">
                <a:solidFill>
                  <a:srgbClr val="00B050"/>
                </a:solidFill>
                <a:latin typeface="Open Sans"/>
              </a:rPr>
              <a:t> </a:t>
            </a:r>
            <a:r>
              <a:rPr lang="en-US" sz="2800" b="0" i="0" dirty="0" err="1">
                <a:solidFill>
                  <a:srgbClr val="00B050"/>
                </a:solidFill>
                <a:latin typeface="Open Sans"/>
              </a:rPr>
              <a:t>muốn</a:t>
            </a:r>
            <a:r>
              <a:rPr lang="en-US" sz="2800" b="0" i="0" dirty="0">
                <a:solidFill>
                  <a:srgbClr val="00B050"/>
                </a:solidFill>
                <a:latin typeface="Open Sans"/>
              </a:rPr>
              <a:t> </a:t>
            </a:r>
            <a:r>
              <a:rPr lang="en-US" sz="2800" b="0" i="0" dirty="0" err="1">
                <a:solidFill>
                  <a:srgbClr val="00B050"/>
                </a:solidFill>
                <a:latin typeface="Open Sans"/>
              </a:rPr>
              <a:t>tả</a:t>
            </a:r>
            <a:r>
              <a:rPr lang="en-US" sz="2800" b="0" i="0" dirty="0">
                <a:solidFill>
                  <a:srgbClr val="00B050"/>
                </a:solidFill>
                <a:latin typeface="Open Sans"/>
              </a:rPr>
              <a:t> </a:t>
            </a:r>
            <a:r>
              <a:rPr lang="en-US" sz="2800" b="0" i="0" dirty="0" err="1">
                <a:solidFill>
                  <a:srgbClr val="00B050"/>
                </a:solidFill>
                <a:latin typeface="Open Sans"/>
              </a:rPr>
              <a:t>cảnh</a:t>
            </a:r>
            <a:r>
              <a:rPr lang="en-US" sz="2800" b="0" i="0" dirty="0">
                <a:solidFill>
                  <a:srgbClr val="00B050"/>
                </a:solidFill>
                <a:latin typeface="Open Sans"/>
              </a:rPr>
              <a:t> </a:t>
            </a:r>
            <a:r>
              <a:rPr lang="en-US" sz="2800" b="0" i="0" dirty="0" err="1">
                <a:solidFill>
                  <a:srgbClr val="00B050"/>
                </a:solidFill>
                <a:latin typeface="Open Sans"/>
              </a:rPr>
              <a:t>đẹp</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a:solidFill>
                  <a:srgbClr val="00B050"/>
                </a:solidFill>
                <a:latin typeface="Open Sans"/>
              </a:rPr>
              <a:t>?</a:t>
            </a:r>
          </a:p>
          <a:p>
            <a:pPr algn="just"/>
            <a:r>
              <a:rPr lang="en-US" sz="2800" b="0" i="0" dirty="0">
                <a:solidFill>
                  <a:srgbClr val="00B050"/>
                </a:solidFill>
                <a:latin typeface="Open Sans"/>
              </a:rPr>
              <a:t>• </a:t>
            </a:r>
            <a:r>
              <a:rPr lang="en-US" sz="2800" b="0" i="0" dirty="0" err="1">
                <a:solidFill>
                  <a:srgbClr val="00B050"/>
                </a:solidFill>
                <a:latin typeface="Open Sans"/>
              </a:rPr>
              <a:t>Cảnh</a:t>
            </a:r>
            <a:r>
              <a:rPr lang="en-US" sz="2800" b="0" i="0" dirty="0">
                <a:solidFill>
                  <a:srgbClr val="00B050"/>
                </a:solidFill>
                <a:latin typeface="Open Sans"/>
              </a:rPr>
              <a:t> </a:t>
            </a:r>
            <a:r>
              <a:rPr lang="en-US" sz="2800" b="0" i="0" dirty="0" err="1">
                <a:solidFill>
                  <a:srgbClr val="00B050"/>
                </a:solidFill>
                <a:latin typeface="Open Sans"/>
              </a:rPr>
              <a:t>đó</a:t>
            </a:r>
            <a:r>
              <a:rPr lang="en-US" sz="2800" b="0" i="0" dirty="0">
                <a:solidFill>
                  <a:srgbClr val="00B050"/>
                </a:solidFill>
                <a:latin typeface="Open Sans"/>
              </a:rPr>
              <a:t> </a:t>
            </a:r>
            <a:r>
              <a:rPr lang="en-US" sz="2800" b="0" i="0" dirty="0" err="1">
                <a:solidFill>
                  <a:srgbClr val="00B050"/>
                </a:solidFill>
                <a:latin typeface="Open Sans"/>
              </a:rPr>
              <a:t>có</a:t>
            </a:r>
            <a:r>
              <a:rPr lang="en-US" sz="2800" b="0" i="0" dirty="0">
                <a:solidFill>
                  <a:srgbClr val="00B050"/>
                </a:solidFill>
                <a:latin typeface="Open Sans"/>
              </a:rPr>
              <a:t> </a:t>
            </a:r>
            <a:r>
              <a:rPr lang="en-US" sz="2800" b="0" i="0" dirty="0" err="1">
                <a:solidFill>
                  <a:srgbClr val="00B050"/>
                </a:solidFill>
                <a:latin typeface="Open Sans"/>
              </a:rPr>
              <a:t>những</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a:solidFill>
                  <a:srgbClr val="00B050"/>
                </a:solidFill>
                <a:latin typeface="Open Sans"/>
              </a:rPr>
              <a:t>?</a:t>
            </a:r>
          </a:p>
          <a:p>
            <a:pPr algn="just"/>
            <a:r>
              <a:rPr lang="en-US" sz="2800" b="0" i="0" dirty="0">
                <a:solidFill>
                  <a:srgbClr val="00B050"/>
                </a:solidFill>
                <a:latin typeface="Open Sans"/>
              </a:rPr>
              <a:t>• </a:t>
            </a:r>
            <a:r>
              <a:rPr lang="en-US" sz="2800" b="0" i="0" dirty="0" err="1">
                <a:solidFill>
                  <a:srgbClr val="00B050"/>
                </a:solidFill>
                <a:latin typeface="Open Sans"/>
              </a:rPr>
              <a:t>Hình</a:t>
            </a:r>
            <a:r>
              <a:rPr lang="en-US" sz="2800" b="0" i="0" dirty="0">
                <a:solidFill>
                  <a:srgbClr val="00B050"/>
                </a:solidFill>
                <a:latin typeface="Open Sans"/>
              </a:rPr>
              <a:t> </a:t>
            </a:r>
            <a:r>
              <a:rPr lang="en-US" sz="2800" b="0" i="0" dirty="0" err="1">
                <a:solidFill>
                  <a:srgbClr val="00B050"/>
                </a:solidFill>
                <a:latin typeface="Open Sans"/>
              </a:rPr>
              <a:t>dáng</a:t>
            </a:r>
            <a:r>
              <a:rPr lang="en-US" sz="2800" b="0" i="0" dirty="0">
                <a:solidFill>
                  <a:srgbClr val="00B050"/>
                </a:solidFill>
                <a:latin typeface="Open Sans"/>
              </a:rPr>
              <a:t>, </a:t>
            </a:r>
            <a:r>
              <a:rPr lang="en-US" sz="2800" b="0" i="0" dirty="0" err="1">
                <a:solidFill>
                  <a:srgbClr val="00B050"/>
                </a:solidFill>
                <a:latin typeface="Open Sans"/>
              </a:rPr>
              <a:t>màu</a:t>
            </a:r>
            <a:r>
              <a:rPr lang="en-US" sz="2800" b="0" i="0" dirty="0">
                <a:solidFill>
                  <a:srgbClr val="00B050"/>
                </a:solidFill>
                <a:latin typeface="Open Sans"/>
              </a:rPr>
              <a:t> </a:t>
            </a:r>
            <a:r>
              <a:rPr lang="en-US" sz="2800" b="0" i="0" dirty="0" err="1">
                <a:solidFill>
                  <a:srgbClr val="00B050"/>
                </a:solidFill>
                <a:latin typeface="Open Sans"/>
              </a:rPr>
              <a:t>sắc</a:t>
            </a:r>
            <a:r>
              <a:rPr lang="en-US" sz="2800" b="0" i="0" dirty="0">
                <a:solidFill>
                  <a:srgbClr val="00B050"/>
                </a:solidFill>
                <a:latin typeface="Open Sans"/>
              </a:rPr>
              <a:t> </a:t>
            </a:r>
            <a:r>
              <a:rPr lang="en-US" sz="2800" b="0" i="0" dirty="0" err="1">
                <a:solidFill>
                  <a:srgbClr val="00B050"/>
                </a:solidFill>
                <a:latin typeface="Open Sans"/>
              </a:rPr>
              <a:t>của</a:t>
            </a:r>
            <a:r>
              <a:rPr lang="en-US" sz="2800" b="0" i="0" dirty="0">
                <a:solidFill>
                  <a:srgbClr val="00B050"/>
                </a:solidFill>
                <a:latin typeface="Open Sans"/>
              </a:rPr>
              <a:t> </a:t>
            </a:r>
            <a:r>
              <a:rPr lang="en-US" sz="2800" b="0" i="0" dirty="0" err="1">
                <a:solidFill>
                  <a:srgbClr val="00B050"/>
                </a:solidFill>
                <a:latin typeface="Open Sans"/>
              </a:rPr>
              <a:t>mỗi</a:t>
            </a:r>
            <a:r>
              <a:rPr lang="en-US" sz="2800" b="0" i="0" dirty="0">
                <a:solidFill>
                  <a:srgbClr val="00B050"/>
                </a:solidFill>
                <a:latin typeface="Open Sans"/>
              </a:rPr>
              <a:t> </a:t>
            </a:r>
            <a:r>
              <a:rPr lang="en-US" sz="2800" b="0" i="0" dirty="0" err="1">
                <a:solidFill>
                  <a:srgbClr val="00B050"/>
                </a:solidFill>
                <a:latin typeface="Open Sans"/>
              </a:rPr>
              <a:t>sự</a:t>
            </a:r>
            <a:r>
              <a:rPr lang="en-US" sz="2800" b="0" i="0" dirty="0">
                <a:solidFill>
                  <a:srgbClr val="00B050"/>
                </a:solidFill>
                <a:latin typeface="Open Sans"/>
              </a:rPr>
              <a:t> </a:t>
            </a:r>
            <a:r>
              <a:rPr lang="en-US" sz="2800" b="0" i="0" dirty="0" err="1">
                <a:solidFill>
                  <a:srgbClr val="00B050"/>
                </a:solidFill>
                <a:latin typeface="Open Sans"/>
              </a:rPr>
              <a:t>vật</a:t>
            </a:r>
            <a:r>
              <a:rPr lang="en-US" sz="2800" b="0" i="0" dirty="0">
                <a:solidFill>
                  <a:srgbClr val="00B050"/>
                </a:solidFill>
                <a:latin typeface="Open Sans"/>
              </a:rPr>
              <a:t> ở </a:t>
            </a:r>
            <a:r>
              <a:rPr lang="en-US" sz="2800" b="0" i="0" dirty="0" err="1">
                <a:solidFill>
                  <a:srgbClr val="00B050"/>
                </a:solidFill>
                <a:latin typeface="Open Sans"/>
              </a:rPr>
              <a:t>đó</a:t>
            </a:r>
            <a:r>
              <a:rPr lang="en-US" sz="2800" b="0" i="0" dirty="0">
                <a:solidFill>
                  <a:srgbClr val="00B050"/>
                </a:solidFill>
                <a:latin typeface="Open Sans"/>
              </a:rPr>
              <a:t> </a:t>
            </a:r>
            <a:r>
              <a:rPr lang="en-US" sz="2800" b="0" i="0" dirty="0" err="1">
                <a:solidFill>
                  <a:srgbClr val="00B050"/>
                </a:solidFill>
                <a:latin typeface="Open Sans"/>
              </a:rPr>
              <a:t>có</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a:solidFill>
                  <a:srgbClr val="00B050"/>
                </a:solidFill>
                <a:latin typeface="Open Sans"/>
              </a:rPr>
              <a:t> </a:t>
            </a:r>
            <a:r>
              <a:rPr lang="en-US" sz="2800" b="0" i="0" dirty="0" err="1">
                <a:solidFill>
                  <a:srgbClr val="00B050"/>
                </a:solidFill>
                <a:latin typeface="Open Sans"/>
              </a:rPr>
              <a:t>đẹp</a:t>
            </a:r>
            <a:r>
              <a:rPr lang="en-US" sz="2400" b="0" i="0" dirty="0">
                <a:solidFill>
                  <a:srgbClr val="00B050"/>
                </a:solidFill>
                <a:latin typeface="Open Sans"/>
              </a:rPr>
              <a:t>?</a:t>
            </a:r>
            <a:endParaRPr lang="en-US" sz="2400" b="0" i="0" dirty="0">
              <a:solidFill>
                <a:srgbClr val="00B050"/>
              </a:solidFill>
              <a:effectLst/>
              <a:latin typeface="Open Sans"/>
            </a:endParaRPr>
          </a:p>
        </p:txBody>
      </p:sp>
      <p:sp>
        <p:nvSpPr>
          <p:cNvPr id="3" name="TextBox 2"/>
          <p:cNvSpPr txBox="1"/>
          <p:nvPr/>
        </p:nvSpPr>
        <p:spPr>
          <a:xfrm>
            <a:off x="1143090" y="3733792"/>
            <a:ext cx="388609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1" descr="D:\thuc\NH 17-18\HINH ANH\canh-dong-lua-que-em-that-tho-mo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3" y="0"/>
            <a:ext cx="919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10"/>
          <p:cNvSpPr>
            <a:spLocks noChangeArrowheads="1"/>
          </p:cNvSpPr>
          <p:nvPr/>
        </p:nvSpPr>
        <p:spPr bwMode="auto">
          <a:xfrm>
            <a:off x="457308" y="1371654"/>
            <a:ext cx="3028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3200">
                <a:solidFill>
                  <a:srgbClr val="C00000"/>
                </a:solidFill>
                <a:latin typeface="+mj-lt"/>
                <a:cs typeface="Times New Roman" pitchFamily="18" charset="0"/>
              </a:rPr>
              <a:t>Cánh đồng lúa</a:t>
            </a:r>
          </a:p>
        </p:txBody>
      </p:sp>
    </p:spTree>
    <p:extLst>
      <p:ext uri="{BB962C8B-B14F-4D97-AF65-F5344CB8AC3E}">
        <p14:creationId xmlns:p14="http://schemas.microsoft.com/office/powerpoint/2010/main" val="68636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0" descr="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2" y="0"/>
            <a:ext cx="930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1379" name="Rectangle 9"/>
          <p:cNvSpPr>
            <a:spLocks noChangeArrowheads="1"/>
          </p:cNvSpPr>
          <p:nvPr/>
        </p:nvSpPr>
        <p:spPr bwMode="auto">
          <a:xfrm>
            <a:off x="3692994" y="2133634"/>
            <a:ext cx="28472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a:solidFill>
                  <a:srgbClr val="C00000"/>
                </a:solidFill>
                <a:latin typeface="+mj-lt"/>
                <a:cs typeface="Times New Roman" pitchFamily="18" charset="0"/>
              </a:rPr>
              <a:t>Vườn hoa</a:t>
            </a:r>
          </a:p>
        </p:txBody>
      </p:sp>
    </p:spTree>
    <p:extLst>
      <p:ext uri="{BB962C8B-B14F-4D97-AF65-F5344CB8AC3E}">
        <p14:creationId xmlns:p14="http://schemas.microsoft.com/office/powerpoint/2010/main" val="271351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7" descr="Hình ảnh hoa hồng đỏ (hoa hồng nhu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z="2400" b="0" i="0">
              <a:solidFill>
                <a:srgbClr val="000000"/>
              </a:solidFill>
              <a:latin typeface="Times New Roman" pitchFamily="18" charset="0"/>
              <a:cs typeface="Times New Roman" pitchFamily="18" charset="0"/>
            </a:endParaRPr>
          </a:p>
        </p:txBody>
      </p:sp>
      <p:sp>
        <p:nvSpPr>
          <p:cNvPr id="103427" name="AutoShape 9" descr="Hình ảnh hoa hồng đỏ (hoa hồng nhu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z="2400" b="0" i="0">
              <a:solidFill>
                <a:srgbClr val="000000"/>
              </a:solidFill>
              <a:latin typeface="Times New Roman" pitchFamily="18" charset="0"/>
              <a:cs typeface="Times New Roman" pitchFamily="18" charset="0"/>
            </a:endParaRPr>
          </a:p>
        </p:txBody>
      </p:sp>
      <p:pic>
        <p:nvPicPr>
          <p:cNvPr id="103428" name="Picture 6" descr="Trong hình ảnh có thể có: cây, thực vật, bầu trời, ngoài trời và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9" y="0"/>
            <a:ext cx="920471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4579625" y="6107609"/>
            <a:ext cx="32528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a:solidFill>
                  <a:srgbClr val="0000CC"/>
                </a:solidFill>
                <a:latin typeface="+mj-lt"/>
                <a:cs typeface="Times New Roman" pitchFamily="18" charset="0"/>
              </a:rPr>
              <a:t>Con đường</a:t>
            </a:r>
          </a:p>
        </p:txBody>
      </p:sp>
    </p:spTree>
    <p:extLst>
      <p:ext uri="{BB962C8B-B14F-4D97-AF65-F5344CB8AC3E}">
        <p14:creationId xmlns:p14="http://schemas.microsoft.com/office/powerpoint/2010/main" val="5960844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634649039403420000"/>
          <p:cNvPicPr>
            <a:picLocks noChangeAspect="1" noChangeArrowheads="1"/>
          </p:cNvPicPr>
          <p:nvPr/>
        </p:nvPicPr>
        <p:blipFill rotWithShape="1">
          <a:blip r:embed="rId2">
            <a:extLst>
              <a:ext uri="{28A0092B-C50C-407E-A947-70E740481C1C}">
                <a14:useLocalDpi xmlns:a14="http://schemas.microsoft.com/office/drawing/2010/main" val="0"/>
              </a:ext>
            </a:extLst>
          </a:blip>
          <a:srcRect t="33489"/>
          <a:stretch/>
        </p:blipFill>
        <p:spPr bwMode="auto">
          <a:xfrm>
            <a:off x="0" y="3962385"/>
            <a:ext cx="9143999" cy="293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5486376" y="3691964"/>
            <a:ext cx="31309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a:solidFill>
                  <a:srgbClr val="0000CC"/>
                </a:solidFill>
                <a:latin typeface="+mj-lt"/>
                <a:cs typeface="Times New Roman" pitchFamily="18" charset="0"/>
              </a:rPr>
              <a:t>Dòng sông</a:t>
            </a:r>
          </a:p>
        </p:txBody>
      </p:sp>
      <p:pic>
        <p:nvPicPr>
          <p:cNvPr id="5" name="Picture 2" descr="D:\thuc\NH 17-18\HINH ANH\dong song.jpg"/>
          <p:cNvPicPr>
            <a:picLocks noChangeAspect="1" noChangeArrowheads="1"/>
          </p:cNvPicPr>
          <p:nvPr/>
        </p:nvPicPr>
        <p:blipFill rotWithShape="1">
          <a:blip r:embed="rId3">
            <a:extLst>
              <a:ext uri="{28A0092B-C50C-407E-A947-70E740481C1C}">
                <a14:useLocalDpi xmlns:a14="http://schemas.microsoft.com/office/drawing/2010/main" val="0"/>
              </a:ext>
            </a:extLst>
          </a:blip>
          <a:srcRect t="26599"/>
          <a:stretch/>
        </p:blipFill>
        <p:spPr bwMode="auto">
          <a:xfrm>
            <a:off x="0" y="90"/>
            <a:ext cx="9143999" cy="38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6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716" y="628730"/>
            <a:ext cx="8686572" cy="5632311"/>
          </a:xfrm>
          <a:prstGeom prst="rect">
            <a:avLst/>
          </a:prstGeom>
          <a:solidFill>
            <a:srgbClr val="99FFCC"/>
          </a:solidFill>
          <a:ln>
            <a:solidFill>
              <a:srgbClr val="333300"/>
            </a:solidFill>
          </a:ln>
          <a:effectLst>
            <a:prstShdw prst="shdw13" dist="53882" dir="13500000">
              <a:schemeClr val="bg2">
                <a:alpha val="50000"/>
              </a:schemeClr>
            </a:prstShdw>
          </a:effec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r>
              <a:rPr lang="en-US" sz="3600" b="0" i="0">
                <a:solidFill>
                  <a:srgbClr val="FF0000"/>
                </a:solidFill>
                <a:latin typeface="+mj-lt"/>
              </a:rPr>
              <a:t>     Dòng sông quê em sao mà yêu đến thế! Sông dịu dàng khi trời trong, nắng đẹp, trắng xóa, ồn ào khi mùa lũ. Sông như một người bạn lúc buồn, lúc vui, lúc giận dữ, gắt gỏng, lúc êm dịu, hiền lành. Con sông ấy đã ôm ấp và ghi lại những kỉ niệm tuổi thơ của em. Em yêu sông  như người thân, như quê hương thân yêu. Dù mai đây có đi đâu xa, em luôn nhớ về dòng sông gắn liền với tuổi thơ em.</a:t>
            </a:r>
          </a:p>
        </p:txBody>
      </p:sp>
    </p:spTree>
    <p:extLst>
      <p:ext uri="{BB962C8B-B14F-4D97-AF65-F5344CB8AC3E}">
        <p14:creationId xmlns:p14="http://schemas.microsoft.com/office/powerpoint/2010/main" val="42678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76200" y="192088"/>
            <a:ext cx="8991484" cy="6555641"/>
          </a:xfrm>
          <a:prstGeom prst="rect">
            <a:avLst/>
          </a:prstGeom>
          <a:solidFill>
            <a:srgbClr val="FFCCCC"/>
          </a:solidFill>
          <a:ln>
            <a:solidFill>
              <a:srgbClr val="333300"/>
            </a:solidFill>
          </a:ln>
        </p:spPr>
        <p:txBody>
          <a:bodyPr wrap="square">
            <a:spAutoFit/>
          </a:bodyPr>
          <a:lstStyle/>
          <a:p>
            <a:pPr algn="just" eaLnBrk="1" hangingPunct="1"/>
            <a:r>
              <a:rPr lang="vi-VN" sz="3000" b="0" i="0">
                <a:solidFill>
                  <a:srgbClr val="000099"/>
                </a:solidFill>
                <a:latin typeface="+mj-lt"/>
                <a:cs typeface="Times New Roman" pitchFamily="18" charset="0"/>
              </a:rPr>
              <a:t>     Chủ nhật vừa qua, em được ba mẹ cho đi tắm biển Vũng Tàu. Những con sóng lớn đuổi nhau chạy từ ngoài xa vào. Gần đến bờ chúng vui mừng nhảy lên rồi vừa reo to vừa lao tới đổ ụp lên em. Nhưng ba đã nhận ra trò đùa tinh nghịch này của sóng, ba nhảy lên vừa nhấc bổng em theo, không để cho con sóng đổ xuống. Đợt sóng khác lại nhảy tới. Ba lại cùng em nhẹ nhàng nhảy lên theo đúng nhịp bước sóng tới, để rồi lại thoải mái nhảy xuống cùng với sóng. Sóng thích chí với trò chơi này nên cứ nhảy tới, ào tới liên tiếp, không thôi. Ba và con cũng chẳng chịu thua cứ lựa đà sóng mà cưỡi lên ngọn, không để cho con sóng nhấn chìm. Con sóng biển thật y như đứa trẻ tinh nghịch.</a:t>
            </a:r>
          </a:p>
        </p:txBody>
      </p:sp>
    </p:spTree>
    <p:extLst>
      <p:ext uri="{BB962C8B-B14F-4D97-AF65-F5344CB8AC3E}">
        <p14:creationId xmlns:p14="http://schemas.microsoft.com/office/powerpoint/2010/main" val="72335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4"/>
          <p:cNvSpPr>
            <a:spLocks noChangeArrowheads="1"/>
          </p:cNvSpPr>
          <p:nvPr/>
        </p:nvSpPr>
        <p:spPr bwMode="auto">
          <a:xfrm>
            <a:off x="204787" y="876300"/>
            <a:ext cx="8653357" cy="5016758"/>
          </a:xfrm>
          <a:prstGeom prst="rect">
            <a:avLst/>
          </a:prstGeom>
          <a:solidFill>
            <a:srgbClr val="99FFCC"/>
          </a:solidFill>
          <a:ln>
            <a:solidFill>
              <a:srgbClr val="333300"/>
            </a:solidFill>
          </a:ln>
        </p:spPr>
        <p:txBody>
          <a:bodyPr wrap="square">
            <a:spAutoFit/>
          </a:bodyPr>
          <a:lstStyle/>
          <a:p>
            <a:pPr algn="just" eaLnBrk="1" hangingPunct="1"/>
            <a:r>
              <a:rPr lang="vi-VN" sz="3200" b="0" i="0">
                <a:solidFill>
                  <a:srgbClr val="660033"/>
                </a:solidFill>
                <a:latin typeface="+mj-lt"/>
                <a:cs typeface="Times New Roman" pitchFamily="18" charset="0"/>
              </a:rPr>
              <a:t>	Quê hương em là một vùng nông thôn nhưng yên bình và vô cùng tươi đẹp. Buổi sáng, khi ông mặt trời thức dậy, cây cối cũng bừng tỉnh sau một đêm dài ngon giấc. Nắng lên, cánh đồng trải dài như tấm thảm khổng lồ. Những chú cò trắng nhởn nhơ dưới tầng mây rồi đáp cánh xuống cánh đồng để ăn bữa điểm tâm. Xa xa, thấp thoáng bóng người đi tháo nước, be bờ. Tất cả đã làm cho bức tranh của làng quê thêm sống động.</a:t>
            </a:r>
          </a:p>
        </p:txBody>
      </p:sp>
    </p:spTree>
    <p:extLst>
      <p:ext uri="{BB962C8B-B14F-4D97-AF65-F5344CB8AC3E}">
        <p14:creationId xmlns:p14="http://schemas.microsoft.com/office/powerpoint/2010/main" val="320674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346" y="1333560"/>
            <a:ext cx="7315008" cy="4343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pPr>
            <a:r>
              <a:rPr lang="en-US" altLang="en-US" sz="2400" i="0">
                <a:solidFill>
                  <a:srgbClr val="333300"/>
                </a:solidFill>
                <a:latin typeface="Arial" pitchFamily="34" charset="0"/>
                <a:cs typeface="Arial" pitchFamily="34" charset="0"/>
              </a:rPr>
              <a:t>Đêm trăng quê tôi</a:t>
            </a:r>
          </a:p>
          <a:p>
            <a:pPr algn="just" eaLnBrk="1" hangingPunct="1">
              <a:spcBef>
                <a:spcPts val="0"/>
              </a:spcBef>
            </a:pPr>
            <a:r>
              <a:rPr lang="en-US" altLang="en-US" sz="2400" b="0" i="0">
                <a:solidFill>
                  <a:srgbClr val="333300"/>
                </a:solidFill>
                <a:latin typeface="Arial" pitchFamily="34" charset="0"/>
                <a:cs typeface="Arial" pitchFamily="34" charset="0"/>
              </a:rPr>
              <a:t>       Mặt trăng tròn vành vạnh từ từ nhô lên sau lũy tre. Trăng đêm nay sáng quá! Bầu trời điểm xuyết một vài ngôi sao lấp lánh như những con đom đóm nhỏ. Ánh trăng vàng dịu mát tỏa xuống, chảy tràn trên mặt đất, trên các cành cây, ngọn cỏ… Không gian mới yên tĩnh làm sao! Chỉ còn tiếng sương đêm rơi lộp độp trên lá cây và tiếng côn trùng kêu rả rích trong đất ẩm. Chị gió dịu dàng, nhẹ nhàng lướt qua khẽ lay động góc vườn nhỏ… Thoang thoảng đâu đây mùi hoa thiên lí thơm dịu lan tỏa,… Đêm quê tôi thật đẹp và êm đềm.</a:t>
            </a:r>
          </a:p>
          <a:p>
            <a:pPr algn="ctr">
              <a:spcBef>
                <a:spcPts val="0"/>
              </a:spcBef>
            </a:pPr>
            <a:endParaRPr lang="vi-VN" sz="2400" b="0" i="0">
              <a:solidFill>
                <a:srgbClr val="333300"/>
              </a:solidFill>
              <a:latin typeface="Arial" pitchFamily="34" charset="0"/>
              <a:cs typeface="Arial" pitchFamily="34" charset="0"/>
            </a:endParaRPr>
          </a:p>
        </p:txBody>
      </p:sp>
    </p:spTree>
    <p:extLst>
      <p:ext uri="{BB962C8B-B14F-4D97-AF65-F5344CB8AC3E}">
        <p14:creationId xmlns:p14="http://schemas.microsoft.com/office/powerpoint/2010/main" val="7504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000099"/>
                </a:solidFill>
                <a:latin typeface="Arial" pitchFamily="34" charset="0"/>
                <a:cs typeface="Arial" pitchFamily="34" charset="0"/>
              </a:rPr>
              <a:t>Đoạn văn hay phải là:</a:t>
            </a:r>
          </a:p>
        </p:txBody>
      </p:sp>
      <p:sp>
        <p:nvSpPr>
          <p:cNvPr id="4" name="Text Box 24"/>
          <p:cNvSpPr txBox="1">
            <a:spLocks noChangeArrowheads="1"/>
          </p:cNvSpPr>
          <p:nvPr/>
        </p:nvSpPr>
        <p:spPr bwMode="auto">
          <a:xfrm>
            <a:off x="1676484" y="224155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spcBef>
                <a:spcPct val="50000"/>
              </a:spcBef>
            </a:pPr>
            <a:r>
              <a:rPr lang="en-US" altLang="en-US" sz="2800">
                <a:solidFill>
                  <a:srgbClr val="660033"/>
                </a:solidFill>
                <a:latin typeface="Arial" pitchFamily="34" charset="0"/>
                <a:ea typeface=".VnTime" pitchFamily="34" charset="0"/>
                <a:cs typeface="Arial" pitchFamily="34" charset="0"/>
              </a:rPr>
              <a:t>- Dạng văn tả cảnh</a:t>
            </a:r>
          </a:p>
        </p:txBody>
      </p:sp>
      <p:sp>
        <p:nvSpPr>
          <p:cNvPr id="5" name="Text Box 25"/>
          <p:cNvSpPr txBox="1">
            <a:spLocks noChangeArrowheads="1"/>
          </p:cNvSpPr>
          <p:nvPr/>
        </p:nvSpPr>
        <p:spPr bwMode="auto">
          <a:xfrm>
            <a:off x="1695550" y="277495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a:solidFill>
                  <a:srgbClr val="660033"/>
                </a:solidFill>
                <a:latin typeface="Arial" pitchFamily="34" charset="0"/>
                <a:ea typeface=".VnTime" pitchFamily="34" charset="0"/>
                <a:cs typeface="Arial" pitchFamily="34" charset="0"/>
              </a:rPr>
              <a:t>- Có khoảng 5 câu</a:t>
            </a:r>
          </a:p>
        </p:txBody>
      </p:sp>
      <p:sp>
        <p:nvSpPr>
          <p:cNvPr id="6" name="Text Box 27"/>
          <p:cNvSpPr txBox="1">
            <a:spLocks noChangeArrowheads="1"/>
          </p:cNvSpPr>
          <p:nvPr/>
        </p:nvSpPr>
        <p:spPr bwMode="auto">
          <a:xfrm>
            <a:off x="1676484" y="3862026"/>
            <a:ext cx="601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a:solidFill>
                  <a:srgbClr val="660033"/>
                </a:solidFill>
                <a:latin typeface="Arial" pitchFamily="34" charset="0"/>
                <a:ea typeface=".VnTime" pitchFamily="34" charset="0"/>
                <a:cs typeface="Arial" pitchFamily="34" charset="0"/>
              </a:rPr>
              <a:t>- Dùng từ gợi tả; sử dụng từ ngữ thể hiện so sánh, nhân hóa</a:t>
            </a:r>
          </a:p>
        </p:txBody>
      </p:sp>
      <p:sp>
        <p:nvSpPr>
          <p:cNvPr id="7" name="Text Box 29"/>
          <p:cNvSpPr txBox="1">
            <a:spLocks noChangeArrowheads="1"/>
          </p:cNvSpPr>
          <p:nvPr/>
        </p:nvSpPr>
        <p:spPr bwMode="auto">
          <a:xfrm>
            <a:off x="1676484" y="3298170"/>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a:solidFill>
                  <a:srgbClr val="660033"/>
                </a:solidFill>
                <a:latin typeface="Arial" pitchFamily="34" charset="0"/>
                <a:ea typeface=".VnTime" pitchFamily="34" charset="0"/>
                <a:cs typeface="Arial" pitchFamily="34" charset="0"/>
              </a:rPr>
              <a:t>- Có câu mở đoạn, câu kết đoạn</a:t>
            </a:r>
          </a:p>
        </p:txBody>
      </p:sp>
      <p:sp>
        <p:nvSpPr>
          <p:cNvPr id="8" name="Text Box 33"/>
          <p:cNvSpPr txBox="1">
            <a:spLocks noChangeArrowheads="1"/>
          </p:cNvSpPr>
          <p:nvPr/>
        </p:nvSpPr>
        <p:spPr bwMode="auto">
          <a:xfrm>
            <a:off x="1695550" y="4964390"/>
            <a:ext cx="6000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a:solidFill>
                  <a:srgbClr val="660033"/>
                </a:solidFill>
                <a:latin typeface="Arial" pitchFamily="34" charset="0"/>
                <a:ea typeface=".VnTime" pitchFamily="34" charset="0"/>
                <a:cs typeface="Arial" pitchFamily="34" charset="0"/>
              </a:rPr>
              <a:t>- Câu có đủ chủ ngữ, vị ngữ</a:t>
            </a:r>
          </a:p>
        </p:txBody>
      </p:sp>
      <p:cxnSp>
        <p:nvCxnSpPr>
          <p:cNvPr id="10" name="Straight Connector 9"/>
          <p:cNvCxnSpPr/>
          <p:nvPr/>
        </p:nvCxnSpPr>
        <p:spPr>
          <a:xfrm>
            <a:off x="1371684" y="2199620"/>
            <a:ext cx="0" cy="3820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par>
                          <p:cTn id="18" fill="hold">
                            <p:stCondLst>
                              <p:cond delay="5000"/>
                            </p:stCondLst>
                            <p:childTnLst>
                              <p:par>
                                <p:cTn id="19" presetID="48" presetClass="entr" presetSubtype="0" ac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childTnLst>
                          </p:cTn>
                        </p:par>
                        <p:par>
                          <p:cTn id="25" fill="hold">
                            <p:stCondLst>
                              <p:cond delay="6000"/>
                            </p:stCondLst>
                            <p:childTnLst>
                              <p:par>
                                <p:cTn id="26" presetID="21"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2000"/>
                                        <p:tgtEl>
                                          <p:spTgt spid="6"/>
                                        </p:tgtEl>
                                      </p:cBhvr>
                                    </p:animEffect>
                                  </p:childTnLst>
                                </p:cTn>
                              </p:par>
                            </p:childTnLst>
                          </p:cTn>
                        </p:par>
                        <p:par>
                          <p:cTn id="29" fill="hold">
                            <p:stCondLst>
                              <p:cond delay="8000"/>
                            </p:stCondLst>
                            <p:childTnLst>
                              <p:par>
                                <p:cTn id="30" presetID="29"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0506"/>
            <a:ext cx="9221788" cy="6834187"/>
          </a:xfrm>
          <a:prstGeom prst="rect">
            <a:avLst/>
          </a:prstGeom>
          <a:solidFill>
            <a:schemeClr val="accent1">
              <a:lumMod val="60000"/>
              <a:lumOff val="40000"/>
            </a:schemeClr>
          </a:solidFill>
          <a:ln>
            <a:noFill/>
          </a:ln>
        </p:spPr>
      </p:pic>
      <p:sp>
        <p:nvSpPr>
          <p:cNvPr id="4" name="Rectangle 3"/>
          <p:cNvSpPr/>
          <p:nvPr/>
        </p:nvSpPr>
        <p:spPr>
          <a:xfrm>
            <a:off x="1371600" y="2305298"/>
            <a:ext cx="6705600" cy="3048000"/>
          </a:xfrm>
          <a:prstGeom prst="rect">
            <a:avLst/>
          </a:prstGeom>
          <a:solidFill>
            <a:schemeClr val="accent1">
              <a:lumMod val="60000"/>
              <a:lumOff val="40000"/>
            </a:schemeClr>
          </a:solidFill>
        </p:spPr>
        <p:txBody>
          <a:bodyPr wrap="none">
            <a:prstTxWarp prst="textChevron">
              <a:avLst/>
            </a:prstTxWarp>
            <a:spAutoFit/>
          </a:bodyPr>
          <a:lstStyle/>
          <a:p>
            <a:pPr algn="ctr" eaLnBrk="1" hangingPunct="1">
              <a:defRPr/>
            </a:pPr>
            <a:r>
              <a:rPr lang="vi-VN" sz="5400" i="0" dirty="0">
                <a:ln w="1905"/>
                <a:solidFill>
                  <a:srgbClr val="0000FF"/>
                </a:solidFill>
                <a:effectLst>
                  <a:innerShdw blurRad="69850" dist="43180" dir="5400000">
                    <a:srgbClr val="000000">
                      <a:alpha val="65000"/>
                    </a:srgbClr>
                  </a:innerShdw>
                </a:effectLst>
                <a:latin typeface="Arial" pitchFamily="34" charset="0"/>
              </a:rPr>
              <a:t>HOẠT ĐỘNG </a:t>
            </a:r>
            <a:r>
              <a:rPr lang="en-US" sz="5400" i="0" dirty="0">
                <a:ln w="1905"/>
                <a:solidFill>
                  <a:srgbClr val="0000FF"/>
                </a:solidFill>
                <a:effectLst>
                  <a:innerShdw blurRad="69850" dist="43180" dir="5400000">
                    <a:srgbClr val="000000">
                      <a:alpha val="65000"/>
                    </a:srgbClr>
                  </a:innerShdw>
                </a:effectLst>
                <a:latin typeface="Arial" pitchFamily="34" charset="0"/>
              </a:rPr>
              <a:t>THỰC HÀNH</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400" b="0" i="0">
              <a:solidFill>
                <a:prstClr val="black"/>
              </a:solidFill>
              <a:latin typeface="Times New Roman" pitchFamily="18" charset="0"/>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937041"/>
            <a:ext cx="2286000" cy="1942735"/>
          </a:xfrm>
          <a:prstGeom prst="rect">
            <a:avLst/>
          </a:prstGeom>
          <a:noFill/>
          <a:ln w="9525">
            <a:noFill/>
            <a:miter lim="800000"/>
            <a:headEnd/>
            <a:tailEnd/>
          </a:ln>
        </p:spPr>
      </p:pic>
    </p:spTree>
    <p:extLst>
      <p:ext uri="{BB962C8B-B14F-4D97-AF65-F5344CB8AC3E}">
        <p14:creationId xmlns:p14="http://schemas.microsoft.com/office/powerpoint/2010/main" val="2710190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81080"/>
            <a:ext cx="9144000" cy="83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65138">
              <a:spcBef>
                <a:spcPct val="20000"/>
              </a:spcBef>
              <a:buChar char="•"/>
              <a:tabLst>
                <a:tab pos="46513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6513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6513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6513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6513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en-US" altLang="en-US" sz="2800" i="0" dirty="0">
              <a:solidFill>
                <a:srgbClr val="FF0000"/>
              </a:solidFill>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0" y="1443038"/>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i="0" dirty="0" err="1">
                <a:solidFill>
                  <a:srgbClr val="0000FF"/>
                </a:solidFill>
                <a:latin typeface="Times New Roman" panose="02020603050405020304" pitchFamily="18" charset="0"/>
              </a:rPr>
              <a:t>Đất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Nước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khí</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Ánh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sáng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đều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tự</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mình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người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cần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đối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với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xanh</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nói</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Tôi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nuôi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lớn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tôi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sống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Nước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công</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Nếu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nước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vận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chuyển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lớn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lên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khí</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chẳng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chịu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thua</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xanh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cần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khí</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trời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khí</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trời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cả</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cối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đều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chết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rũ</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Còn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Ánh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Sáng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nhẹ</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nhàng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nói</a:t>
            </a:r>
            <a:r>
              <a:rPr lang="en-US" altLang="en-US" sz="2400" i="0" dirty="0">
                <a:solidFill>
                  <a:srgbClr val="0000FF"/>
                </a:solidFill>
                <a:latin typeface="Times New Roman" panose="02020603050405020304" pitchFamily="18" charset="0"/>
              </a:rPr>
              <a:t>:</a:t>
            </a:r>
          </a:p>
          <a:p>
            <a:pPr eaLnBrk="1" hangingPunct="1">
              <a:spcBef>
                <a:spcPct val="0"/>
              </a:spcBef>
              <a:buFontTx/>
              <a:buNone/>
            </a:pP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cối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dù</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đủ</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nước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khí</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nhưng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thiếu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ánh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sáng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sẽ</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nào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xanh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còn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gọi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xanh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sao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a:t>
            </a:r>
          </a:p>
        </p:txBody>
      </p:sp>
      <p:sp>
        <p:nvSpPr>
          <p:cNvPr id="2" name="TextBox 1"/>
          <p:cNvSpPr txBox="1"/>
          <p:nvPr/>
        </p:nvSpPr>
        <p:spPr>
          <a:xfrm>
            <a:off x="1066892" y="381080"/>
            <a:ext cx="7848394" cy="954107"/>
          </a:xfrm>
          <a:prstGeom prst="rect">
            <a:avLst/>
          </a:prstGeom>
          <a:noFill/>
        </p:spPr>
        <p:txBody>
          <a:bodyPr wrap="square" rtlCol="0">
            <a:spAutoFit/>
          </a:bodyPr>
          <a:lstStyle/>
          <a:p>
            <a:r>
              <a:rPr lang="en-US" sz="2800" b="0" i="0" dirty="0">
                <a:solidFill>
                  <a:srgbClr val="FF0000"/>
                </a:solidFill>
                <a:latin typeface="Open Sans"/>
              </a:rPr>
              <a:t>5. </a:t>
            </a:r>
            <a:r>
              <a:rPr lang="en-US" sz="2800" b="0" i="0" dirty="0" err="1">
                <a:solidFill>
                  <a:srgbClr val="FF0000"/>
                </a:solidFill>
                <a:latin typeface="Open Sans"/>
              </a:rPr>
              <a:t>Đọc</a:t>
            </a:r>
            <a:r>
              <a:rPr lang="en-US" sz="2800" b="0" i="0" dirty="0">
                <a:solidFill>
                  <a:srgbClr val="FF0000"/>
                </a:solidFill>
                <a:latin typeface="Open Sans"/>
              </a:rPr>
              <a:t> </a:t>
            </a:r>
            <a:r>
              <a:rPr lang="en-US" sz="2800" b="0" i="0" dirty="0" err="1">
                <a:solidFill>
                  <a:srgbClr val="FF0000"/>
                </a:solidFill>
                <a:latin typeface="Open Sans"/>
              </a:rPr>
              <a:t>mẩu</a:t>
            </a:r>
            <a:r>
              <a:rPr lang="en-US" sz="2800" b="0" i="0" dirty="0">
                <a:solidFill>
                  <a:srgbClr val="FF0000"/>
                </a:solidFill>
                <a:latin typeface="Open Sans"/>
              </a:rPr>
              <a:t> </a:t>
            </a:r>
            <a:r>
              <a:rPr lang="en-US" sz="2800" b="0" i="0" dirty="0" err="1">
                <a:solidFill>
                  <a:srgbClr val="FF0000"/>
                </a:solidFill>
                <a:latin typeface="Open Sans"/>
              </a:rPr>
              <a:t>chuyện</a:t>
            </a:r>
            <a:r>
              <a:rPr lang="en-US" sz="2800" b="0" i="0" dirty="0">
                <a:solidFill>
                  <a:srgbClr val="FF0000"/>
                </a:solidFill>
                <a:latin typeface="Open Sans"/>
              </a:rPr>
              <a:t> </a:t>
            </a:r>
            <a:r>
              <a:rPr lang="en-US" sz="2800" b="0" i="0" dirty="0" err="1">
                <a:solidFill>
                  <a:srgbClr val="FF0000"/>
                </a:solidFill>
                <a:latin typeface="Open Sans"/>
              </a:rPr>
              <a:t>sau</a:t>
            </a:r>
            <a:r>
              <a:rPr lang="en-US" sz="2800" b="0" i="0" dirty="0">
                <a:solidFill>
                  <a:srgbClr val="FF0000"/>
                </a:solidFill>
                <a:latin typeface="Open Sans"/>
              </a:rPr>
              <a:t>: </a:t>
            </a:r>
          </a:p>
          <a:p>
            <a:r>
              <a:rPr lang="en-US" sz="2800" b="0" i="0" dirty="0">
                <a:solidFill>
                  <a:srgbClr val="000000"/>
                </a:solidFill>
                <a:latin typeface="Open Sans"/>
              </a:rPr>
              <a:t>         </a:t>
            </a:r>
            <a:r>
              <a:rPr lang="en-US" sz="2800" b="0" i="0" dirty="0">
                <a:solidFill>
                  <a:srgbClr val="00B050"/>
                </a:solidFill>
                <a:latin typeface="Open Sans"/>
              </a:rPr>
              <a:t>Ai </a:t>
            </a:r>
            <a:r>
              <a:rPr lang="en-US" sz="2800" b="0" i="0" dirty="0" err="1">
                <a:solidFill>
                  <a:srgbClr val="00B050"/>
                </a:solidFill>
                <a:latin typeface="Open Sans"/>
              </a:rPr>
              <a:t>cần</a:t>
            </a:r>
            <a:r>
              <a:rPr lang="en-US" sz="2800" b="0" i="0" dirty="0">
                <a:solidFill>
                  <a:srgbClr val="00B050"/>
                </a:solidFill>
                <a:latin typeface="Open Sans"/>
              </a:rPr>
              <a:t> </a:t>
            </a:r>
            <a:r>
              <a:rPr lang="en-US" sz="2800" b="0" i="0" dirty="0" err="1">
                <a:solidFill>
                  <a:srgbClr val="00B050"/>
                </a:solidFill>
                <a:latin typeface="Open Sans"/>
              </a:rPr>
              <a:t>nhất</a:t>
            </a:r>
            <a:r>
              <a:rPr lang="en-US" sz="2800" b="0" i="0" dirty="0">
                <a:solidFill>
                  <a:srgbClr val="00B050"/>
                </a:solidFill>
                <a:latin typeface="Open Sans"/>
              </a:rPr>
              <a:t> </a:t>
            </a:r>
            <a:r>
              <a:rPr lang="en-US" sz="2800" b="0" i="0" dirty="0" err="1">
                <a:solidFill>
                  <a:srgbClr val="00B050"/>
                </a:solidFill>
                <a:latin typeface="Open Sans"/>
              </a:rPr>
              <a:t>đối</a:t>
            </a:r>
            <a:r>
              <a:rPr lang="en-US" sz="2800" b="0" i="0" dirty="0">
                <a:solidFill>
                  <a:srgbClr val="00B050"/>
                </a:solidFill>
                <a:latin typeface="Open Sans"/>
              </a:rPr>
              <a:t> </a:t>
            </a:r>
            <a:r>
              <a:rPr lang="en-US" sz="2800" b="0" i="0" dirty="0" err="1">
                <a:solidFill>
                  <a:srgbClr val="00B050"/>
                </a:solidFill>
                <a:latin typeface="Open Sans"/>
              </a:rPr>
              <a:t>với</a:t>
            </a:r>
            <a:r>
              <a:rPr lang="en-US" sz="2800" b="0" i="0" dirty="0">
                <a:solidFill>
                  <a:srgbClr val="00B050"/>
                </a:solidFill>
                <a:latin typeface="Open Sans"/>
              </a:rPr>
              <a:t> </a:t>
            </a:r>
            <a:r>
              <a:rPr lang="en-US" sz="2800" b="0" i="0" dirty="0" err="1">
                <a:solidFill>
                  <a:srgbClr val="00B050"/>
                </a:solidFill>
                <a:latin typeface="Open Sans"/>
              </a:rPr>
              <a:t>cây</a:t>
            </a:r>
            <a:r>
              <a:rPr lang="en-US" sz="2800" b="0" i="0" dirty="0">
                <a:solidFill>
                  <a:srgbClr val="00B050"/>
                </a:solidFill>
                <a:latin typeface="Open Sans"/>
              </a:rPr>
              <a:t> </a:t>
            </a:r>
            <a:r>
              <a:rPr lang="en-US" sz="2800" b="0" i="0" dirty="0" err="1">
                <a:solidFill>
                  <a:srgbClr val="00B050"/>
                </a:solidFill>
                <a:latin typeface="Open Sans"/>
              </a:rPr>
              <a:t>xanh</a:t>
            </a:r>
            <a:r>
              <a:rPr lang="en-US" sz="2800" b="0" i="0" dirty="0">
                <a:solidFill>
                  <a:srgbClr val="00B050"/>
                </a:solidFill>
                <a:latin typeface="Open Sans"/>
              </a:rPr>
              <a:t>?</a:t>
            </a:r>
            <a:r>
              <a:rPr lang="en-US" b="0" i="0" dirty="0">
                <a:solidFill>
                  <a:srgbClr val="00B050"/>
                </a:solidFill>
                <a:latin typeface="Open Sans"/>
              </a:rPr>
              <a:t> </a:t>
            </a:r>
            <a:endParaRPr lang="en-US" dirty="0">
              <a:solidFill>
                <a:srgbClr val="00B050"/>
              </a:solidFill>
            </a:endParaRPr>
          </a:p>
        </p:txBody>
      </p:sp>
    </p:spTree>
    <p:extLst>
      <p:ext uri="{BB962C8B-B14F-4D97-AF65-F5344CB8AC3E}">
        <p14:creationId xmlns:p14="http://schemas.microsoft.com/office/powerpoint/2010/main" val="260284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7" name="Group 3"/>
          <p:cNvGraphicFramePr>
            <a:graphicFrameLocks noGrp="1"/>
          </p:cNvGraphicFramePr>
          <p:nvPr/>
        </p:nvGraphicFramePr>
        <p:xfrm>
          <a:off x="322263" y="830263"/>
          <a:ext cx="8497887" cy="3865564"/>
        </p:xfrm>
        <a:graphic>
          <a:graphicData uri="http://schemas.openxmlformats.org/drawingml/2006/table">
            <a:tbl>
              <a:tblPr/>
              <a:tblGrid>
                <a:gridCol w="1789112">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041775">
                  <a:extLst>
                    <a:ext uri="{9D8B030D-6E8A-4147-A177-3AD203B41FA5}">
                      <a16:colId xmlns:a16="http://schemas.microsoft.com/office/drawing/2014/main" val="20002"/>
                    </a:ext>
                  </a:extLst>
                </a:gridCol>
              </a:tblGrid>
              <a:tr h="5730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a:ln>
                            <a:noFill/>
                          </a:ln>
                          <a:solidFill>
                            <a:srgbClr val="FF0000"/>
                          </a:solidFill>
                          <a:effectLst/>
                          <a:latin typeface="Times New Roman" pitchFamily="18" charset="0"/>
                          <a:cs typeface="Times New Roman" pitchFamily="18" charset="0"/>
                        </a:rPr>
                        <a:t>Nhân</a:t>
                      </a: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cs typeface="Times New Roman" pitchFamily="18" charset="0"/>
                        </a:rPr>
                        <a:t>vật</a:t>
                      </a:r>
                      <a:endParaRPr kumimoji="0" lang="en-US" sz="2800" b="1" i="1" u="none" strike="noStrike" cap="none" normalizeH="0" baseline="0" dirty="0">
                        <a:ln>
                          <a:noFill/>
                        </a:ln>
                        <a:solidFill>
                          <a:srgbClr val="FF0000"/>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FF"/>
                          </a:solidFill>
                          <a:effectLst/>
                          <a:latin typeface="Times New Roman" pitchFamily="18" charset="0"/>
                          <a:cs typeface="Times New Roman" pitchFamily="18" charset="0"/>
                        </a:rPr>
                        <a:t>Ý kiến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FF0000"/>
                          </a:solidFill>
                          <a:effectLst/>
                          <a:latin typeface="Times New Roman" pitchFamily="18" charset="0"/>
                          <a:cs typeface="Times New Roman" pitchFamily="18" charset="0"/>
                        </a:rPr>
                        <a:t>Lý lẽ, dẫn chứng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mj-lt"/>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mj-lt"/>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0253" name="Text Box 29"/>
          <p:cNvSpPr txBox="1">
            <a:spLocks noChangeArrowheads="1"/>
          </p:cNvSpPr>
          <p:nvPr/>
        </p:nvSpPr>
        <p:spPr bwMode="auto">
          <a:xfrm>
            <a:off x="550863" y="15716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Đất</a:t>
            </a:r>
          </a:p>
        </p:txBody>
      </p:sp>
      <p:sp>
        <p:nvSpPr>
          <p:cNvPr id="180254" name="Text Box 30"/>
          <p:cNvSpPr txBox="1">
            <a:spLocks noChangeArrowheads="1"/>
          </p:cNvSpPr>
          <p:nvPr/>
        </p:nvSpPr>
        <p:spPr bwMode="auto">
          <a:xfrm>
            <a:off x="550863" y="24098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Nước</a:t>
            </a:r>
          </a:p>
        </p:txBody>
      </p:sp>
      <p:sp>
        <p:nvSpPr>
          <p:cNvPr id="180255" name="Text Box 31"/>
          <p:cNvSpPr txBox="1">
            <a:spLocks noChangeArrowheads="1"/>
          </p:cNvSpPr>
          <p:nvPr/>
        </p:nvSpPr>
        <p:spPr bwMode="auto">
          <a:xfrm>
            <a:off x="322263" y="32480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Không khí</a:t>
            </a:r>
          </a:p>
        </p:txBody>
      </p:sp>
      <p:sp>
        <p:nvSpPr>
          <p:cNvPr id="180256" name="Text Box 32"/>
          <p:cNvSpPr txBox="1">
            <a:spLocks noChangeArrowheads="1"/>
          </p:cNvSpPr>
          <p:nvPr/>
        </p:nvSpPr>
        <p:spPr bwMode="auto">
          <a:xfrm>
            <a:off x="322263" y="403066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Ánh Sáng</a:t>
            </a:r>
          </a:p>
        </p:txBody>
      </p:sp>
      <p:sp>
        <p:nvSpPr>
          <p:cNvPr id="180257" name="Text Box 33"/>
          <p:cNvSpPr txBox="1">
            <a:spLocks noChangeArrowheads="1"/>
          </p:cNvSpPr>
          <p:nvPr/>
        </p:nvSpPr>
        <p:spPr bwMode="auto">
          <a:xfrm>
            <a:off x="2151063" y="157162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Cây cần đất nhất</a:t>
            </a:r>
          </a:p>
        </p:txBody>
      </p:sp>
      <p:sp>
        <p:nvSpPr>
          <p:cNvPr id="180258" name="Text Box 34"/>
          <p:cNvSpPr txBox="1">
            <a:spLocks noChangeArrowheads="1"/>
          </p:cNvSpPr>
          <p:nvPr/>
        </p:nvSpPr>
        <p:spPr bwMode="auto">
          <a:xfrm>
            <a:off x="4818063" y="1571625"/>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Đất có chất màu nuôi cây</a:t>
            </a:r>
          </a:p>
        </p:txBody>
      </p:sp>
      <p:sp>
        <p:nvSpPr>
          <p:cNvPr id="180259" name="Text Box 35"/>
          <p:cNvSpPr txBox="1">
            <a:spLocks noChangeArrowheads="1"/>
          </p:cNvSpPr>
          <p:nvPr/>
        </p:nvSpPr>
        <p:spPr bwMode="auto">
          <a:xfrm>
            <a:off x="1998663" y="243046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Cây cần nước nhất</a:t>
            </a:r>
          </a:p>
        </p:txBody>
      </p:sp>
      <p:sp>
        <p:nvSpPr>
          <p:cNvPr id="180260" name="Text Box 36"/>
          <p:cNvSpPr txBox="1">
            <a:spLocks noChangeArrowheads="1"/>
          </p:cNvSpPr>
          <p:nvPr/>
        </p:nvSpPr>
        <p:spPr bwMode="auto">
          <a:xfrm>
            <a:off x="4741863" y="2430463"/>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333399"/>
                </a:solidFill>
                <a:latin typeface="Times New Roman" panose="02020603050405020304" pitchFamily="18" charset="0"/>
                <a:cs typeface="Times New Roman" panose="02020603050405020304" pitchFamily="18" charset="0"/>
              </a:rPr>
              <a:t>Nước vận chuyển chất màu</a:t>
            </a:r>
          </a:p>
        </p:txBody>
      </p:sp>
      <p:sp>
        <p:nvSpPr>
          <p:cNvPr id="180261" name="Text Box 37"/>
          <p:cNvSpPr txBox="1">
            <a:spLocks noChangeArrowheads="1"/>
          </p:cNvSpPr>
          <p:nvPr/>
        </p:nvSpPr>
        <p:spPr bwMode="auto">
          <a:xfrm>
            <a:off x="1998663" y="2963863"/>
            <a:ext cx="297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i="0">
                <a:solidFill>
                  <a:srgbClr val="333399"/>
                </a:solidFill>
                <a:latin typeface="Times New Roman" panose="02020603050405020304" pitchFamily="18" charset="0"/>
                <a:cs typeface="Times New Roman" panose="02020603050405020304" pitchFamily="18" charset="0"/>
              </a:rPr>
              <a:t>Cây cần không khí nhất</a:t>
            </a:r>
          </a:p>
        </p:txBody>
      </p:sp>
      <p:sp>
        <p:nvSpPr>
          <p:cNvPr id="180262" name="Text Box 38"/>
          <p:cNvSpPr txBox="1">
            <a:spLocks noChangeArrowheads="1"/>
          </p:cNvSpPr>
          <p:nvPr/>
        </p:nvSpPr>
        <p:spPr bwMode="auto">
          <a:xfrm>
            <a:off x="5046663" y="3040063"/>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0" i="0">
                <a:solidFill>
                  <a:srgbClr val="0000FF"/>
                </a:solidFill>
                <a:latin typeface="Times New Roman" panose="02020603050405020304" pitchFamily="18" charset="0"/>
                <a:cs typeface="Times New Roman" panose="02020603050405020304" pitchFamily="18" charset="0"/>
              </a:rPr>
              <a:t>Cây không thể sống thiếu không khí</a:t>
            </a:r>
          </a:p>
        </p:txBody>
      </p:sp>
      <p:sp>
        <p:nvSpPr>
          <p:cNvPr id="180263" name="Text Box 39"/>
          <p:cNvSpPr txBox="1">
            <a:spLocks noChangeArrowheads="1"/>
          </p:cNvSpPr>
          <p:nvPr/>
        </p:nvSpPr>
        <p:spPr bwMode="auto">
          <a:xfrm>
            <a:off x="2151063" y="38100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i="0">
                <a:solidFill>
                  <a:srgbClr val="0000FF"/>
                </a:solidFill>
                <a:latin typeface="Times New Roman" panose="02020603050405020304" pitchFamily="18" charset="0"/>
                <a:cs typeface="Times New Roman" panose="02020603050405020304" pitchFamily="18" charset="0"/>
              </a:rPr>
              <a:t>Cây cần ánh sáng nhất</a:t>
            </a:r>
          </a:p>
        </p:txBody>
      </p:sp>
      <p:sp>
        <p:nvSpPr>
          <p:cNvPr id="180264" name="Text Box 40"/>
          <p:cNvSpPr txBox="1">
            <a:spLocks noChangeArrowheads="1"/>
          </p:cNvSpPr>
          <p:nvPr/>
        </p:nvSpPr>
        <p:spPr bwMode="auto">
          <a:xfrm>
            <a:off x="4741863" y="3878263"/>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0" i="0">
                <a:solidFill>
                  <a:srgbClr val="FF0000"/>
                </a:solidFill>
                <a:latin typeface="Times New Roman" panose="02020603050405020304" pitchFamily="18" charset="0"/>
                <a:cs typeface="Times New Roman" panose="02020603050405020304" pitchFamily="18" charset="0"/>
              </a:rPr>
              <a:t>Thiếu ánh sáng cây sẽ</a:t>
            </a:r>
          </a:p>
          <a:p>
            <a:pPr algn="ctr" eaLnBrk="1" hangingPunct="1">
              <a:spcBef>
                <a:spcPct val="0"/>
              </a:spcBef>
              <a:buFontTx/>
              <a:buNone/>
            </a:pPr>
            <a:r>
              <a:rPr lang="en-US" altLang="en-US" sz="2400" b="0" i="0">
                <a:solidFill>
                  <a:srgbClr val="FF0000"/>
                </a:solidFill>
                <a:latin typeface="Times New Roman" panose="02020603050405020304" pitchFamily="18" charset="0"/>
                <a:cs typeface="Times New Roman" panose="02020603050405020304" pitchFamily="18" charset="0"/>
              </a:rPr>
              <a:t>không còn màu xanh</a:t>
            </a:r>
          </a:p>
        </p:txBody>
      </p:sp>
      <p:pic>
        <p:nvPicPr>
          <p:cNvPr id="30761"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4" y="3810794"/>
            <a:ext cx="30718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6249988"/>
            <a:ext cx="87423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0800" y="3886200"/>
            <a:ext cx="27066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54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fade">
                                      <p:cBhvr>
                                        <p:cTn id="7" dur="2000"/>
                                        <p:tgtEl>
                                          <p:spTgt spid="180227"/>
                                        </p:tgtEl>
                                      </p:cBhvr>
                                    </p:animEffect>
                                  </p:childTnLst>
                                </p:cTn>
                              </p:par>
                              <p:par>
                                <p:cTn id="8" presetID="10" presetClass="entr" presetSubtype="0" fill="hold" nodeType="withEffect">
                                  <p:stCondLst>
                                    <p:cond delay="0"/>
                                  </p:stCondLst>
                                  <p:childTnLst>
                                    <p:set>
                                      <p:cBhvr>
                                        <p:cTn id="9" dur="1" fill="hold">
                                          <p:stCondLst>
                                            <p:cond delay="0"/>
                                          </p:stCondLst>
                                        </p:cTn>
                                        <p:tgtEl>
                                          <p:spTgt spid="180253">
                                            <p:txEl>
                                              <p:pRg st="0" end="0"/>
                                            </p:txEl>
                                          </p:spTgt>
                                        </p:tgtEl>
                                        <p:attrNameLst>
                                          <p:attrName>style.visibility</p:attrName>
                                        </p:attrNameLst>
                                      </p:cBhvr>
                                      <p:to>
                                        <p:strVal val="visible"/>
                                      </p:to>
                                    </p:set>
                                    <p:animEffect transition="in" filter="fade">
                                      <p:cBhvr>
                                        <p:cTn id="10" dur="2000"/>
                                        <p:tgtEl>
                                          <p:spTgt spid="18025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254"/>
                                        </p:tgtEl>
                                        <p:attrNameLst>
                                          <p:attrName>style.visibility</p:attrName>
                                        </p:attrNameLst>
                                      </p:cBhvr>
                                      <p:to>
                                        <p:strVal val="visible"/>
                                      </p:to>
                                    </p:set>
                                    <p:animEffect transition="in" filter="fade">
                                      <p:cBhvr>
                                        <p:cTn id="13" dur="2000"/>
                                        <p:tgtEl>
                                          <p:spTgt spid="1802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0255"/>
                                        </p:tgtEl>
                                        <p:attrNameLst>
                                          <p:attrName>style.visibility</p:attrName>
                                        </p:attrNameLst>
                                      </p:cBhvr>
                                      <p:to>
                                        <p:strVal val="visible"/>
                                      </p:to>
                                    </p:set>
                                    <p:animEffect transition="in" filter="fade">
                                      <p:cBhvr>
                                        <p:cTn id="16" dur="2000"/>
                                        <p:tgtEl>
                                          <p:spTgt spid="1802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0256"/>
                                        </p:tgtEl>
                                        <p:attrNameLst>
                                          <p:attrName>style.visibility</p:attrName>
                                        </p:attrNameLst>
                                      </p:cBhvr>
                                      <p:to>
                                        <p:strVal val="visible"/>
                                      </p:to>
                                    </p:set>
                                    <p:animEffect transition="in" filter="fade">
                                      <p:cBhvr>
                                        <p:cTn id="19" dur="2000"/>
                                        <p:tgtEl>
                                          <p:spTgt spid="1802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80257"/>
                                        </p:tgtEl>
                                        <p:attrNameLst>
                                          <p:attrName>style.visibility</p:attrName>
                                        </p:attrNameLst>
                                      </p:cBhvr>
                                      <p:to>
                                        <p:strVal val="visible"/>
                                      </p:to>
                                    </p:set>
                                    <p:anim calcmode="discrete" valueType="clr">
                                      <p:cBhvr override="childStyle">
                                        <p:cTn id="24" dur="80"/>
                                        <p:tgtEl>
                                          <p:spTgt spid="18025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0257"/>
                                        </p:tgtEl>
                                        <p:attrNameLst>
                                          <p:attrName>fillcolor</p:attrName>
                                        </p:attrNameLst>
                                      </p:cBhvr>
                                      <p:tavLst>
                                        <p:tav tm="0">
                                          <p:val>
                                            <p:clrVal>
                                              <a:schemeClr val="accent2"/>
                                            </p:clrVal>
                                          </p:val>
                                        </p:tav>
                                        <p:tav tm="50000">
                                          <p:val>
                                            <p:clrVal>
                                              <a:schemeClr val="hlink"/>
                                            </p:clrVal>
                                          </p:val>
                                        </p:tav>
                                      </p:tavLst>
                                    </p:anim>
                                    <p:set>
                                      <p:cBhvr>
                                        <p:cTn id="26" dur="80"/>
                                        <p:tgtEl>
                                          <p:spTgt spid="18025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0258"/>
                                        </p:tgtEl>
                                        <p:attrNameLst>
                                          <p:attrName>style.visibility</p:attrName>
                                        </p:attrNameLst>
                                      </p:cBhvr>
                                      <p:to>
                                        <p:strVal val="visible"/>
                                      </p:to>
                                    </p:set>
                                    <p:anim calcmode="discrete" valueType="clr">
                                      <p:cBhvr override="childStyle">
                                        <p:cTn id="31" dur="80"/>
                                        <p:tgtEl>
                                          <p:spTgt spid="18025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0258"/>
                                        </p:tgtEl>
                                        <p:attrNameLst>
                                          <p:attrName>fillcolor</p:attrName>
                                        </p:attrNameLst>
                                      </p:cBhvr>
                                      <p:tavLst>
                                        <p:tav tm="0">
                                          <p:val>
                                            <p:clrVal>
                                              <a:schemeClr val="accent2"/>
                                            </p:clrVal>
                                          </p:val>
                                        </p:tav>
                                        <p:tav tm="50000">
                                          <p:val>
                                            <p:clrVal>
                                              <a:schemeClr val="hlink"/>
                                            </p:clrVal>
                                          </p:val>
                                        </p:tav>
                                      </p:tavLst>
                                    </p:anim>
                                    <p:set>
                                      <p:cBhvr>
                                        <p:cTn id="33" dur="80"/>
                                        <p:tgtEl>
                                          <p:spTgt spid="18025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80259"/>
                                        </p:tgtEl>
                                        <p:attrNameLst>
                                          <p:attrName>style.visibility</p:attrName>
                                        </p:attrNameLst>
                                      </p:cBhvr>
                                      <p:to>
                                        <p:strVal val="visible"/>
                                      </p:to>
                                    </p:set>
                                    <p:anim calcmode="discrete" valueType="clr">
                                      <p:cBhvr override="childStyle">
                                        <p:cTn id="38" dur="80"/>
                                        <p:tgtEl>
                                          <p:spTgt spid="18025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80259"/>
                                        </p:tgtEl>
                                        <p:attrNameLst>
                                          <p:attrName>fillcolor</p:attrName>
                                        </p:attrNameLst>
                                      </p:cBhvr>
                                      <p:tavLst>
                                        <p:tav tm="0">
                                          <p:val>
                                            <p:clrVal>
                                              <a:schemeClr val="accent2"/>
                                            </p:clrVal>
                                          </p:val>
                                        </p:tav>
                                        <p:tav tm="50000">
                                          <p:val>
                                            <p:clrVal>
                                              <a:schemeClr val="hlink"/>
                                            </p:clrVal>
                                          </p:val>
                                        </p:tav>
                                      </p:tavLst>
                                    </p:anim>
                                    <p:set>
                                      <p:cBhvr>
                                        <p:cTn id="40" dur="80"/>
                                        <p:tgtEl>
                                          <p:spTgt spid="180259"/>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80260"/>
                                        </p:tgtEl>
                                        <p:attrNameLst>
                                          <p:attrName>style.visibility</p:attrName>
                                        </p:attrNameLst>
                                      </p:cBhvr>
                                      <p:to>
                                        <p:strVal val="visible"/>
                                      </p:to>
                                    </p:set>
                                    <p:anim calcmode="discrete" valueType="clr">
                                      <p:cBhvr override="childStyle">
                                        <p:cTn id="45" dur="80"/>
                                        <p:tgtEl>
                                          <p:spTgt spid="180260"/>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80260"/>
                                        </p:tgtEl>
                                        <p:attrNameLst>
                                          <p:attrName>fillcolor</p:attrName>
                                        </p:attrNameLst>
                                      </p:cBhvr>
                                      <p:tavLst>
                                        <p:tav tm="0">
                                          <p:val>
                                            <p:clrVal>
                                              <a:schemeClr val="accent2"/>
                                            </p:clrVal>
                                          </p:val>
                                        </p:tav>
                                        <p:tav tm="50000">
                                          <p:val>
                                            <p:clrVal>
                                              <a:schemeClr val="hlink"/>
                                            </p:clrVal>
                                          </p:val>
                                        </p:tav>
                                      </p:tavLst>
                                    </p:anim>
                                    <p:set>
                                      <p:cBhvr>
                                        <p:cTn id="47" dur="80"/>
                                        <p:tgtEl>
                                          <p:spTgt spid="180260"/>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80261"/>
                                        </p:tgtEl>
                                        <p:attrNameLst>
                                          <p:attrName>style.visibility</p:attrName>
                                        </p:attrNameLst>
                                      </p:cBhvr>
                                      <p:to>
                                        <p:strVal val="visible"/>
                                      </p:to>
                                    </p:set>
                                    <p:anim calcmode="discrete" valueType="clr">
                                      <p:cBhvr override="childStyle">
                                        <p:cTn id="52" dur="80"/>
                                        <p:tgtEl>
                                          <p:spTgt spid="180261"/>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80261"/>
                                        </p:tgtEl>
                                        <p:attrNameLst>
                                          <p:attrName>fillcolor</p:attrName>
                                        </p:attrNameLst>
                                      </p:cBhvr>
                                      <p:tavLst>
                                        <p:tav tm="0">
                                          <p:val>
                                            <p:clrVal>
                                              <a:schemeClr val="accent2"/>
                                            </p:clrVal>
                                          </p:val>
                                        </p:tav>
                                        <p:tav tm="50000">
                                          <p:val>
                                            <p:clrVal>
                                              <a:schemeClr val="hlink"/>
                                            </p:clrVal>
                                          </p:val>
                                        </p:tav>
                                      </p:tavLst>
                                    </p:anim>
                                    <p:set>
                                      <p:cBhvr>
                                        <p:cTn id="54" dur="80"/>
                                        <p:tgtEl>
                                          <p:spTgt spid="18026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80262"/>
                                        </p:tgtEl>
                                        <p:attrNameLst>
                                          <p:attrName>style.visibility</p:attrName>
                                        </p:attrNameLst>
                                      </p:cBhvr>
                                      <p:to>
                                        <p:strVal val="visible"/>
                                      </p:to>
                                    </p:set>
                                    <p:anim calcmode="discrete" valueType="clr">
                                      <p:cBhvr override="childStyle">
                                        <p:cTn id="59" dur="80"/>
                                        <p:tgtEl>
                                          <p:spTgt spid="18026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80262"/>
                                        </p:tgtEl>
                                        <p:attrNameLst>
                                          <p:attrName>fillcolor</p:attrName>
                                        </p:attrNameLst>
                                      </p:cBhvr>
                                      <p:tavLst>
                                        <p:tav tm="0">
                                          <p:val>
                                            <p:clrVal>
                                              <a:schemeClr val="accent2"/>
                                            </p:clrVal>
                                          </p:val>
                                        </p:tav>
                                        <p:tav tm="50000">
                                          <p:val>
                                            <p:clrVal>
                                              <a:schemeClr val="hlink"/>
                                            </p:clrVal>
                                          </p:val>
                                        </p:tav>
                                      </p:tavLst>
                                    </p:anim>
                                    <p:set>
                                      <p:cBhvr>
                                        <p:cTn id="61" dur="80"/>
                                        <p:tgtEl>
                                          <p:spTgt spid="180262"/>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80263"/>
                                        </p:tgtEl>
                                        <p:attrNameLst>
                                          <p:attrName>style.visibility</p:attrName>
                                        </p:attrNameLst>
                                      </p:cBhvr>
                                      <p:to>
                                        <p:strVal val="visible"/>
                                      </p:to>
                                    </p:set>
                                    <p:anim calcmode="discrete" valueType="clr">
                                      <p:cBhvr override="childStyle">
                                        <p:cTn id="66" dur="80"/>
                                        <p:tgtEl>
                                          <p:spTgt spid="180263"/>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80263"/>
                                        </p:tgtEl>
                                        <p:attrNameLst>
                                          <p:attrName>fillcolor</p:attrName>
                                        </p:attrNameLst>
                                      </p:cBhvr>
                                      <p:tavLst>
                                        <p:tav tm="0">
                                          <p:val>
                                            <p:clrVal>
                                              <a:schemeClr val="accent2"/>
                                            </p:clrVal>
                                          </p:val>
                                        </p:tav>
                                        <p:tav tm="50000">
                                          <p:val>
                                            <p:clrVal>
                                              <a:schemeClr val="hlink"/>
                                            </p:clrVal>
                                          </p:val>
                                        </p:tav>
                                      </p:tavLst>
                                    </p:anim>
                                    <p:set>
                                      <p:cBhvr>
                                        <p:cTn id="68" dur="80"/>
                                        <p:tgtEl>
                                          <p:spTgt spid="180263"/>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80264"/>
                                        </p:tgtEl>
                                        <p:attrNameLst>
                                          <p:attrName>style.visibility</p:attrName>
                                        </p:attrNameLst>
                                      </p:cBhvr>
                                      <p:to>
                                        <p:strVal val="visible"/>
                                      </p:to>
                                    </p:set>
                                    <p:anim calcmode="discrete" valueType="clr">
                                      <p:cBhvr override="childStyle">
                                        <p:cTn id="73" dur="80"/>
                                        <p:tgtEl>
                                          <p:spTgt spid="180264"/>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80264"/>
                                        </p:tgtEl>
                                        <p:attrNameLst>
                                          <p:attrName>fillcolor</p:attrName>
                                        </p:attrNameLst>
                                      </p:cBhvr>
                                      <p:tavLst>
                                        <p:tav tm="0">
                                          <p:val>
                                            <p:clrVal>
                                              <a:schemeClr val="accent2"/>
                                            </p:clrVal>
                                          </p:val>
                                        </p:tav>
                                        <p:tav tm="50000">
                                          <p:val>
                                            <p:clrVal>
                                              <a:schemeClr val="hlink"/>
                                            </p:clrVal>
                                          </p:val>
                                        </p:tav>
                                      </p:tavLst>
                                    </p:anim>
                                    <p:set>
                                      <p:cBhvr>
                                        <p:cTn id="75" dur="80"/>
                                        <p:tgtEl>
                                          <p:spTgt spid="1802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4" grpId="0"/>
      <p:bldP spid="180255" grpId="0"/>
      <p:bldP spid="180256" grpId="0"/>
      <p:bldP spid="180258" grpId="0"/>
      <p:bldP spid="180259" grpId="0"/>
      <p:bldP spid="180260" grpId="0"/>
      <p:bldP spid="180261" grpId="0"/>
      <p:bldP spid="180262" grpId="0"/>
      <p:bldP spid="180263" grpId="0"/>
      <p:bldP spid="1802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110" y="609674"/>
            <a:ext cx="8305582" cy="1815882"/>
          </a:xfrm>
          <a:prstGeom prst="rect">
            <a:avLst/>
          </a:prstGeom>
          <a:noFill/>
        </p:spPr>
        <p:txBody>
          <a:bodyPr wrap="square" rtlCol="0">
            <a:spAutoFit/>
          </a:bodyPr>
          <a:lstStyle/>
          <a:p>
            <a:r>
              <a:rPr lang="vi-VN" sz="2800" b="0" i="0" dirty="0">
                <a:solidFill>
                  <a:srgbClr val="FF0000"/>
                </a:solidFill>
                <a:latin typeface="Open Sans"/>
              </a:rPr>
              <a:t>6. Dựa vào ý kiến của các nhân vật ở trên, em hãy nêu ý kiến của mình để tranh luận cùng các bạn: Đất, Nước, Không Khí hay </a:t>
            </a:r>
            <a:r>
              <a:rPr lang="en-US" sz="2800" b="0" i="0" dirty="0">
                <a:solidFill>
                  <a:srgbClr val="FF0000"/>
                </a:solidFill>
                <a:latin typeface="Open Sans"/>
              </a:rPr>
              <a:t>Á</a:t>
            </a:r>
            <a:r>
              <a:rPr lang="vi-VN" sz="2800" b="0" i="0" dirty="0">
                <a:solidFill>
                  <a:srgbClr val="FF0000"/>
                </a:solidFill>
                <a:latin typeface="Open Sans"/>
              </a:rPr>
              <a:t>nh Sáng cần cho cây xanh hơn? Vì sao?</a:t>
            </a:r>
            <a:endParaRPr lang="en-US" sz="2800" dirty="0">
              <a:solidFill>
                <a:srgbClr val="FF0000"/>
              </a:solidFill>
            </a:endParaRPr>
          </a:p>
        </p:txBody>
      </p:sp>
      <p:sp>
        <p:nvSpPr>
          <p:cNvPr id="5" name="TextBox 4"/>
          <p:cNvSpPr txBox="1"/>
          <p:nvPr/>
        </p:nvSpPr>
        <p:spPr>
          <a:xfrm>
            <a:off x="533506" y="3048010"/>
            <a:ext cx="8305582" cy="2985433"/>
          </a:xfrm>
          <a:prstGeom prst="rect">
            <a:avLst/>
          </a:prstGeom>
          <a:noFill/>
        </p:spPr>
        <p:txBody>
          <a:bodyPr wrap="square" rtlCol="0">
            <a:spAutoFit/>
          </a:bodyPr>
          <a:lstStyle/>
          <a:p>
            <a:pPr algn="just"/>
            <a:r>
              <a:rPr lang="vi-VN" b="0" i="0" dirty="0">
                <a:solidFill>
                  <a:srgbClr val="000000"/>
                </a:solidFill>
                <a:latin typeface="Open Sans"/>
              </a:rPr>
              <a:t> </a:t>
            </a:r>
            <a:r>
              <a:rPr lang="vi-VN" sz="2800" b="0" i="0" dirty="0">
                <a:solidFill>
                  <a:srgbClr val="0070C0"/>
                </a:solidFill>
                <a:latin typeface="Open Sans"/>
              </a:rPr>
              <a:t>+ Đất : Tôi cung cấp chất màu để nuôi sống cây. Không có đất cây không thể sống và phát triển được. Nếu bạn nhổ cây ra khỏi đất, cây sẽ chết trong một thời gian ngắn. Nếu không được cung cấp chất màu cây sẽ chết. Cũng như con người, cây cũng phải ăn thì mới sống được.</a:t>
            </a:r>
          </a:p>
          <a:p>
            <a:pPr algn="just"/>
            <a:r>
              <a:rPr lang="vi-VN" sz="2000" b="0" i="0" dirty="0">
                <a:solidFill>
                  <a:srgbClr val="0070C0"/>
                </a:solidFill>
                <a:latin typeface="Open Sans"/>
              </a:rPr>
              <a:t>   </a:t>
            </a:r>
          </a:p>
        </p:txBody>
      </p:sp>
      <p:sp>
        <p:nvSpPr>
          <p:cNvPr id="6" name="TextBox 5"/>
          <p:cNvSpPr txBox="1"/>
          <p:nvPr/>
        </p:nvSpPr>
        <p:spPr>
          <a:xfrm>
            <a:off x="914496" y="2425556"/>
            <a:ext cx="4190890"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Ví</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dụ</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488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12" y="3505198"/>
            <a:ext cx="8534176" cy="3046988"/>
          </a:xfrm>
          <a:prstGeom prst="rect">
            <a:avLst/>
          </a:prstGeom>
          <a:noFill/>
        </p:spPr>
        <p:txBody>
          <a:bodyPr wrap="square" rtlCol="0">
            <a:spAutoFit/>
          </a:bodyPr>
          <a:lstStyle/>
          <a:p>
            <a:pPr algn="just"/>
            <a:r>
              <a:rPr lang="vi-VN" sz="2400" b="0" i="0" dirty="0">
                <a:solidFill>
                  <a:srgbClr val="00B050"/>
                </a:solidFill>
                <a:latin typeface="Open Sans"/>
              </a:rPr>
              <a:t>+ Không khí : Theo tôi, cây cũng giống như con người. Cây có thể nhịn ăn, nhịn uống từ 3 đến 4 ngày nhưng không thể nhịn thở. Cây rất cần ô-xi và các-bô-níc có trong không khí để thực hiện quá trình hô hấp và quang hợp. Nếu trồng cây trong chỗ kín, bịt kín hay bọc trong túi ni lông cây sẽ chết.</a:t>
            </a:r>
          </a:p>
          <a:p>
            <a:pPr algn="just"/>
            <a:r>
              <a:rPr lang="vi-VN" sz="2400" b="0" i="0" dirty="0">
                <a:solidFill>
                  <a:srgbClr val="00B050"/>
                </a:solidFill>
                <a:latin typeface="Open Sans"/>
              </a:rPr>
              <a:t>   + Ánh sáng : Nếu không có tôi thì cây sẽ không có màu xanh vì làm gì có chất diệp lục. Không có ánh sáng cây sẽ yếu ớt, chậm phát triển, còi cọc.</a:t>
            </a:r>
          </a:p>
        </p:txBody>
      </p:sp>
      <p:sp>
        <p:nvSpPr>
          <p:cNvPr id="5" name="TextBox 4"/>
          <p:cNvSpPr txBox="1"/>
          <p:nvPr/>
        </p:nvSpPr>
        <p:spPr>
          <a:xfrm>
            <a:off x="304912" y="609674"/>
            <a:ext cx="8534176" cy="2677656"/>
          </a:xfrm>
          <a:prstGeom prst="rect">
            <a:avLst/>
          </a:prstGeom>
          <a:noFill/>
        </p:spPr>
        <p:txBody>
          <a:bodyPr wrap="square" rtlCol="0">
            <a:spAutoFit/>
          </a:bodyPr>
          <a:lstStyle/>
          <a:p>
            <a:pPr lvl="0" algn="just"/>
            <a:r>
              <a:rPr lang="vi-VN" sz="2400" b="0" i="0" dirty="0">
                <a:solidFill>
                  <a:srgbClr val="000099"/>
                </a:solidFill>
                <a:latin typeface="Open Sans"/>
              </a:rPr>
              <a:t>+ Nước : Nước rất quan trọng đối với cây xanh. Có những cây chỉ cần sống trong nước. Nếu không có tôi thì chất màu trong đất không thể trở thành dinh dưỡng để chuyển đến các bộ phận trong cây, nuôi cây lớn lên, như máu trong cơ thể người. Cây cũng như con người, cần thức ăn nhưng cũng phải có nước uống. Nếu không có nước cây sẽ chết khô, nếu thiếu nước cây sẽ còi cọc, chậm phát triển, héo rũ và chết.</a:t>
            </a:r>
          </a:p>
        </p:txBody>
      </p:sp>
    </p:spTree>
    <p:extLst>
      <p:ext uri="{BB962C8B-B14F-4D97-AF65-F5344CB8AC3E}">
        <p14:creationId xmlns:p14="http://schemas.microsoft.com/office/powerpoint/2010/main" val="242937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331787" y="2362200"/>
            <a:ext cx="837088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313" indent="-3413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a:t>
            </a: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Cớ</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chịu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luồn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mây</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33800"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b="0" i="0">
              <a:solidFill>
                <a:srgbClr val="000000"/>
              </a:solidFill>
            </a:endParaRPr>
          </a:p>
        </p:txBody>
      </p:sp>
      <p:pic>
        <p:nvPicPr>
          <p:cNvPr id="33801"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4" y="3810794"/>
            <a:ext cx="30718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6249988"/>
            <a:ext cx="87423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0800" y="3886200"/>
            <a:ext cx="27066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6474" y="762000"/>
            <a:ext cx="7696200" cy="954107"/>
          </a:xfrm>
          <a:prstGeom prst="rect">
            <a:avLst/>
          </a:prstGeom>
          <a:noFill/>
        </p:spPr>
        <p:txBody>
          <a:bodyPr wrap="square" rtlCol="0">
            <a:spAutoFit/>
          </a:bodyPr>
          <a:lstStyle/>
          <a:p>
            <a:r>
              <a:rPr lang="vi-VN" sz="2800" i="0" dirty="0">
                <a:solidFill>
                  <a:srgbClr val="FF0000"/>
                </a:solidFill>
                <a:latin typeface="Open Sans"/>
              </a:rPr>
              <a:t>7. Đọc bài ca dao sau và trả lời: Đèn hay trăng quan trọng hơn? Vì sao?</a:t>
            </a:r>
            <a:endParaRPr lang="en-US" sz="2800" i="0" dirty="0">
              <a:solidFill>
                <a:srgbClr val="FF0000"/>
              </a:solidFill>
              <a:latin typeface="Arial" panose="020B0604020202020204" pitchFamily="34" charset="0"/>
            </a:endParaRPr>
          </a:p>
        </p:txBody>
      </p:sp>
    </p:spTree>
    <p:extLst>
      <p:ext uri="{BB962C8B-B14F-4D97-AF65-F5344CB8AC3E}">
        <p14:creationId xmlns:p14="http://schemas.microsoft.com/office/powerpoint/2010/main" val="400102723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3304"/>
                                        </p:tgtEl>
                                        <p:attrNameLst>
                                          <p:attrName>style.visibility</p:attrName>
                                        </p:attrNameLst>
                                      </p:cBhvr>
                                      <p:to>
                                        <p:strVal val="visible"/>
                                      </p:to>
                                    </p:set>
                                    <p:animEffect transition="in" filter="fade">
                                      <p:cBhvr>
                                        <p:cTn id="7" dur="1000"/>
                                        <p:tgtEl>
                                          <p:spTgt spid="183304"/>
                                        </p:tgtEl>
                                      </p:cBhvr>
                                    </p:animEffect>
                                    <p:anim calcmode="lin" valueType="num">
                                      <p:cBhvr>
                                        <p:cTn id="8" dur="1000" fill="hold"/>
                                        <p:tgtEl>
                                          <p:spTgt spid="183304"/>
                                        </p:tgtEl>
                                        <p:attrNameLst>
                                          <p:attrName>ppt_x</p:attrName>
                                        </p:attrNameLst>
                                      </p:cBhvr>
                                      <p:tavLst>
                                        <p:tav tm="0">
                                          <p:val>
                                            <p:strVal val="#ppt_x"/>
                                          </p:val>
                                        </p:tav>
                                        <p:tav tm="100000">
                                          <p:val>
                                            <p:strVal val="#ppt_x"/>
                                          </p:val>
                                        </p:tav>
                                      </p:tavLst>
                                    </p:anim>
                                    <p:anim calcmode="lin" valueType="num">
                                      <p:cBhvr>
                                        <p:cTn id="9" dur="900" decel="100000" fill="hold"/>
                                        <p:tgtEl>
                                          <p:spTgt spid="1833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33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609600" y="685800"/>
            <a:ext cx="8172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313" indent="-3413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a:t>
            </a: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Cớ</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chịu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luồn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rPr>
              <a:t>mây</a:t>
            </a:r>
            <a:r>
              <a:rPr lang="en-US" altLang="en-US" sz="2800" dirty="0">
                <a:solidFill>
                  <a:srgbClr val="0000FF"/>
                </a:solidFill>
                <a:latin typeface="Times New Roman" panose="02020603050405020304" pitchFamily="18" charset="0"/>
              </a:rPr>
              <a:t>?</a:t>
            </a:r>
          </a:p>
        </p:txBody>
      </p:sp>
      <p:pic>
        <p:nvPicPr>
          <p:cNvPr id="184327" name="Picture 7" descr="chup-anh-trang-sao-0908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25"/>
            <a:ext cx="51228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descr="de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88" y="2971800"/>
            <a:ext cx="42275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b="0" i="0">
              <a:solidFill>
                <a:srgbClr val="000000"/>
              </a:solidFill>
            </a:endParaRPr>
          </a:p>
        </p:txBody>
      </p:sp>
    </p:spTree>
    <p:extLst>
      <p:ext uri="{BB962C8B-B14F-4D97-AF65-F5344CB8AC3E}">
        <p14:creationId xmlns:p14="http://schemas.microsoft.com/office/powerpoint/2010/main" val="405674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4327"/>
                                        </p:tgtEl>
                                        <p:attrNameLst>
                                          <p:attrName>style.visibility</p:attrName>
                                        </p:attrNameLst>
                                      </p:cBhvr>
                                      <p:to>
                                        <p:strVal val="visible"/>
                                      </p:to>
                                    </p:set>
                                    <p:anim calcmode="lin" valueType="num">
                                      <p:cBhvr>
                                        <p:cTn id="7" dur="1000" fill="hold"/>
                                        <p:tgtEl>
                                          <p:spTgt spid="184327"/>
                                        </p:tgtEl>
                                        <p:attrNameLst>
                                          <p:attrName>ppt_x</p:attrName>
                                        </p:attrNameLst>
                                      </p:cBhvr>
                                      <p:tavLst>
                                        <p:tav tm="0">
                                          <p:val>
                                            <p:strVal val="#ppt_x-.2"/>
                                          </p:val>
                                        </p:tav>
                                        <p:tav tm="100000">
                                          <p:val>
                                            <p:strVal val="#ppt_x"/>
                                          </p:val>
                                        </p:tav>
                                      </p:tavLst>
                                    </p:anim>
                                    <p:anim calcmode="lin" valueType="num">
                                      <p:cBhvr>
                                        <p:cTn id="8" dur="10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27"/>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84328"/>
                                        </p:tgtEl>
                                        <p:attrNameLst>
                                          <p:attrName>style.visibility</p:attrName>
                                        </p:attrNameLst>
                                      </p:cBhvr>
                                      <p:to>
                                        <p:strVal val="visible"/>
                                      </p:to>
                                    </p:set>
                                    <p:anim calcmode="lin" valueType="num">
                                      <p:cBhvr>
                                        <p:cTn id="13" dur="1000" fill="hold"/>
                                        <p:tgtEl>
                                          <p:spTgt spid="184328"/>
                                        </p:tgtEl>
                                        <p:attrNameLst>
                                          <p:attrName>ppt_x</p:attrName>
                                        </p:attrNameLst>
                                      </p:cBhvr>
                                      <p:tavLst>
                                        <p:tav tm="0">
                                          <p:val>
                                            <p:strVal val="#ppt_x-.2"/>
                                          </p:val>
                                        </p:tav>
                                        <p:tav tm="100000">
                                          <p:val>
                                            <p:strVal val="#ppt_x"/>
                                          </p:val>
                                        </p:tav>
                                      </p:tavLst>
                                    </p:anim>
                                    <p:anim calcmode="lin" valueType="num">
                                      <p:cBhvr>
                                        <p:cTn id="14" dur="10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7938" y="31750"/>
            <a:ext cx="9144001" cy="1905000"/>
          </a:xfrm>
        </p:spPr>
        <p:txBody>
          <a:bodyPr/>
          <a:lstStyle/>
          <a:p>
            <a:pPr algn="just" eaLnBrk="1" hangingPunct="1">
              <a:buFontTx/>
              <a:buNone/>
            </a:pPr>
            <a:r>
              <a:rPr lang="en-US" altLang="en-US" sz="2800">
                <a:latin typeface="Times New Roman" panose="02020603050405020304" pitchFamily="18" charset="0"/>
                <a:cs typeface="Times New Roman" panose="02020603050405020304" pitchFamily="18" charset="0"/>
              </a:rPr>
              <a:t>* Với yêu cầu này, các em không phải nhập vai trăng hay đèn mà các em tìm lí lẽ và dẫn chứng dựa vào hiểu biết của mình để thuyết trình cho mọi người thấy được sự cần thiết của cả trăng và đèn.</a:t>
            </a:r>
          </a:p>
        </p:txBody>
      </p:sp>
      <p:sp>
        <p:nvSpPr>
          <p:cNvPr id="5" name="Rectangle 3"/>
          <p:cNvSpPr txBox="1">
            <a:spLocks noChangeArrowheads="1"/>
          </p:cNvSpPr>
          <p:nvPr/>
        </p:nvSpPr>
        <p:spPr bwMode="auto">
          <a:xfrm>
            <a:off x="0" y="21336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0" i="0">
                <a:solidFill>
                  <a:srgbClr val="000000"/>
                </a:solidFill>
                <a:latin typeface="Times New Roman" panose="02020603050405020304" pitchFamily="18" charset="0"/>
                <a:cs typeface="Times New Roman" panose="02020603050405020304" pitchFamily="18" charset="0"/>
              </a:rPr>
              <a:t>+ Nếu chỉ có trăng thì chuyện gì sẽ xảy ra?</a:t>
            </a:r>
          </a:p>
          <a:p>
            <a:pPr algn="just" eaLnBrk="1" hangingPunct="1">
              <a:spcBef>
                <a:spcPct val="0"/>
              </a:spcBef>
              <a:buFontTx/>
              <a:buNone/>
            </a:pPr>
            <a:r>
              <a:rPr lang="en-US" altLang="en-US" sz="2800" b="0" i="0">
                <a:solidFill>
                  <a:srgbClr val="000000"/>
                </a:solidFill>
                <a:latin typeface="Times New Roman" panose="02020603050405020304" pitchFamily="18" charset="0"/>
                <a:cs typeface="Times New Roman" panose="02020603050405020304" pitchFamily="18" charset="0"/>
              </a:rPr>
              <a:t>+ Nếu chỉ có đèn thì chuyện gì sẽ xảy ra?</a:t>
            </a:r>
          </a:p>
          <a:p>
            <a:pPr algn="just" eaLnBrk="1" hangingPunct="1">
              <a:spcBef>
                <a:spcPct val="0"/>
              </a:spcBef>
              <a:buFontTx/>
              <a:buNone/>
            </a:pPr>
            <a:r>
              <a:rPr lang="en-US" altLang="en-US" sz="2800" b="0" i="0">
                <a:solidFill>
                  <a:srgbClr val="000000"/>
                </a:solidFill>
                <a:latin typeface="Times New Roman" panose="02020603050405020304" pitchFamily="18" charset="0"/>
                <a:cs typeface="Times New Roman" panose="02020603050405020304" pitchFamily="18" charset="0"/>
              </a:rPr>
              <a:t>+ Vì sao nói cả trăng và đèn đều cần thiết cho cuộc sống?</a:t>
            </a:r>
          </a:p>
        </p:txBody>
      </p:sp>
      <p:sp>
        <p:nvSpPr>
          <p:cNvPr id="6" name="Rectangle 3"/>
          <p:cNvSpPr txBox="1">
            <a:spLocks noChangeArrowheads="1"/>
          </p:cNvSpPr>
          <p:nvPr/>
        </p:nvSpPr>
        <p:spPr bwMode="auto">
          <a:xfrm>
            <a:off x="0" y="3429000"/>
            <a:ext cx="9144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0" i="0">
                <a:solidFill>
                  <a:srgbClr val="000000"/>
                </a:solidFill>
                <a:latin typeface="Times New Roman" panose="02020603050405020304" pitchFamily="18" charset="0"/>
                <a:cs typeface="Times New Roman" panose="02020603050405020304" pitchFamily="18" charset="0"/>
              </a:rPr>
              <a:t>+ Đèn đem lại lợi ích gì cho cuộc sống?</a:t>
            </a:r>
          </a:p>
          <a:p>
            <a:pPr algn="just" eaLnBrk="1" hangingPunct="1">
              <a:spcBef>
                <a:spcPct val="0"/>
              </a:spcBef>
              <a:buFontTx/>
              <a:buNone/>
            </a:pPr>
            <a:r>
              <a:rPr lang="en-US" altLang="en-US" sz="2800" b="0" i="0">
                <a:solidFill>
                  <a:srgbClr val="000000"/>
                </a:solidFill>
                <a:latin typeface="Times New Roman" panose="02020603050405020304" pitchFamily="18" charset="0"/>
                <a:cs typeface="Times New Roman" panose="02020603050405020304" pitchFamily="18" charset="0"/>
              </a:rPr>
              <a:t>+ Trăng làm cho cuộc sống đẹp như thế nào?</a:t>
            </a:r>
          </a:p>
          <a:p>
            <a:pPr algn="just" eaLnBrk="1" hangingPunct="1">
              <a:lnSpc>
                <a:spcPct val="90000"/>
              </a:lnSpc>
              <a:buFontTx/>
              <a:buNone/>
            </a:pPr>
            <a:r>
              <a:rPr lang="en-US" altLang="en-US" sz="2800" b="0" i="0">
                <a:solidFill>
                  <a:srgbClr val="000000"/>
                </a:solidFill>
                <a:latin typeface="Times New Roman" panose="02020603050405020304" pitchFamily="18" charset="0"/>
                <a:cs typeface="Times New Roman" panose="02020603050405020304" pitchFamily="18" charset="0"/>
              </a:rPr>
              <a:t>+ Trăng và đèn đều có những ưu điểm và hạn chế nào?</a:t>
            </a:r>
          </a:p>
        </p:txBody>
      </p:sp>
    </p:spTree>
    <p:extLst>
      <p:ext uri="{BB962C8B-B14F-4D97-AF65-F5344CB8AC3E}">
        <p14:creationId xmlns:p14="http://schemas.microsoft.com/office/powerpoint/2010/main" val="3507272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902" y="685872"/>
            <a:ext cx="8000790" cy="5262979"/>
          </a:xfrm>
          <a:prstGeom prst="rect">
            <a:avLst/>
          </a:prstGeom>
          <a:noFill/>
        </p:spPr>
        <p:txBody>
          <a:bodyPr wrap="square" rtlCol="0">
            <a:spAutoFit/>
          </a:bodyPr>
          <a:lstStyle/>
          <a:p>
            <a:pPr algn="just"/>
            <a:r>
              <a:rPr lang="en-US" sz="2800" i="0" dirty="0">
                <a:solidFill>
                  <a:srgbClr val="FF0000"/>
                </a:solidFill>
                <a:latin typeface="Open Sans"/>
              </a:rPr>
              <a:t>                       </a:t>
            </a:r>
            <a:r>
              <a:rPr lang="vi-VN" sz="2800" i="0" dirty="0">
                <a:solidFill>
                  <a:srgbClr val="FF0000"/>
                </a:solidFill>
                <a:latin typeface="Open Sans"/>
              </a:rPr>
              <a:t>Trả lời:</a:t>
            </a:r>
            <a:endParaRPr lang="en-US" sz="2800" i="0" dirty="0">
              <a:solidFill>
                <a:srgbClr val="FF0000"/>
              </a:solidFill>
              <a:latin typeface="Open Sans"/>
            </a:endParaRPr>
          </a:p>
          <a:p>
            <a:pPr algn="just"/>
            <a:endParaRPr lang="en-US" sz="2800" i="0" dirty="0">
              <a:solidFill>
                <a:srgbClr val="FF0000"/>
              </a:solidFill>
              <a:latin typeface="Open Sans"/>
            </a:endParaRPr>
          </a:p>
          <a:p>
            <a:pPr algn="just"/>
            <a:endParaRPr lang="vi-VN" sz="2800" b="0" i="0" dirty="0">
              <a:solidFill>
                <a:srgbClr val="FF0000"/>
              </a:solidFill>
              <a:latin typeface="Open Sans"/>
            </a:endParaRPr>
          </a:p>
          <a:p>
            <a:pPr algn="just"/>
            <a:r>
              <a:rPr lang="vi-VN" sz="2800" b="0" i="0" dirty="0">
                <a:solidFill>
                  <a:srgbClr val="FF0000"/>
                </a:solidFill>
                <a:latin typeface="Open Sans"/>
              </a:rPr>
              <a:t>Đọc bài ca dao trên ta thấy, cả trăng và đèn đều có tầm quan trọng như nhau. Ở mỗi hoàn cảnh khác nhau, cả trăng và đèn sẽ thể hiện được tầm quan trọng của mình:</a:t>
            </a:r>
          </a:p>
          <a:p>
            <a:pPr algn="just"/>
            <a:r>
              <a:rPr lang="vi-VN" sz="2800" b="0" i="0" dirty="0">
                <a:solidFill>
                  <a:srgbClr val="FF0000"/>
                </a:solidFill>
                <a:latin typeface="Open Sans"/>
              </a:rPr>
              <a:t>      • Khi gặp gió, đèn sẽ tắt, trong khi đó, trăng vẫn chiếu sáng vằng vặc.</a:t>
            </a:r>
          </a:p>
          <a:p>
            <a:pPr algn="just"/>
            <a:r>
              <a:rPr lang="vi-VN" sz="2800" b="0" i="0" dirty="0">
                <a:solidFill>
                  <a:srgbClr val="FF0000"/>
                </a:solidFill>
                <a:latin typeface="Open Sans"/>
              </a:rPr>
              <a:t>      • Nhưng khi ban đêm trăng bị mây che, mặt đất tối om, không còn thấy ánh sáng trăng đâu cả thì ánh sáng của đèn rất tỏ.</a:t>
            </a:r>
          </a:p>
        </p:txBody>
      </p:sp>
      <p:sp>
        <p:nvSpPr>
          <p:cNvPr id="4" name="TextBox 3"/>
          <p:cNvSpPr txBox="1"/>
          <p:nvPr/>
        </p:nvSpPr>
        <p:spPr>
          <a:xfrm>
            <a:off x="1600278" y="1371654"/>
            <a:ext cx="266693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9709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0" y="838268"/>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99CC00"/>
              </a:buClr>
              <a:buSzPct val="60000"/>
              <a:buFont typeface="Wingdings" panose="05000000000000000000" pitchFamily="2" charset="2"/>
              <a:buNone/>
            </a:pPr>
            <a:r>
              <a:rPr lang="en-US" altLang="en-US" sz="2600" i="0" dirty="0">
                <a:solidFill>
                  <a:srgbClr val="000000"/>
                </a:solidFill>
                <a:latin typeface="Times New Roman" panose="02020603050405020304" pitchFamily="18" charset="0"/>
                <a:cs typeface="Times New Roman" panose="02020603050405020304" pitchFamily="18" charset="0"/>
              </a:rPr>
              <a:t>    </a:t>
            </a:r>
            <a:r>
              <a:rPr lang="en-US" altLang="en-US" sz="2600" i="0" dirty="0">
                <a:solidFill>
                  <a:srgbClr val="0000FF"/>
                </a:solidFill>
                <a:latin typeface="Times New Roman" panose="02020603050405020304" pitchFamily="18" charset="0"/>
                <a:cs typeface="Times New Roman" panose="02020603050405020304" pitchFamily="18" charset="0"/>
              </a:rPr>
              <a:t>Theo </a:t>
            </a:r>
            <a:r>
              <a:rPr lang="en-US" altLang="en-US" sz="2600" i="0" dirty="0" err="1">
                <a:solidFill>
                  <a:srgbClr val="0000FF"/>
                </a:solidFill>
                <a:latin typeface="Times New Roman" panose="02020603050405020304" pitchFamily="18" charset="0"/>
                <a:cs typeface="Times New Roman" panose="02020603050405020304" pitchFamily="18" charset="0"/>
              </a:rPr>
              <a:t>em</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trong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cuộc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sống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cả</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lẫn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trăng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đều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cần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thiết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ở </a:t>
            </a:r>
            <a:r>
              <a:rPr lang="en-US" altLang="en-US" sz="2600" i="0" dirty="0" err="1">
                <a:solidFill>
                  <a:srgbClr val="0000FF"/>
                </a:solidFill>
                <a:latin typeface="Times New Roman" panose="02020603050405020304" pitchFamily="18" charset="0"/>
                <a:cs typeface="Times New Roman" panose="02020603050405020304" pitchFamily="18" charset="0"/>
              </a:rPr>
              <a:t>gần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nên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soi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rõ</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hơn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giúp</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người</a:t>
            </a:r>
            <a:r>
              <a:rPr lang="en-US" altLang="en-US" sz="2600" i="0" dirty="0">
                <a:solidFill>
                  <a:srgbClr val="0000FF"/>
                </a:solidFill>
                <a:latin typeface="Times New Roman" panose="02020603050405020304" pitchFamily="18" charset="0"/>
                <a:cs typeface="Times New Roman" panose="02020603050405020304" pitchFamily="18" charset="0"/>
              </a:rPr>
              <a:t> ta </a:t>
            </a:r>
            <a:r>
              <a:rPr lang="en-US" altLang="en-US" sz="2600" i="0" dirty="0" err="1">
                <a:solidFill>
                  <a:srgbClr val="0000FF"/>
                </a:solidFill>
                <a:latin typeface="Times New Roman" panose="02020603050405020304" pitchFamily="18" charset="0"/>
                <a:cs typeface="Times New Roman" panose="02020603050405020304" pitchFamily="18" charset="0"/>
              </a:rPr>
              <a:t>đọc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sách</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làm</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việc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lúc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tối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trời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Tuy</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thế</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cũng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không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thể</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kêu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ngạo</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với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trăng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vì</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ra</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trước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gió</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thì</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tắt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Dùi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là</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cũng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có</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thể</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mất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dầu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lẫn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chỉ</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soi</a:t>
            </a:r>
            <a:r>
              <a:rPr lang="en-US" altLang="en-US" sz="2600" i="0" dirty="0">
                <a:solidFill>
                  <a:srgbClr val="0000FF"/>
                </a:solidFill>
                <a:latin typeface="Times New Roman" panose="02020603050405020304" pitchFamily="18" charset="0"/>
                <a:cs typeface="Times New Roman" panose="02020603050405020304" pitchFamily="18" charset="0"/>
              </a:rPr>
              <a:t> sang </a:t>
            </a:r>
            <a:r>
              <a:rPr lang="en-US" altLang="en-US" sz="2600" i="0" dirty="0" err="1">
                <a:solidFill>
                  <a:srgbClr val="0000FF"/>
                </a:solidFill>
                <a:latin typeface="Times New Roman" panose="02020603050405020304" pitchFamily="18" charset="0"/>
                <a:cs typeface="Times New Roman" panose="02020603050405020304" pitchFamily="18" charset="0"/>
              </a:rPr>
              <a:t>được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một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nơi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Còn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nguồn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tự</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nhiên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gió</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mất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nguồn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điện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soi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muôn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nơi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cuộc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sống</a:t>
            </a:r>
            <a:r>
              <a:rPr lang="en-US" altLang="en-US" sz="2600" i="0" dirty="0">
                <a:solidFill>
                  <a:srgbClr val="FF0000"/>
                </a:solidFill>
                <a:latin typeface="Times New Roman" panose="02020603050405020304" pitchFamily="18" charset="0"/>
                <a:cs typeface="Times New Roman" panose="02020603050405020304" pitchFamily="18" charset="0"/>
              </a:rPr>
              <a:t> them </a:t>
            </a:r>
            <a:r>
              <a:rPr lang="en-US" altLang="en-US" sz="2600" i="0" dirty="0" err="1">
                <a:solidFill>
                  <a:srgbClr val="FF0000"/>
                </a:solidFill>
                <a:latin typeface="Times New Roman" panose="02020603050405020304" pitchFamily="18" charset="0"/>
                <a:cs typeface="Times New Roman" panose="02020603050405020304" pitchFamily="18" charset="0"/>
              </a:rPr>
              <a:t>tươi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đẹp</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thơ</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mộng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gợi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cảm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hứng</a:t>
            </a:r>
            <a:r>
              <a:rPr lang="en-US" altLang="en-US" sz="2600" i="0" dirty="0">
                <a:solidFill>
                  <a:srgbClr val="FF0000"/>
                </a:solidFill>
                <a:latin typeface="Times New Roman" panose="02020603050405020304" pitchFamily="18" charset="0"/>
                <a:cs typeface="Times New Roman" panose="02020603050405020304" pitchFamily="18" charset="0"/>
              </a:rPr>
              <a:t> sang </a:t>
            </a:r>
            <a:r>
              <a:rPr lang="en-US" altLang="en-US" sz="2600" i="0" dirty="0" err="1">
                <a:solidFill>
                  <a:srgbClr val="FF0000"/>
                </a:solidFill>
                <a:latin typeface="Times New Roman" panose="02020603050405020304" pitchFamily="18" charset="0"/>
                <a:cs typeface="Times New Roman" panose="02020603050405020304" pitchFamily="18" charset="0"/>
              </a:rPr>
              <a:t>tác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bao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nhà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thơ</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họa</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sĩ</a:t>
            </a:r>
            <a:r>
              <a:rPr lang="en-US" altLang="en-US" sz="2600" i="0" dirty="0">
                <a:solidFill>
                  <a:srgbClr val="FF0000"/>
                </a:solidFill>
                <a:latin typeface="Times New Roman" panose="02020603050405020304" pitchFamily="18" charset="0"/>
                <a:cs typeface="Times New Roman" panose="02020603050405020304" pitchFamily="18" charset="0"/>
              </a:rPr>
              <a:t>,…</a:t>
            </a:r>
            <a:r>
              <a:rPr lang="en-US" altLang="en-US" sz="2600" i="0" dirty="0" err="1">
                <a:solidFill>
                  <a:srgbClr val="FF0000"/>
                </a:solidFill>
                <a:latin typeface="Times New Roman" panose="02020603050405020304" pitchFamily="18" charset="0"/>
                <a:cs typeface="Times New Roman" panose="02020603050405020304" pitchFamily="18" charset="0"/>
              </a:rPr>
              <a:t>Tuy</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thế</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cũng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thể</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kiêu</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ngạo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khinh</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thường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mờ</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tỏ</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khuyết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tròn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Dù</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có</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người</a:t>
            </a:r>
            <a:r>
              <a:rPr lang="en-US" altLang="en-US" sz="2600" i="0" dirty="0">
                <a:solidFill>
                  <a:srgbClr val="FF0000"/>
                </a:solidFill>
                <a:latin typeface="Times New Roman" panose="02020603050405020304" pitchFamily="18" charset="0"/>
                <a:cs typeface="Times New Roman" panose="02020603050405020304" pitchFamily="18" charset="0"/>
              </a:rPr>
              <a:t> ta </a:t>
            </a:r>
            <a:r>
              <a:rPr lang="en-US" altLang="en-US" sz="2600" i="0" dirty="0" err="1">
                <a:solidFill>
                  <a:srgbClr val="FF0000"/>
                </a:solidFill>
                <a:latin typeface="Times New Roman" panose="02020603050405020304" pitchFamily="18" charset="0"/>
                <a:cs typeface="Times New Roman" panose="02020603050405020304" pitchFamily="18" charset="0"/>
              </a:rPr>
              <a:t>vẫn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cần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để</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đọc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sách</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việc</a:t>
            </a:r>
            <a:r>
              <a:rPr lang="en-US" altLang="en-US" sz="2600" i="0" dirty="0">
                <a:solidFill>
                  <a:srgbClr val="FF0000"/>
                </a:solidFill>
                <a:latin typeface="Times New Roman" panose="02020603050405020304" pitchFamily="18" charset="0"/>
                <a:cs typeface="Times New Roman" panose="02020603050405020304" pitchFamily="18" charset="0"/>
              </a:rPr>
              <a:t> ban </a:t>
            </a:r>
            <a:r>
              <a:rPr lang="en-US" altLang="en-US" sz="2600" i="0" dirty="0" err="1">
                <a:solidFill>
                  <a:srgbClr val="FF0000"/>
                </a:solidFill>
                <a:latin typeface="Times New Roman" panose="02020603050405020304" pitchFamily="18" charset="0"/>
                <a:cs typeface="Times New Roman" panose="02020603050405020304" pitchFamily="18" charset="0"/>
              </a:rPr>
              <a:t>đêm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Bởi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vậy</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lẫn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đều</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cần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thiết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con </a:t>
            </a:r>
            <a:r>
              <a:rPr lang="en-US" altLang="en-US" sz="2600" i="0" dirty="0" err="1">
                <a:solidFill>
                  <a:srgbClr val="FF0000"/>
                </a:solidFill>
                <a:latin typeface="Times New Roman" panose="02020603050405020304" pitchFamily="18" charset="0"/>
                <a:cs typeface="Times New Roman" panose="02020603050405020304" pitchFamily="18" charset="0"/>
              </a:rPr>
              <a:t>người</a:t>
            </a:r>
            <a:r>
              <a:rPr lang="en-US" altLang="en-US" sz="2600" i="0" dirty="0">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914496" y="228684"/>
            <a:ext cx="609584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61031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704" y="228684"/>
            <a:ext cx="8076988" cy="830997"/>
          </a:xfrm>
          <a:prstGeom prst="rect">
            <a:avLst/>
          </a:prstGeom>
          <a:noFill/>
        </p:spPr>
        <p:txBody>
          <a:bodyPr wrap="square" rtlCol="0">
            <a:spAutoFit/>
          </a:bodyPr>
          <a:lstStyle/>
          <a:p>
            <a:r>
              <a:rPr lang="vi-VN" sz="2400" b="0" i="0" dirty="0">
                <a:solidFill>
                  <a:srgbClr val="FF0000"/>
                </a:solidFill>
                <a:latin typeface="Times New Roman" panose="02020603050405020304" pitchFamily="18" charset="0"/>
                <a:cs typeface="Times New Roman" panose="02020603050405020304" pitchFamily="18" charset="0"/>
              </a:rPr>
              <a:t>8. Trình bày ý kiến của em sao cho thuyết phục để mọi người thấy rõ sự cần thiết của cả trăng và đèn trong bài ca dao trên.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9209" y="1831218"/>
            <a:ext cx="8457978" cy="1938992"/>
          </a:xfrm>
          <a:prstGeom prst="rect">
            <a:avLst/>
          </a:prstGeom>
          <a:noFill/>
        </p:spPr>
        <p:txBody>
          <a:bodyPr wrap="square" rtlCol="0">
            <a:spAutoFit/>
          </a:bodyPr>
          <a:lstStyle/>
          <a:p>
            <a:pPr algn="just"/>
            <a:r>
              <a:rPr lang="en-US" sz="2000" b="0" i="0" dirty="0">
                <a:solidFill>
                  <a:srgbClr val="0066FF"/>
                </a:solidFill>
                <a:latin typeface="Open Sans"/>
              </a:rPr>
              <a:t>    </a:t>
            </a:r>
            <a:r>
              <a:rPr lang="vi-VN" sz="2000" b="0" i="0" dirty="0">
                <a:solidFill>
                  <a:srgbClr val="0066FF"/>
                </a:solidFill>
                <a:latin typeface="Open Sans"/>
              </a:rPr>
              <a:t>Từ xưa, khi đất nước chưa hiện đại và chưa có ánh sáng thì con người phải dựa vào ánh trăng, ngọn đèn để soi sáng.</a:t>
            </a:r>
          </a:p>
          <a:p>
            <a:pPr algn="just"/>
            <a:r>
              <a:rPr lang="en-US" sz="2000" b="0" i="0" dirty="0">
                <a:solidFill>
                  <a:srgbClr val="0066FF"/>
                </a:solidFill>
                <a:latin typeface="Open Sans"/>
              </a:rPr>
              <a:t>    </a:t>
            </a:r>
            <a:r>
              <a:rPr lang="vi-VN" sz="2000" b="0" i="0" dirty="0">
                <a:solidFill>
                  <a:srgbClr val="0066FF"/>
                </a:solidFill>
                <a:latin typeface="Open Sans"/>
              </a:rPr>
              <a:t>Trăng vốn là ánh sáng tinh túy và bất diệt trên bầu trời đêm. Trăng trở thành người bạn tri âm, tri kỷ đối với mỗi người. Trăng tỏa ánh sáng dịu nhẹ xuống khắp mặt đất nhưng đèn chỉ soi sáng được trong một phạm vi hẹp mà thôi</a:t>
            </a:r>
            <a:r>
              <a:rPr lang="vi-VN" b="0" i="0" dirty="0">
                <a:solidFill>
                  <a:srgbClr val="0066FF"/>
                </a:solidFill>
                <a:latin typeface="Open Sans"/>
              </a:rPr>
              <a:t>.</a:t>
            </a:r>
            <a:endParaRPr lang="vi-VN" b="0" i="0" dirty="0">
              <a:solidFill>
                <a:srgbClr val="0066FF"/>
              </a:solidFill>
              <a:effectLst/>
              <a:latin typeface="Open Sans"/>
            </a:endParaRPr>
          </a:p>
        </p:txBody>
      </p:sp>
      <p:sp>
        <p:nvSpPr>
          <p:cNvPr id="6" name="TextBox 5"/>
          <p:cNvSpPr txBox="1"/>
          <p:nvPr/>
        </p:nvSpPr>
        <p:spPr>
          <a:xfrm>
            <a:off x="419209" y="3770210"/>
            <a:ext cx="8457978" cy="2554545"/>
          </a:xfrm>
          <a:prstGeom prst="rect">
            <a:avLst/>
          </a:prstGeom>
          <a:noFill/>
        </p:spPr>
        <p:txBody>
          <a:bodyPr wrap="square" rtlCol="0">
            <a:spAutoFit/>
          </a:bodyPr>
          <a:lstStyle/>
          <a:p>
            <a:r>
              <a:rPr lang="en-US" b="0" i="0" dirty="0">
                <a:solidFill>
                  <a:srgbClr val="000000"/>
                </a:solidFill>
                <a:latin typeface="Open Sans"/>
              </a:rPr>
              <a:t>   </a:t>
            </a:r>
            <a:r>
              <a:rPr lang="vi-VN" sz="2000" b="0" i="0" dirty="0">
                <a:solidFill>
                  <a:srgbClr val="0066FF"/>
                </a:solidFill>
                <a:latin typeface="Open Sans"/>
              </a:rPr>
              <a:t>Trăng có thể soi sáng nửa vòng trái đất nhưng khi có mây, trăng lại trơi chò trốn tìm lúc ẩn lúc hiện, lúc tỏ lúc mờ. Khi đó đèn sẽ sáng hơn tất cả, đèn soi sáng cho ta làm việc, đèn giúp ta nhìn rõ mọi vật hơn trong đêm tối hơn trăng. Nhưng đèn chỉ để thắp trong nhà, đèn không thể soi sáng cả bầu trời như trăng, bởi đèn luôn phải dập tắt bởi những làn gió. Khi có gió trăng sáng hơn đèn, khi có mây đèn lại sáng hơn trăng. Trăng và đèn là một đôi bạn bè sát cánh bên con người mọi lúc mọi nơi. Cả đèn và trăng đều cần thiết, đều hữu ích cho chúng ta.</a:t>
            </a:r>
            <a:endParaRPr lang="en-US" sz="2000" dirty="0">
              <a:solidFill>
                <a:srgbClr val="0066FF"/>
              </a:solidFill>
            </a:endParaRPr>
          </a:p>
        </p:txBody>
      </p:sp>
      <p:sp>
        <p:nvSpPr>
          <p:cNvPr id="7" name="TextBox 6"/>
          <p:cNvSpPr txBox="1"/>
          <p:nvPr/>
        </p:nvSpPr>
        <p:spPr>
          <a:xfrm>
            <a:off x="990694" y="1211190"/>
            <a:ext cx="4038494" cy="461665"/>
          </a:xfrm>
          <a:prstGeom prst="rect">
            <a:avLst/>
          </a:prstGeom>
          <a:noFill/>
        </p:spPr>
        <p:txBody>
          <a:bodyPr wrap="square" rtlCol="0">
            <a:spAutoFit/>
          </a:bodyPr>
          <a:lstStyle/>
          <a:p>
            <a:r>
              <a:rPr lang="en-US" sz="2400" dirty="0" err="1">
                <a:solidFill>
                  <a:srgbClr val="00B0F0"/>
                </a:solidFill>
                <a:latin typeface="Times New Roman" panose="02020603050405020304" pitchFamily="18" charset="0"/>
                <a:cs typeface="Times New Roman" panose="02020603050405020304" pitchFamily="18" charset="0"/>
              </a:rPr>
              <a:t>Ví</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dụ</a:t>
            </a:r>
            <a:endParaRPr lang="en-US" sz="24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34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14" y="457278"/>
            <a:ext cx="8610374" cy="1384995"/>
          </a:xfrm>
          <a:prstGeom prst="rect">
            <a:avLst/>
          </a:prstGeom>
          <a:noFill/>
        </p:spPr>
        <p:txBody>
          <a:bodyPr wrap="square" rtlCol="0">
            <a:spAutoFit/>
          </a:bodyPr>
          <a:lstStyle/>
          <a:p>
            <a:r>
              <a:rPr lang="vi-VN" sz="2800" b="0" i="0" dirty="0">
                <a:solidFill>
                  <a:srgbClr val="FF0000"/>
                </a:solidFill>
                <a:latin typeface="Open Sans"/>
              </a:rPr>
              <a:t>1. Chơi trò chơi: Thi nói nhanh với các từ chỉ sự vật có trong thiên nhiên hoặc từ chỉ đặc điểm của sự vật trong thiên nhiên</a:t>
            </a:r>
            <a:endParaRPr lang="en-US" sz="2800" dirty="0">
              <a:solidFill>
                <a:srgbClr val="FF0000"/>
              </a:solidFill>
            </a:endParaRPr>
          </a:p>
        </p:txBody>
      </p:sp>
      <p:sp>
        <p:nvSpPr>
          <p:cNvPr id="3" name="TextBox 2"/>
          <p:cNvSpPr txBox="1"/>
          <p:nvPr/>
        </p:nvSpPr>
        <p:spPr>
          <a:xfrm>
            <a:off x="381110" y="2438426"/>
            <a:ext cx="8762890" cy="3539430"/>
          </a:xfrm>
          <a:prstGeom prst="rect">
            <a:avLst/>
          </a:prstGeom>
          <a:noFill/>
        </p:spPr>
        <p:txBody>
          <a:bodyPr wrap="square" rtlCol="0">
            <a:spAutoFit/>
          </a:bodyPr>
          <a:lstStyle/>
          <a:p>
            <a:r>
              <a:rPr lang="en-US" sz="2800" b="0" i="0" dirty="0">
                <a:solidFill>
                  <a:srgbClr val="00B050"/>
                </a:solidFill>
                <a:latin typeface="Open Sans"/>
              </a:rPr>
              <a:t>         </a:t>
            </a:r>
            <a:r>
              <a:rPr lang="vi-VN" sz="2800" b="0" i="0" dirty="0">
                <a:solidFill>
                  <a:srgbClr val="00B050"/>
                </a:solidFill>
                <a:latin typeface="Open Sans"/>
              </a:rPr>
              <a:t>Chúng ta có thể tham khảo một số từ ngữ </a:t>
            </a:r>
            <a:r>
              <a:rPr lang="vi-VN" sz="2800" b="0" i="0" dirty="0">
                <a:solidFill>
                  <a:srgbClr val="00B050"/>
                </a:solidFill>
                <a:latin typeface="Times New Roman" panose="02020603050405020304" pitchFamily="18" charset="0"/>
                <a:cs typeface="Times New Roman" panose="02020603050405020304" pitchFamily="18" charset="0"/>
              </a:rPr>
              <a:t>để</a:t>
            </a:r>
            <a:r>
              <a:rPr lang="vi-VN" sz="2800" b="0" i="0" dirty="0">
                <a:solidFill>
                  <a:srgbClr val="00B050"/>
                </a:solidFill>
                <a:latin typeface="Open Sans"/>
              </a:rPr>
              <a:t> chơi như sau: trời – xanh ngắt, mây – bồng bềnh, nước - trong veo, cỏ - xanh thẫm, hoa - rực rỡ, cánh đồng – bao la, mây - trắng xóa, mặt trời - đỏ chót, thác - trắng xóa, sông - dài dằng dặc, suối - uốn cong, biển - xanh rì, đất - màu mỡ, bầu trời - cao vút, ánh nắng - vàng hoe, gió – nhè nhẹ, chim ca – líu lo, chim én – bay lượn,....</a:t>
            </a:r>
            <a:endParaRPr lang="en-US" sz="2800" dirty="0">
              <a:solidFill>
                <a:srgbClr val="00B050"/>
              </a:solidFill>
            </a:endParaRPr>
          </a:p>
        </p:txBody>
      </p:sp>
      <p:sp>
        <p:nvSpPr>
          <p:cNvPr id="5" name="TextBox 4"/>
          <p:cNvSpPr txBox="1"/>
          <p:nvPr/>
        </p:nvSpPr>
        <p:spPr>
          <a:xfrm>
            <a:off x="1752674" y="1842273"/>
            <a:ext cx="327651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65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838200"/>
            <a:ext cx="9144000" cy="1219200"/>
          </a:xfrm>
        </p:spPr>
        <p:txBody>
          <a:bodyPr/>
          <a:lstStyle/>
          <a:p>
            <a:pPr marL="0" indent="0" algn="just" eaLnBrk="1" hangingPunct="1">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hôm</a:t>
            </a:r>
            <a:r>
              <a:rPr lang="en-US" altLang="en-US" sz="2800" b="1" dirty="0">
                <a:solidFill>
                  <a:srgbClr val="FF0000"/>
                </a:solidFill>
                <a:latin typeface="Times New Roman" panose="02020603050405020304" pitchFamily="18" charset="0"/>
                <a:cs typeface="Times New Roman" panose="02020603050405020304" pitchFamily="18" charset="0"/>
              </a:rPr>
              <a:t> nay </a:t>
            </a:r>
            <a:r>
              <a:rPr lang="en-US" altLang="en-US" sz="2800" b="1" dirty="0" err="1">
                <a:solidFill>
                  <a:srgbClr val="FF0000"/>
                </a:solidFill>
                <a:latin typeface="Times New Roman" panose="02020603050405020304" pitchFamily="18" charset="0"/>
                <a:cs typeface="Times New Roman" panose="02020603050405020304" pitchFamily="18" charset="0"/>
              </a:rPr>
              <a:t>giúp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p>
          <a:p>
            <a:pPr marL="0" indent="0" algn="just" eaLnBrk="1" hangingPunct="1">
              <a:buFontTx/>
              <a:buChar cha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vấn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thuyết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luận</a:t>
            </a:r>
            <a:endParaRPr lang="en-US" altLang="en-US" sz="2800" b="1" dirty="0">
              <a:latin typeface="Times New Roman" panose="02020603050405020304" pitchFamily="18" charset="0"/>
              <a:cs typeface="Times New Roman" panose="02020603050405020304" pitchFamily="18" charset="0"/>
            </a:endParaRPr>
          </a:p>
        </p:txBody>
      </p:sp>
      <p:sp>
        <p:nvSpPr>
          <p:cNvPr id="14339" name="Text Box 9"/>
          <p:cNvSpPr txBox="1">
            <a:spLocks noChangeArrowheads="1"/>
          </p:cNvSpPr>
          <p:nvPr/>
        </p:nvSpPr>
        <p:spPr bwMode="auto">
          <a:xfrm>
            <a:off x="60325" y="6477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0" i="0">
              <a:solidFill>
                <a:srgbClr val="000000"/>
              </a:solidFill>
              <a:latin typeface="Tahoma" panose="020B0604030504040204" pitchFamily="34" charset="0"/>
            </a:endParaRPr>
          </a:p>
        </p:txBody>
      </p:sp>
      <p:sp>
        <p:nvSpPr>
          <p:cNvPr id="6" name="Rectangle 3"/>
          <p:cNvSpPr txBox="1">
            <a:spLocks noChangeArrowheads="1"/>
          </p:cNvSpPr>
          <p:nvPr/>
        </p:nvSpPr>
        <p:spPr bwMode="auto">
          <a:xfrm>
            <a:off x="0" y="2286000"/>
            <a:ext cx="91440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Khi</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thuyết</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trình</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tranh</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luận</a:t>
            </a:r>
            <a:r>
              <a:rPr lang="en-US" altLang="en-US" sz="2800" i="0" dirty="0">
                <a:solidFill>
                  <a:srgbClr val="FF0000"/>
                </a:solidFill>
                <a:latin typeface="Times New Roman" panose="02020603050405020304" pitchFamily="18" charset="0"/>
                <a:cs typeface="Times New Roman" panose="02020603050405020304" pitchFamily="18" charset="0"/>
              </a:rPr>
              <a:t> ta </a:t>
            </a:r>
            <a:r>
              <a:rPr lang="en-US" altLang="en-US" sz="2800" i="0" dirty="0" err="1">
                <a:solidFill>
                  <a:srgbClr val="FF0000"/>
                </a:solidFill>
                <a:latin typeface="Times New Roman" panose="02020603050405020304" pitchFamily="18" charset="0"/>
                <a:cs typeface="Times New Roman" panose="02020603050405020304" pitchFamily="18" charset="0"/>
              </a:rPr>
              <a:t>cần</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lưu</a:t>
            </a:r>
            <a:r>
              <a:rPr lang="en-US" altLang="en-US" sz="2800" i="0" dirty="0">
                <a:solidFill>
                  <a:srgbClr val="FF0000"/>
                </a:solidFill>
                <a:latin typeface="Times New Roman" panose="02020603050405020304" pitchFamily="18" charset="0"/>
                <a:cs typeface="Times New Roman" panose="02020603050405020304" pitchFamily="18" charset="0"/>
              </a:rPr>
              <a:t> ý </a:t>
            </a:r>
            <a:r>
              <a:rPr lang="en-US" altLang="en-US" sz="2800" i="0" dirty="0" err="1">
                <a:solidFill>
                  <a:srgbClr val="FF0000"/>
                </a:solidFill>
                <a:latin typeface="Times New Roman" panose="02020603050405020304" pitchFamily="18" charset="0"/>
                <a:cs typeface="Times New Roman" panose="02020603050405020304" pitchFamily="18" charset="0"/>
              </a:rPr>
              <a:t>điều</a:t>
            </a:r>
            <a:r>
              <a:rPr lang="en-US" altLang="en-US" sz="2800" i="0" dirty="0">
                <a:solidFill>
                  <a:srgbClr val="FF0000"/>
                </a:solidFill>
                <a:latin typeface="Times New Roman" panose="02020603050405020304" pitchFamily="18" charset="0"/>
                <a:cs typeface="Times New Roman" panose="02020603050405020304" pitchFamily="18" charset="0"/>
              </a:rPr>
              <a:t> </a:t>
            </a:r>
            <a:r>
              <a:rPr lang="en-US" altLang="en-US" sz="2800" i="0" dirty="0" err="1">
                <a:solidFill>
                  <a:srgbClr val="FF0000"/>
                </a:solidFill>
                <a:latin typeface="Times New Roman" panose="02020603050405020304" pitchFamily="18" charset="0"/>
                <a:cs typeface="Times New Roman" panose="02020603050405020304" pitchFamily="18" charset="0"/>
              </a:rPr>
              <a:t>gì</a:t>
            </a:r>
            <a:r>
              <a:rPr lang="en-US" altLang="en-US" sz="2800" i="0" dirty="0">
                <a:solidFill>
                  <a:srgbClr val="FF0000"/>
                </a:solidFill>
                <a:latin typeface="Times New Roman" panose="02020603050405020304" pitchFamily="18" charset="0"/>
                <a:cs typeface="Times New Roman" panose="02020603050405020304" pitchFamily="18" charset="0"/>
              </a:rPr>
              <a:t>? </a:t>
            </a:r>
          </a:p>
          <a:p>
            <a:pPr algn="just" eaLnBrk="1" hangingPunct="1">
              <a:buFontTx/>
              <a:buNone/>
            </a:pP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Khi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thuyết</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trình</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tranh</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luận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để</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tăng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sức</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thuyết</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phục</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và</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đảm</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bảo</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phép</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lịch</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sự</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người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nói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cần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có</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thái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độ</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ôn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tồn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vui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vẻ</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hòa</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nhã</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tôn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trọng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người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nghe</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Người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đối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thoại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tránh</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nóng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nảy</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vội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vã</a:t>
            </a:r>
            <a:r>
              <a:rPr lang="en-US" altLang="en-US" sz="2800" i="0" dirty="0">
                <a:solidFill>
                  <a:srgbClr val="000000"/>
                </a:solidFill>
                <a:latin typeface="Times New Roman" panose="02020603050405020304" pitchFamily="18" charset="0"/>
                <a:cs typeface="Times New Roman" panose="02020603050405020304" pitchFamily="18" charset="0"/>
              </a:rPr>
              <a:t> hay </a:t>
            </a:r>
            <a:r>
              <a:rPr lang="en-US" altLang="en-US" sz="2800" i="0" dirty="0" err="1">
                <a:solidFill>
                  <a:srgbClr val="000000"/>
                </a:solidFill>
                <a:latin typeface="Times New Roman" panose="02020603050405020304" pitchFamily="18" charset="0"/>
                <a:cs typeface="Times New Roman" panose="02020603050405020304" pitchFamily="18" charset="0"/>
              </a:rPr>
              <a:t>bảo</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thủ</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Đây</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là</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những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kĩ</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năng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sống</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mà</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chúng</a:t>
            </a:r>
            <a:r>
              <a:rPr lang="en-US" altLang="en-US" sz="2800" i="0" dirty="0">
                <a:solidFill>
                  <a:srgbClr val="000000"/>
                </a:solidFill>
                <a:latin typeface="Times New Roman" panose="02020603050405020304" pitchFamily="18" charset="0"/>
                <a:cs typeface="Times New Roman" panose="02020603050405020304" pitchFamily="18" charset="0"/>
              </a:rPr>
              <a:t> ta </a:t>
            </a:r>
            <a:r>
              <a:rPr lang="en-US" altLang="en-US" sz="2800" i="0" dirty="0" err="1">
                <a:solidFill>
                  <a:srgbClr val="000000"/>
                </a:solidFill>
                <a:latin typeface="Times New Roman" panose="02020603050405020304" pitchFamily="18" charset="0"/>
                <a:cs typeface="Times New Roman" panose="02020603050405020304" pitchFamily="18" charset="0"/>
              </a:rPr>
              <a:t>phải</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học</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tập</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và</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tự</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hoàn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thiện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bản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thân</a:t>
            </a:r>
            <a:r>
              <a:rPr lang="en-US" altLang="en-US" sz="2800" i="0" dirty="0">
                <a:solidFill>
                  <a:srgbClr val="000000"/>
                </a:solidFill>
                <a:latin typeface="Times New Roman" panose="02020603050405020304" pitchFamily="18" charset="0"/>
                <a:cs typeface="Times New Roman" panose="02020603050405020304" pitchFamily="18" charset="0"/>
              </a:rPr>
              <a:t> </a:t>
            </a:r>
            <a:r>
              <a:rPr lang="en-US" altLang="en-US" sz="2800" i="0" dirty="0" err="1">
                <a:solidFill>
                  <a:srgbClr val="000000"/>
                </a:solidFill>
                <a:latin typeface="Times New Roman" panose="02020603050405020304" pitchFamily="18" charset="0"/>
                <a:cs typeface="Times New Roman" panose="02020603050405020304" pitchFamily="18" charset="0"/>
              </a:rPr>
              <a:t>mình</a:t>
            </a:r>
            <a:r>
              <a:rPr lang="en-US" altLang="en-US" sz="2800" i="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3001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heckerboard(across)">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96" y="228684"/>
            <a:ext cx="6857820" cy="461665"/>
          </a:xfrm>
          <a:prstGeom prst="rect">
            <a:avLst/>
          </a:prstGeom>
          <a:noFill/>
        </p:spPr>
        <p:txBody>
          <a:bodyPr wrap="square" rtlCol="0">
            <a:spAutoFit/>
          </a:bodyPr>
          <a:lstStyle/>
          <a:p>
            <a:r>
              <a:rPr lang="en-US" sz="2400" i="0" dirty="0">
                <a:solidFill>
                  <a:srgbClr val="0000FF"/>
                </a:solidFill>
                <a:latin typeface="Times New Roman" panose="02020603050405020304" pitchFamily="18" charset="0"/>
                <a:cs typeface="Times New Roman" panose="02020603050405020304" pitchFamily="18" charset="0"/>
              </a:rPr>
              <a:t>C. </a:t>
            </a:r>
            <a:r>
              <a:rPr lang="en-US" sz="2400" i="0" dirty="0" err="1">
                <a:solidFill>
                  <a:srgbClr val="0000FF"/>
                </a:solidFill>
                <a:latin typeface="Times New Roman" panose="02020603050405020304" pitchFamily="18" charset="0"/>
                <a:cs typeface="Times New Roman" panose="02020603050405020304" pitchFamily="18" charset="0"/>
              </a:rPr>
              <a:t>Hoạt</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động</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ứng</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dụng</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05303" y="954803"/>
            <a:ext cx="8610374" cy="830997"/>
          </a:xfrm>
          <a:prstGeom prst="rect">
            <a:avLst/>
          </a:prstGeom>
          <a:noFill/>
        </p:spPr>
        <p:txBody>
          <a:bodyPr wrap="square" rtlCol="0">
            <a:spAutoFit/>
          </a:bodyPr>
          <a:lstStyle/>
          <a:p>
            <a:r>
              <a:rPr lang="en-US" sz="2400" b="0" i="0" dirty="0">
                <a:solidFill>
                  <a:srgbClr val="FF0000"/>
                </a:solidFill>
                <a:latin typeface="Open Sans"/>
              </a:rPr>
              <a:t>1.</a:t>
            </a:r>
            <a:r>
              <a:rPr lang="vi-VN" sz="2400" b="0" i="0" dirty="0">
                <a:solidFill>
                  <a:srgbClr val="FF0000"/>
                </a:solidFill>
                <a:latin typeface="Open Sans"/>
              </a:rPr>
              <a:t>Quan sát bầu trời và nói cho người thân những điều mà em quan sát được?</a:t>
            </a:r>
            <a:endParaRPr lang="en-US" sz="2400" dirty="0">
              <a:solidFill>
                <a:srgbClr val="FF0000"/>
              </a:solidFill>
            </a:endParaRPr>
          </a:p>
        </p:txBody>
      </p:sp>
      <p:sp>
        <p:nvSpPr>
          <p:cNvPr id="6" name="Rectangle 5"/>
          <p:cNvSpPr/>
          <p:nvPr/>
        </p:nvSpPr>
        <p:spPr>
          <a:xfrm>
            <a:off x="609704" y="1964353"/>
            <a:ext cx="7924592" cy="4893647"/>
          </a:xfrm>
          <a:prstGeom prst="rect">
            <a:avLst/>
          </a:prstGeom>
        </p:spPr>
        <p:txBody>
          <a:bodyPr wrap="square">
            <a:spAutoFit/>
          </a:bodyPr>
          <a:lstStyle/>
          <a:p>
            <a:pPr algn="just"/>
            <a:r>
              <a:rPr lang="en-US" sz="2400" i="0" dirty="0">
                <a:solidFill>
                  <a:srgbClr val="0066FF"/>
                </a:solidFill>
                <a:latin typeface="Open Sans"/>
              </a:rPr>
              <a:t>         </a:t>
            </a:r>
            <a:r>
              <a:rPr lang="vi-VN" sz="2400" i="0" u="sng" dirty="0">
                <a:solidFill>
                  <a:srgbClr val="0066FF"/>
                </a:solidFill>
                <a:latin typeface="Open Sans"/>
              </a:rPr>
              <a:t>Trả lời</a:t>
            </a:r>
            <a:endParaRPr lang="vi-VN" sz="2400" b="0" i="0" u="sng" dirty="0">
              <a:solidFill>
                <a:srgbClr val="0066FF"/>
              </a:solidFill>
              <a:latin typeface="Open Sans"/>
            </a:endParaRPr>
          </a:p>
          <a:p>
            <a:pPr algn="just"/>
            <a:r>
              <a:rPr lang="vi-VN" sz="2400" b="0" i="0" dirty="0">
                <a:solidFill>
                  <a:srgbClr val="0066FF"/>
                </a:solidFill>
                <a:latin typeface="Open Sans"/>
              </a:rPr>
              <a:t>Bầu trời ban ngày có:</a:t>
            </a:r>
          </a:p>
          <a:p>
            <a:pPr algn="just"/>
            <a:r>
              <a:rPr lang="vi-VN" sz="2400" b="0" i="0" dirty="0">
                <a:solidFill>
                  <a:srgbClr val="0066FF"/>
                </a:solidFill>
                <a:latin typeface="Open Sans"/>
              </a:rPr>
              <a:t>   + Máy bay</a:t>
            </a:r>
          </a:p>
          <a:p>
            <a:pPr algn="just"/>
            <a:r>
              <a:rPr lang="vi-VN" sz="2400" b="0" i="0" dirty="0">
                <a:solidFill>
                  <a:srgbClr val="0066FF"/>
                </a:solidFill>
                <a:latin typeface="Open Sans"/>
              </a:rPr>
              <a:t>   + Mây trắng trôi bồng bềnh với các hình thù khác nhau</a:t>
            </a:r>
          </a:p>
          <a:p>
            <a:pPr algn="just"/>
            <a:r>
              <a:rPr lang="vi-VN" sz="2400" b="0" i="0" dirty="0">
                <a:solidFill>
                  <a:srgbClr val="0066FF"/>
                </a:solidFill>
                <a:latin typeface="Open Sans"/>
              </a:rPr>
              <a:t>   + Da trời xanh ngắt</a:t>
            </a:r>
          </a:p>
          <a:p>
            <a:pPr algn="just"/>
            <a:r>
              <a:rPr lang="vi-VN" sz="2400" b="0" i="0" dirty="0">
                <a:solidFill>
                  <a:srgbClr val="0066FF"/>
                </a:solidFill>
                <a:latin typeface="Open Sans"/>
              </a:rPr>
              <a:t>   + Chim chao lượn trên bầu trời</a:t>
            </a:r>
          </a:p>
          <a:p>
            <a:pPr algn="just"/>
            <a:r>
              <a:rPr lang="vi-VN" sz="2400" b="0" i="0" dirty="0">
                <a:solidFill>
                  <a:srgbClr val="0066FF"/>
                </a:solidFill>
                <a:latin typeface="Open Sans"/>
              </a:rPr>
              <a:t>   + Mặt trời đỏ như lòng trứng gà.</a:t>
            </a:r>
          </a:p>
          <a:p>
            <a:pPr algn="just"/>
            <a:r>
              <a:rPr lang="vi-VN" sz="2400" b="0" i="0" dirty="0">
                <a:solidFill>
                  <a:srgbClr val="0066FF"/>
                </a:solidFill>
                <a:latin typeface="Open Sans"/>
              </a:rPr>
              <a:t>   + Cánh diều trở những ước mơ</a:t>
            </a:r>
          </a:p>
          <a:p>
            <a:pPr algn="just"/>
            <a:r>
              <a:rPr lang="vi-VN" sz="2400" b="0" i="0" dirty="0">
                <a:solidFill>
                  <a:srgbClr val="0066FF"/>
                </a:solidFill>
                <a:latin typeface="Open Sans"/>
              </a:rPr>
              <a:t>…</a:t>
            </a:r>
          </a:p>
          <a:p>
            <a:pPr algn="just"/>
            <a:r>
              <a:rPr lang="vi-VN" sz="2400" b="0" i="0" dirty="0">
                <a:solidFill>
                  <a:srgbClr val="0066FF"/>
                </a:solidFill>
                <a:latin typeface="Open Sans"/>
              </a:rPr>
              <a:t>-Ban đêm, bầu trời có:</a:t>
            </a:r>
          </a:p>
          <a:p>
            <a:pPr algn="just"/>
            <a:r>
              <a:rPr lang="vi-VN" sz="2400" b="0" i="0" dirty="0">
                <a:solidFill>
                  <a:srgbClr val="0066FF"/>
                </a:solidFill>
                <a:latin typeface="Open Sans"/>
              </a:rPr>
              <a:t>   + Các vì sao lấp lánh</a:t>
            </a:r>
          </a:p>
          <a:p>
            <a:pPr algn="just"/>
            <a:r>
              <a:rPr lang="vi-VN" sz="2400" b="0" i="0" dirty="0">
                <a:solidFill>
                  <a:srgbClr val="0066FF"/>
                </a:solidFill>
                <a:latin typeface="Open Sans"/>
              </a:rPr>
              <a:t>   + Mặt trăng tròn trịa tỏa ánh sáng dịu nhẹ</a:t>
            </a:r>
          </a:p>
          <a:p>
            <a:pPr algn="just"/>
            <a:r>
              <a:rPr lang="vi-VN" sz="2400" b="0" i="0" dirty="0">
                <a:solidFill>
                  <a:srgbClr val="000000"/>
                </a:solidFill>
                <a:latin typeface="Open Sans"/>
              </a:rPr>
              <a:t>…</a:t>
            </a:r>
            <a:endParaRPr lang="vi-VN" sz="2400" b="0" i="0" dirty="0">
              <a:solidFill>
                <a:srgbClr val="000000"/>
              </a:solidFill>
              <a:effectLst/>
              <a:latin typeface="Open Sans"/>
            </a:endParaRPr>
          </a:p>
        </p:txBody>
      </p:sp>
    </p:spTree>
    <p:extLst>
      <p:ext uri="{BB962C8B-B14F-4D97-AF65-F5344CB8AC3E}">
        <p14:creationId xmlns:p14="http://schemas.microsoft.com/office/powerpoint/2010/main" val="390802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902" y="228684"/>
            <a:ext cx="8305582" cy="830997"/>
          </a:xfrm>
          <a:prstGeom prst="rect">
            <a:avLst/>
          </a:prstGeom>
          <a:noFill/>
        </p:spPr>
        <p:txBody>
          <a:bodyPr wrap="square" rtlCol="0">
            <a:spAutoFit/>
          </a:bodyPr>
          <a:lstStyle/>
          <a:p>
            <a:r>
              <a:rPr lang="en-US" sz="2400" b="0" i="0" dirty="0">
                <a:solidFill>
                  <a:srgbClr val="FF0000"/>
                </a:solidFill>
                <a:latin typeface="Open Sans"/>
              </a:rPr>
              <a:t>2. </a:t>
            </a:r>
            <a:r>
              <a:rPr lang="vi-VN" sz="2400" b="0" i="0" dirty="0">
                <a:solidFill>
                  <a:srgbClr val="FF0000"/>
                </a:solidFill>
                <a:latin typeface="Open Sans"/>
              </a:rPr>
              <a:t>Nói với người thân vì sao em cho rằng trăng và đèn đều cần thiết đối với cuộc sống của con người?</a:t>
            </a:r>
            <a:endParaRPr lang="en-US" sz="2400" dirty="0">
              <a:solidFill>
                <a:srgbClr val="FF0000"/>
              </a:solidFill>
            </a:endParaRPr>
          </a:p>
        </p:txBody>
      </p:sp>
      <p:sp>
        <p:nvSpPr>
          <p:cNvPr id="5" name="Rectangle 4"/>
          <p:cNvSpPr/>
          <p:nvPr/>
        </p:nvSpPr>
        <p:spPr>
          <a:xfrm>
            <a:off x="381110" y="1212077"/>
            <a:ext cx="8610374" cy="5909310"/>
          </a:xfrm>
          <a:prstGeom prst="rect">
            <a:avLst/>
          </a:prstGeom>
        </p:spPr>
        <p:txBody>
          <a:bodyPr wrap="square">
            <a:spAutoFit/>
          </a:bodyPr>
          <a:lstStyle/>
          <a:p>
            <a:pPr algn="just"/>
            <a:r>
              <a:rPr lang="en-US" i="0" dirty="0">
                <a:solidFill>
                  <a:srgbClr val="008000"/>
                </a:solidFill>
                <a:latin typeface="Open Sans"/>
              </a:rPr>
              <a:t>                     </a:t>
            </a:r>
            <a:r>
              <a:rPr lang="vi-VN" i="0" dirty="0">
                <a:solidFill>
                  <a:srgbClr val="008000"/>
                </a:solidFill>
                <a:latin typeface="Open Sans"/>
              </a:rPr>
              <a:t>Trả lời</a:t>
            </a:r>
            <a:endParaRPr lang="vi-VN" b="0" i="0" dirty="0">
              <a:solidFill>
                <a:srgbClr val="000000"/>
              </a:solidFill>
              <a:latin typeface="Open Sans"/>
            </a:endParaRPr>
          </a:p>
          <a:p>
            <a:pPr algn="just"/>
            <a:r>
              <a:rPr lang="vi-VN" b="0" i="0" dirty="0">
                <a:solidFill>
                  <a:srgbClr val="000000"/>
                </a:solidFill>
                <a:latin typeface="Open Sans"/>
              </a:rPr>
              <a:t>  </a:t>
            </a:r>
            <a:r>
              <a:rPr lang="vi-VN" sz="2400" b="0" i="0" dirty="0">
                <a:solidFill>
                  <a:srgbClr val="00B050"/>
                </a:solidFill>
                <a:latin typeface="Open Sans"/>
              </a:rPr>
              <a:t> Đèn và trăng đều vô cùng quan trọng đối với cuộc sống của chúng ta. Đây là hai vật cùng toả sáng vào ban đêm. Trăng soi sáng khắp nơi. Trăng làm cho cuộc sống thêm tươi đẹp, thơ mộng. Nếu không có trăng, cuộc sống sẽ ra sao nhỉ ? Chúng ta sẽ không có đêm rằm trung thu, không được ngắm nhìn những vì sao lung linh trên trời... Nhưng đừng vì thế mà coi thường đèn. Trăng chỉ sáng vào một số ngày trong tháng và cũng có khi phải luồn vào mây. Còn đèn, đèn tuy nhỏ bé nhưng cũng rất có ích. Đèn soi sáng cho con người quanh năm, đèn giúp em học bài, đèn giúp mẹ làm việc... Nhưng đèn không nên kiêu ngạo với trăng. Đèn không thể sáng nếu không có dầu, có điện. Đèn dầu ra trước gió sẽ có thể bị gió thổi tắt. Trong cuộc sống của chúng ta, cả trăng và đèn đều rất cần thiết.</a:t>
            </a:r>
          </a:p>
          <a:p>
            <a:r>
              <a:rPr lang="vi-VN" sz="2400" b="0" i="0" dirty="0">
                <a:solidFill>
                  <a:srgbClr val="00B050"/>
                </a:solidFill>
                <a:latin typeface="Open Sans"/>
              </a:rPr>
              <a:t>   </a:t>
            </a:r>
            <a:endParaRPr lang="en-US" sz="2400" dirty="0">
              <a:solidFill>
                <a:srgbClr val="00B050"/>
              </a:solidFill>
            </a:endParaRPr>
          </a:p>
        </p:txBody>
      </p:sp>
    </p:spTree>
    <p:extLst>
      <p:ext uri="{BB962C8B-B14F-4D97-AF65-F5344CB8AC3E}">
        <p14:creationId xmlns:p14="http://schemas.microsoft.com/office/powerpoint/2010/main" val="183376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zV025-165">
            <a:extLst>
              <a:ext uri="{FF2B5EF4-FFF2-40B4-BE49-F238E27FC236}">
                <a16:creationId xmlns:a16="http://schemas.microsoft.com/office/drawing/2014/main" id="{D511E0AD-F0A8-7F4D-E246-238EBEB12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a:extLst>
              <a:ext uri="{FF2B5EF4-FFF2-40B4-BE49-F238E27FC236}">
                <a16:creationId xmlns:a16="http://schemas.microsoft.com/office/drawing/2014/main" id="{D6FB2090-CB4C-F501-B841-D0615E45E273}"/>
              </a:ext>
            </a:extLst>
          </p:cNvPr>
          <p:cNvSpPr>
            <a:spLocks noChangeArrowheads="1" noChangeShapeType="1" noTextEdit="1"/>
          </p:cNvSpPr>
          <p:nvPr/>
        </p:nvSpPr>
        <p:spPr bwMode="auto">
          <a:xfrm>
            <a:off x="609600" y="1085850"/>
            <a:ext cx="85344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175"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Chân thành cảm ơn quý thầy, cô cùng các em</a:t>
            </a:r>
            <a:endParaRPr kumimoji="0" lang="en-SG" sz="3175"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endParaRPr>
          </a:p>
        </p:txBody>
      </p:sp>
      <p:sp>
        <p:nvSpPr>
          <p:cNvPr id="6" name="WordArt 4">
            <a:extLst>
              <a:ext uri="{FF2B5EF4-FFF2-40B4-BE49-F238E27FC236}">
                <a16:creationId xmlns:a16="http://schemas.microsoft.com/office/drawing/2014/main" id="{C467D18F-D5D7-A528-185D-57376ADFB605}"/>
              </a:ext>
            </a:extLst>
          </p:cNvPr>
          <p:cNvSpPr>
            <a:spLocks noChangeArrowheads="1" noChangeShapeType="1" noTextEdit="1"/>
          </p:cNvSpPr>
          <p:nvPr/>
        </p:nvSpPr>
        <p:spPr bwMode="auto">
          <a:xfrm>
            <a:off x="2971800" y="3429000"/>
            <a:ext cx="3352800" cy="914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2857" b="1" i="1"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Chào tạm biệt!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p:val>
                                            <p:fltVal val="0"/>
                                          </p:val>
                                        </p:tav>
                                        <p:tav tm="100000">
                                          <p:val>
                                            <p:strVal val="#ppt_w"/>
                                          </p:val>
                                        </p:tav>
                                      </p:tavLst>
                                    </p:anim>
                                    <p:anim calcmode="lin" valueType="num">
                                      <p:cBhvr>
                                        <p:cTn id="11" dur="5000" fill="hold"/>
                                        <p:tgtEl>
                                          <p:spTgt spid="6"/>
                                        </p:tgtEl>
                                        <p:attrNameLst>
                                          <p:attrName>ppt_h</p:attrName>
                                        </p:attrNameLst>
                                      </p:cBhvr>
                                      <p:tavLst>
                                        <p:tav tm="0">
                                          <p:val>
                                            <p:fltVal val="0"/>
                                          </p:val>
                                        </p:tav>
                                        <p:tav tm="100000">
                                          <p:val>
                                            <p:strVal val="#ppt_h"/>
                                          </p:val>
                                        </p:tav>
                                      </p:tavLst>
                                    </p:anim>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 y="1684056"/>
            <a:ext cx="4411691" cy="258644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34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1764"/>
            <a:ext cx="4419604" cy="251390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3" descr="phanr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321764"/>
            <a:ext cx="4561470" cy="25362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9" descr="258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84056"/>
            <a:ext cx="4561470" cy="258644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3004" y="807819"/>
            <a:ext cx="8841784" cy="52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5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6417" y="1095762"/>
            <a:ext cx="8788713" cy="571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57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37429" y="1524050"/>
            <a:ext cx="7962799" cy="4038494"/>
          </a:xfrm>
          <a:prstGeom prst="horizontalScroll">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0" i="0" dirty="0">
                <a:solidFill>
                  <a:srgbClr val="FFFF00"/>
                </a:solidFill>
                <a:latin typeface="Open Sans"/>
              </a:rPr>
              <a:t>1)</a:t>
            </a:r>
            <a:r>
              <a:rPr lang="en-US" sz="4000" b="0" i="0" dirty="0" err="1">
                <a:solidFill>
                  <a:srgbClr val="FFFF00"/>
                </a:solidFill>
                <a:latin typeface="Open Sans"/>
              </a:rPr>
              <a:t>Trong</a:t>
            </a:r>
            <a:r>
              <a:rPr lang="en-US" sz="4000" b="0" i="0" dirty="0">
                <a:solidFill>
                  <a:srgbClr val="FFFF00"/>
                </a:solidFill>
                <a:latin typeface="Open Sans"/>
              </a:rPr>
              <a:t> </a:t>
            </a:r>
            <a:r>
              <a:rPr lang="en-US" sz="4000" b="0" i="0" dirty="0" err="1">
                <a:solidFill>
                  <a:srgbClr val="FFFF00"/>
                </a:solidFill>
                <a:latin typeface="Open Sans"/>
              </a:rPr>
              <a:t>câu</a:t>
            </a:r>
            <a:r>
              <a:rPr lang="en-US" sz="4000" b="0" i="0" dirty="0">
                <a:solidFill>
                  <a:srgbClr val="FFFF00"/>
                </a:solidFill>
                <a:latin typeface="Open Sans"/>
              </a:rPr>
              <a:t> </a:t>
            </a:r>
            <a:r>
              <a:rPr lang="en-US" sz="4000" b="0" i="0" dirty="0" err="1">
                <a:solidFill>
                  <a:srgbClr val="FFFF00"/>
                </a:solidFill>
                <a:latin typeface="Open Sans"/>
              </a:rPr>
              <a:t>chuyện</a:t>
            </a:r>
            <a:r>
              <a:rPr lang="en-US" sz="4000" b="0" i="0" dirty="0">
                <a:solidFill>
                  <a:srgbClr val="FFFF00"/>
                </a:solidFill>
                <a:latin typeface="Open Sans"/>
              </a:rPr>
              <a:t> </a:t>
            </a:r>
            <a:r>
              <a:rPr lang="en-US" sz="4000" b="0" i="0" dirty="0" err="1">
                <a:solidFill>
                  <a:srgbClr val="FFFF00"/>
                </a:solidFill>
                <a:latin typeface="Open Sans"/>
              </a:rPr>
              <a:t>trên</a:t>
            </a:r>
            <a:r>
              <a:rPr lang="en-US" sz="4000" b="0" i="0" dirty="0">
                <a:solidFill>
                  <a:srgbClr val="FFFF00"/>
                </a:solidFill>
                <a:latin typeface="Open Sans"/>
              </a:rPr>
              <a:t>, </a:t>
            </a:r>
            <a:r>
              <a:rPr lang="en-US" sz="4000" b="0" i="0" dirty="0" err="1">
                <a:solidFill>
                  <a:srgbClr val="FFFF00"/>
                </a:solidFill>
                <a:latin typeface="Open Sans"/>
              </a:rPr>
              <a:t>có</a:t>
            </a:r>
            <a:r>
              <a:rPr lang="en-US" sz="4000" b="0" i="0" dirty="0">
                <a:solidFill>
                  <a:srgbClr val="FFFF00"/>
                </a:solidFill>
                <a:latin typeface="Open Sans"/>
              </a:rPr>
              <a:t> </a:t>
            </a:r>
            <a:r>
              <a:rPr lang="en-US" sz="4000" b="0" i="0" dirty="0" err="1">
                <a:solidFill>
                  <a:srgbClr val="FFFF00"/>
                </a:solidFill>
                <a:latin typeface="Open Sans"/>
              </a:rPr>
              <a:t>những</a:t>
            </a:r>
            <a:r>
              <a:rPr lang="en-US" sz="4000" b="0" i="0" dirty="0">
                <a:solidFill>
                  <a:srgbClr val="FFFF00"/>
                </a:solidFill>
                <a:latin typeface="Open Sans"/>
              </a:rPr>
              <a:t> </a:t>
            </a:r>
            <a:r>
              <a:rPr lang="en-US" sz="4000" b="0" i="0" dirty="0" err="1">
                <a:solidFill>
                  <a:srgbClr val="FFFF00"/>
                </a:solidFill>
                <a:latin typeface="Open Sans"/>
              </a:rPr>
              <a:t>từ</a:t>
            </a:r>
            <a:r>
              <a:rPr lang="en-US" sz="4000" b="0" i="0" dirty="0">
                <a:solidFill>
                  <a:srgbClr val="FFFF00"/>
                </a:solidFill>
                <a:latin typeface="Open Sans"/>
              </a:rPr>
              <a:t> </a:t>
            </a:r>
            <a:r>
              <a:rPr lang="en-US" sz="4000" b="0" i="0" dirty="0" err="1">
                <a:solidFill>
                  <a:srgbClr val="FFFF00"/>
                </a:solidFill>
                <a:latin typeface="Open Sans"/>
              </a:rPr>
              <a:t>ngữ</a:t>
            </a:r>
            <a:r>
              <a:rPr lang="en-US" sz="4000" b="0" i="0" dirty="0">
                <a:solidFill>
                  <a:srgbClr val="FFFF00"/>
                </a:solidFill>
                <a:latin typeface="Open Sans"/>
              </a:rPr>
              <a:t> </a:t>
            </a:r>
            <a:r>
              <a:rPr lang="en-US" sz="4000" b="0" i="0" dirty="0" err="1">
                <a:solidFill>
                  <a:srgbClr val="FFFF00"/>
                </a:solidFill>
                <a:latin typeface="Open Sans"/>
              </a:rPr>
              <a:t>nào</a:t>
            </a:r>
            <a:r>
              <a:rPr lang="en-US" sz="4000" b="0" i="0" dirty="0">
                <a:solidFill>
                  <a:srgbClr val="FFFF00"/>
                </a:solidFill>
                <a:latin typeface="Open Sans"/>
              </a:rPr>
              <a:t> </a:t>
            </a:r>
            <a:r>
              <a:rPr lang="en-US" sz="4000" b="0" i="0" dirty="0" err="1">
                <a:solidFill>
                  <a:srgbClr val="FFFF00"/>
                </a:solidFill>
                <a:latin typeface="Open Sans"/>
              </a:rPr>
              <a:t>tả</a:t>
            </a:r>
            <a:r>
              <a:rPr lang="en-US" sz="4000" b="0" i="0" dirty="0">
                <a:solidFill>
                  <a:srgbClr val="FFFF00"/>
                </a:solidFill>
                <a:latin typeface="Open Sans"/>
              </a:rPr>
              <a:t> </a:t>
            </a:r>
            <a:r>
              <a:rPr lang="en-US" sz="4000" b="0" i="0" dirty="0" err="1">
                <a:solidFill>
                  <a:srgbClr val="FFFF00"/>
                </a:solidFill>
                <a:latin typeface="Open Sans"/>
              </a:rPr>
              <a:t>bầu</a:t>
            </a:r>
            <a:r>
              <a:rPr lang="en-US" sz="4000" b="0" i="0" dirty="0">
                <a:solidFill>
                  <a:srgbClr val="FFFF00"/>
                </a:solidFill>
                <a:latin typeface="Open Sans"/>
              </a:rPr>
              <a:t> </a:t>
            </a:r>
            <a:r>
              <a:rPr lang="en-US" sz="4000" b="0" i="0" dirty="0" err="1">
                <a:solidFill>
                  <a:srgbClr val="FFFF00"/>
                </a:solidFill>
                <a:latin typeface="Open Sans"/>
              </a:rPr>
              <a:t>trời</a:t>
            </a:r>
            <a:r>
              <a:rPr lang="en-US" sz="4000" b="0" i="0" dirty="0">
                <a:solidFill>
                  <a:srgbClr val="FFFF00"/>
                </a:solidFill>
                <a:latin typeface="Open Sans"/>
              </a:rPr>
              <a:t>?</a:t>
            </a:r>
            <a:endParaRPr lang="vi-VN" sz="4000" dirty="0">
              <a:solidFill>
                <a:srgbClr val="FFFF00"/>
              </a:solidFill>
            </a:endParaRPr>
          </a:p>
        </p:txBody>
      </p:sp>
      <p:pic>
        <p:nvPicPr>
          <p:cNvPr id="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54821" y="2145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0278" y="304882"/>
            <a:ext cx="5754847" cy="523220"/>
          </a:xfrm>
          <a:prstGeom prst="rect">
            <a:avLst/>
          </a:prstGeom>
          <a:noFill/>
        </p:spPr>
        <p:txBody>
          <a:bodyPr wrap="square" rtlCol="0">
            <a:spAutoFit/>
          </a:bodyPr>
          <a:lstStyle/>
          <a:p>
            <a:r>
              <a:rPr lang="en-US" sz="2800" b="0" i="0" dirty="0">
                <a:solidFill>
                  <a:srgbClr val="FF0000"/>
                </a:solidFill>
                <a:latin typeface="Open Sans"/>
              </a:rPr>
              <a:t>3. </a:t>
            </a:r>
            <a:r>
              <a:rPr lang="en-US" sz="2800" b="0" i="0" dirty="0" err="1">
                <a:solidFill>
                  <a:srgbClr val="FF0000"/>
                </a:solidFill>
                <a:latin typeface="Open Sans"/>
              </a:rPr>
              <a:t>Thảo</a:t>
            </a:r>
            <a:r>
              <a:rPr lang="en-US" sz="2800" b="0" i="0" dirty="0">
                <a:solidFill>
                  <a:srgbClr val="FF0000"/>
                </a:solidFill>
                <a:latin typeface="Open Sans"/>
              </a:rPr>
              <a:t> </a:t>
            </a:r>
            <a:r>
              <a:rPr lang="en-US" sz="2800" b="0" i="0" dirty="0" err="1">
                <a:solidFill>
                  <a:srgbClr val="FF0000"/>
                </a:solidFill>
                <a:latin typeface="Open Sans"/>
              </a:rPr>
              <a:t>luận</a:t>
            </a:r>
            <a:r>
              <a:rPr lang="en-US" sz="2800" b="0" i="0" dirty="0">
                <a:solidFill>
                  <a:srgbClr val="FF0000"/>
                </a:solidFill>
                <a:latin typeface="Open Sans"/>
              </a:rPr>
              <a:t>. </a:t>
            </a:r>
            <a:r>
              <a:rPr lang="en-US" sz="2800" b="0" i="0" dirty="0" err="1">
                <a:solidFill>
                  <a:srgbClr val="FF0000"/>
                </a:solidFill>
                <a:latin typeface="Open Sans"/>
              </a:rPr>
              <a:t>trả</a:t>
            </a:r>
            <a:r>
              <a:rPr lang="en-US" sz="2800" b="0" i="0" dirty="0">
                <a:solidFill>
                  <a:srgbClr val="FF0000"/>
                </a:solidFill>
                <a:latin typeface="Open Sans"/>
              </a:rPr>
              <a:t> </a:t>
            </a:r>
            <a:r>
              <a:rPr lang="en-US" sz="2800" b="0" i="0" dirty="0" err="1">
                <a:solidFill>
                  <a:srgbClr val="FF0000"/>
                </a:solidFill>
                <a:latin typeface="Open Sans"/>
              </a:rPr>
              <a:t>lời</a:t>
            </a:r>
            <a:r>
              <a:rPr lang="en-US" sz="2800" b="0" i="0" dirty="0">
                <a:solidFill>
                  <a:srgbClr val="FF0000"/>
                </a:solidFill>
                <a:latin typeface="Open Sans"/>
              </a:rPr>
              <a:t> </a:t>
            </a:r>
            <a:r>
              <a:rPr lang="en-US" sz="2800" b="0" i="0" dirty="0" err="1">
                <a:solidFill>
                  <a:srgbClr val="FF0000"/>
                </a:solidFill>
                <a:latin typeface="Open Sans"/>
              </a:rPr>
              <a:t>câu</a:t>
            </a:r>
            <a:r>
              <a:rPr lang="en-US" sz="2800" b="0" i="0" dirty="0">
                <a:solidFill>
                  <a:srgbClr val="FF0000"/>
                </a:solidFill>
                <a:latin typeface="Open Sans"/>
              </a:rPr>
              <a:t> </a:t>
            </a:r>
            <a:r>
              <a:rPr lang="en-US" sz="2800" b="0" i="0" dirty="0" err="1">
                <a:solidFill>
                  <a:srgbClr val="FF0000"/>
                </a:solidFill>
                <a:latin typeface="Open Sans"/>
              </a:rPr>
              <a:t>hỏi</a:t>
            </a:r>
            <a:r>
              <a:rPr lang="en-US" sz="2800" b="0" i="0" dirty="0">
                <a:solidFill>
                  <a:srgbClr val="FF0000"/>
                </a:solidFill>
                <a:latin typeface="Open Sans"/>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b="0" i="0">
              <a:solidFill>
                <a:prstClr val="black"/>
              </a:solidFill>
              <a:latin typeface="Times New Roman" pitchFamily="18" charset="0"/>
              <a:cs typeface="Arial" charset="0"/>
            </a:endParaRPr>
          </a:p>
        </p:txBody>
      </p:sp>
      <p:sp>
        <p:nvSpPr>
          <p:cNvPr id="3" name="Rectangle 2"/>
          <p:cNvSpPr/>
          <p:nvPr/>
        </p:nvSpPr>
        <p:spPr>
          <a:xfrm>
            <a:off x="876296" y="2865296"/>
            <a:ext cx="7696200" cy="646331"/>
          </a:xfrm>
          <a:prstGeom prst="rect">
            <a:avLst/>
          </a:prstGeom>
        </p:spPr>
        <p:txBody>
          <a:bodyPr wrap="square">
            <a:spAutoFit/>
          </a:bodyPr>
          <a:lstStyle/>
          <a:p>
            <a:pPr algn="just" fontAlgn="auto">
              <a:spcBef>
                <a:spcPct val="50000"/>
              </a:spcBef>
              <a:spcAft>
                <a:spcPts val="0"/>
              </a:spcAft>
            </a:pPr>
            <a:r>
              <a:rPr lang="vi-VN" sz="3600" i="0" dirty="0">
                <a:solidFill>
                  <a:srgbClr val="C00000"/>
                </a:solidFill>
                <a:latin typeface="Times New Roman" panose="02020603050405020304" pitchFamily="18" charset="0"/>
                <a:cs typeface="Times New Roman" panose="02020603050405020304" pitchFamily="18" charset="0"/>
              </a:rPr>
              <a:t>    </a:t>
            </a:r>
            <a:endParaRPr lang="en-US" sz="4400" i="0" dirty="0">
              <a:solidFill>
                <a:srgbClr val="002060"/>
              </a:solidFill>
              <a:latin typeface="Times New Roman" pitchFamily="18" charset="0"/>
            </a:endParaRPr>
          </a:p>
        </p:txBody>
      </p:sp>
      <p:sp>
        <p:nvSpPr>
          <p:cNvPr id="2" name="TextBox 1"/>
          <p:cNvSpPr txBox="1"/>
          <p:nvPr/>
        </p:nvSpPr>
        <p:spPr>
          <a:xfrm>
            <a:off x="1447882" y="2862203"/>
            <a:ext cx="6781622" cy="2554545"/>
          </a:xfrm>
          <a:prstGeom prst="rect">
            <a:avLst/>
          </a:prstGeom>
          <a:noFill/>
        </p:spPr>
        <p:txBody>
          <a:bodyPr wrap="square" rtlCol="0">
            <a:spAutoFit/>
          </a:bodyPr>
          <a:lstStyle/>
          <a:p>
            <a:pPr lvl="0"/>
            <a:r>
              <a:rPr lang="en-US" sz="3200" b="0" i="0" dirty="0">
                <a:solidFill>
                  <a:srgbClr val="0070C0"/>
                </a:solidFill>
                <a:latin typeface="Open Sans"/>
              </a:rPr>
              <a:t>     </a:t>
            </a:r>
            <a:r>
              <a:rPr lang="vi-VN" sz="3200" b="0" i="0" dirty="0">
                <a:solidFill>
                  <a:srgbClr val="0070C0"/>
                </a:solidFill>
                <a:latin typeface="Open Sans"/>
              </a:rPr>
              <a:t>Những từ ngữ tả bầu trời trong câu chuyện trên là: xanh như mặt nước, xanh biếc, dịu dàng, buồn bã, trầm ngâm, ghé sát mặt đất, cúi xuống</a:t>
            </a:r>
            <a:endParaRPr lang="en-US" sz="3200" dirty="0">
              <a:solidFill>
                <a:srgbClr val="0070C0"/>
              </a:solidFill>
            </a:endParaRPr>
          </a:p>
        </p:txBody>
      </p:sp>
      <p:sp>
        <p:nvSpPr>
          <p:cNvPr id="6" name="TextBox 5"/>
          <p:cNvSpPr txBox="1"/>
          <p:nvPr/>
        </p:nvSpPr>
        <p:spPr>
          <a:xfrm>
            <a:off x="3429030" y="2281032"/>
            <a:ext cx="3200316"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Trả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19288" y="1066862"/>
            <a:ext cx="6781622" cy="954107"/>
          </a:xfrm>
          <a:prstGeom prst="rect">
            <a:avLst/>
          </a:prstGeom>
          <a:noFill/>
        </p:spPr>
        <p:txBody>
          <a:bodyPr wrap="square" rtlCol="0">
            <a:spAutoFit/>
          </a:bodyPr>
          <a:lstStyle/>
          <a:p>
            <a:pPr lvl="0" algn="just"/>
            <a:r>
              <a:rPr lang="en-US" sz="2800" b="0" i="0" dirty="0">
                <a:solidFill>
                  <a:srgbClr val="FF0000"/>
                </a:solidFill>
                <a:latin typeface="Open Sans"/>
              </a:rPr>
              <a:t>1)</a:t>
            </a:r>
            <a:r>
              <a:rPr lang="en-US" sz="2800" b="0" i="0" dirty="0" err="1">
                <a:solidFill>
                  <a:srgbClr val="FF0000"/>
                </a:solidFill>
                <a:latin typeface="Open Sans"/>
              </a:rPr>
              <a:t>Trong</a:t>
            </a:r>
            <a:r>
              <a:rPr lang="en-US" sz="2800" b="0" i="0" dirty="0">
                <a:solidFill>
                  <a:srgbClr val="FF0000"/>
                </a:solidFill>
                <a:latin typeface="Open Sans"/>
              </a:rPr>
              <a:t> </a:t>
            </a:r>
            <a:r>
              <a:rPr lang="en-US" sz="2800" b="0" i="0" dirty="0" err="1">
                <a:solidFill>
                  <a:srgbClr val="FF0000"/>
                </a:solidFill>
                <a:latin typeface="Open Sans"/>
              </a:rPr>
              <a:t>câu</a:t>
            </a:r>
            <a:r>
              <a:rPr lang="en-US" sz="2800" b="0" i="0" dirty="0">
                <a:solidFill>
                  <a:srgbClr val="FF0000"/>
                </a:solidFill>
                <a:latin typeface="Open Sans"/>
              </a:rPr>
              <a:t> </a:t>
            </a:r>
            <a:r>
              <a:rPr lang="en-US" sz="2800" b="0" i="0" dirty="0" err="1">
                <a:solidFill>
                  <a:srgbClr val="FF0000"/>
                </a:solidFill>
                <a:latin typeface="Open Sans"/>
              </a:rPr>
              <a:t>chuyện</a:t>
            </a:r>
            <a:r>
              <a:rPr lang="en-US" sz="2800" b="0" i="0" dirty="0">
                <a:solidFill>
                  <a:srgbClr val="FF0000"/>
                </a:solidFill>
                <a:latin typeface="Open Sans"/>
              </a:rPr>
              <a:t> </a:t>
            </a:r>
            <a:r>
              <a:rPr lang="en-US" sz="2800" b="0" i="0" dirty="0" err="1">
                <a:solidFill>
                  <a:srgbClr val="FF0000"/>
                </a:solidFill>
                <a:latin typeface="Open Sans"/>
              </a:rPr>
              <a:t>trên</a:t>
            </a:r>
            <a:r>
              <a:rPr lang="en-US" sz="2800" b="0" i="0" dirty="0">
                <a:solidFill>
                  <a:srgbClr val="FF0000"/>
                </a:solidFill>
                <a:latin typeface="Open Sans"/>
              </a:rPr>
              <a:t>, </a:t>
            </a:r>
            <a:r>
              <a:rPr lang="en-US" sz="2800" b="0" i="0" dirty="0" err="1">
                <a:solidFill>
                  <a:srgbClr val="FF0000"/>
                </a:solidFill>
                <a:latin typeface="Open Sans"/>
              </a:rPr>
              <a:t>có</a:t>
            </a:r>
            <a:r>
              <a:rPr lang="en-US" sz="2800" b="0" i="0" dirty="0">
                <a:solidFill>
                  <a:srgbClr val="FF0000"/>
                </a:solidFill>
                <a:latin typeface="Open Sans"/>
              </a:rPr>
              <a:t> </a:t>
            </a:r>
            <a:r>
              <a:rPr lang="en-US" sz="2800" b="0" i="0" dirty="0" err="1">
                <a:solidFill>
                  <a:srgbClr val="FF0000"/>
                </a:solidFill>
                <a:latin typeface="Open Sans"/>
              </a:rPr>
              <a:t>những</a:t>
            </a:r>
            <a:r>
              <a:rPr lang="en-US" sz="2800" b="0" i="0" dirty="0">
                <a:solidFill>
                  <a:srgbClr val="FF0000"/>
                </a:solidFill>
                <a:latin typeface="Open Sans"/>
              </a:rPr>
              <a:t> </a:t>
            </a:r>
            <a:r>
              <a:rPr lang="en-US" sz="2800" b="0" i="0" dirty="0" err="1">
                <a:solidFill>
                  <a:srgbClr val="FF0000"/>
                </a:solidFill>
                <a:latin typeface="Open Sans"/>
              </a:rPr>
              <a:t>từ</a:t>
            </a:r>
            <a:r>
              <a:rPr lang="en-US" sz="2800" b="0" i="0" dirty="0">
                <a:solidFill>
                  <a:srgbClr val="FF0000"/>
                </a:solidFill>
                <a:latin typeface="Open Sans"/>
              </a:rPr>
              <a:t> </a:t>
            </a:r>
            <a:r>
              <a:rPr lang="en-US" sz="2800" b="0" i="0" dirty="0" err="1">
                <a:solidFill>
                  <a:srgbClr val="FF0000"/>
                </a:solidFill>
                <a:latin typeface="Open Sans"/>
              </a:rPr>
              <a:t>ngữ</a:t>
            </a:r>
            <a:r>
              <a:rPr lang="en-US" sz="2800" b="0" i="0" dirty="0">
                <a:solidFill>
                  <a:srgbClr val="FF0000"/>
                </a:solidFill>
                <a:latin typeface="Open Sans"/>
              </a:rPr>
              <a:t> </a:t>
            </a:r>
            <a:r>
              <a:rPr lang="en-US" sz="2800" b="0" i="0" dirty="0" err="1">
                <a:solidFill>
                  <a:srgbClr val="FF0000"/>
                </a:solidFill>
                <a:latin typeface="Open Sans"/>
              </a:rPr>
              <a:t>nào</a:t>
            </a:r>
            <a:r>
              <a:rPr lang="en-US" sz="2800" b="0" i="0" dirty="0">
                <a:solidFill>
                  <a:srgbClr val="FF0000"/>
                </a:solidFill>
                <a:latin typeface="Open Sans"/>
              </a:rPr>
              <a:t> </a:t>
            </a:r>
            <a:r>
              <a:rPr lang="en-US" sz="2800" b="0" i="0" dirty="0" err="1">
                <a:solidFill>
                  <a:srgbClr val="FF0000"/>
                </a:solidFill>
                <a:latin typeface="Open Sans"/>
              </a:rPr>
              <a:t>tả</a:t>
            </a:r>
            <a:r>
              <a:rPr lang="en-US" sz="2800" b="0" i="0" dirty="0">
                <a:solidFill>
                  <a:srgbClr val="FF0000"/>
                </a:solidFill>
                <a:latin typeface="Open Sans"/>
              </a:rPr>
              <a:t> </a:t>
            </a:r>
            <a:r>
              <a:rPr lang="en-US" sz="2800" b="0" i="0" dirty="0" err="1">
                <a:solidFill>
                  <a:srgbClr val="FF0000"/>
                </a:solidFill>
                <a:latin typeface="Open Sans"/>
              </a:rPr>
              <a:t>bầu</a:t>
            </a:r>
            <a:r>
              <a:rPr lang="en-US" sz="2800" b="0" i="0" dirty="0">
                <a:solidFill>
                  <a:srgbClr val="FF0000"/>
                </a:solidFill>
                <a:latin typeface="Open Sans"/>
              </a:rPr>
              <a:t> </a:t>
            </a:r>
            <a:r>
              <a:rPr lang="en-US" sz="2800" b="0" i="0" dirty="0" err="1">
                <a:solidFill>
                  <a:srgbClr val="FF0000"/>
                </a:solidFill>
                <a:latin typeface="Open Sans"/>
              </a:rPr>
              <a:t>trời</a:t>
            </a:r>
            <a:r>
              <a:rPr lang="en-US" sz="2800" b="0" i="0" dirty="0">
                <a:solidFill>
                  <a:srgbClr val="FF0000"/>
                </a:solidFill>
                <a:latin typeface="Open Sans"/>
              </a:rPr>
              <a:t>?</a:t>
            </a:r>
            <a:endParaRPr lang="vi-VN" sz="2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0590398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538096572"/>
              </p:ext>
            </p:extLst>
          </p:nvPr>
        </p:nvGraphicFramePr>
        <p:xfrm>
          <a:off x="419100" y="1488180"/>
          <a:ext cx="8264523" cy="4993515"/>
        </p:xfrm>
        <a:graphic>
          <a:graphicData uri="http://schemas.openxmlformats.org/drawingml/2006/table">
            <a:tbl>
              <a:tblPr firstRow="1" bandRow="1">
                <a:tableStyleId>{5C22544A-7EE6-4342-B048-85BDC9FD1C3A}</a:tableStyleId>
              </a:tblPr>
              <a:tblGrid>
                <a:gridCol w="1815739">
                  <a:extLst>
                    <a:ext uri="{9D8B030D-6E8A-4147-A177-3AD203B41FA5}">
                      <a16:colId xmlns:a16="http://schemas.microsoft.com/office/drawing/2014/main" val="20000"/>
                    </a:ext>
                  </a:extLst>
                </a:gridCol>
                <a:gridCol w="662147">
                  <a:extLst>
                    <a:ext uri="{9D8B030D-6E8A-4147-A177-3AD203B41FA5}">
                      <a16:colId xmlns:a16="http://schemas.microsoft.com/office/drawing/2014/main" val="20001"/>
                    </a:ext>
                  </a:extLst>
                </a:gridCol>
                <a:gridCol w="5786637">
                  <a:extLst>
                    <a:ext uri="{9D8B030D-6E8A-4147-A177-3AD203B41FA5}">
                      <a16:colId xmlns:a16="http://schemas.microsoft.com/office/drawing/2014/main" val="20002"/>
                    </a:ext>
                  </a:extLst>
                </a:gridCol>
              </a:tblGrid>
              <a:tr h="600534">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err="1">
                          <a:solidFill>
                            <a:srgbClr val="0000CC"/>
                          </a:solidFill>
                          <a:latin typeface="Arial" pitchFamily="34" charset="0"/>
                          <a:cs typeface="Arial" pitchFamily="34" charset="0"/>
                        </a:rPr>
                        <a:t>T</a:t>
                      </a:r>
                      <a:r>
                        <a:rPr lang="en-US" sz="3600" b="1" dirty="0" err="1">
                          <a:solidFill>
                            <a:srgbClr val="0000CC"/>
                          </a:solidFill>
                          <a:latin typeface="Arial" pitchFamily="34" charset="0"/>
                          <a:cs typeface="Arial" pitchFamily="34" charset="0"/>
                        </a:rPr>
                        <a:t>ừ</a:t>
                      </a:r>
                      <a:r>
                        <a:rPr lang="en-US" sz="3600" b="1" baseline="0" dirty="0">
                          <a:solidFill>
                            <a:srgbClr val="0000CC"/>
                          </a:solidFill>
                          <a:latin typeface="Arial" pitchFamily="34" charset="0"/>
                          <a:cs typeface="Arial" pitchFamily="34" charset="0"/>
                        </a:rPr>
                        <a:t> </a:t>
                      </a:r>
                      <a:br>
                        <a:rPr lang="en-US" sz="3600" b="1" baseline="0" dirty="0">
                          <a:solidFill>
                            <a:srgbClr val="0000CC"/>
                          </a:solidFill>
                          <a:latin typeface="Arial" pitchFamily="34" charset="0"/>
                          <a:cs typeface="Arial" pitchFamily="34" charset="0"/>
                        </a:rPr>
                      </a:br>
                      <a:r>
                        <a:rPr lang="en-US" sz="3600" b="1" baseline="0" dirty="0" err="1">
                          <a:solidFill>
                            <a:srgbClr val="0000CC"/>
                          </a:solidFill>
                          <a:latin typeface="Arial" pitchFamily="34" charset="0"/>
                          <a:cs typeface="Arial" pitchFamily="34" charset="0"/>
                        </a:rPr>
                        <a:t>ngữ</a:t>
                      </a:r>
                      <a:br>
                        <a:rPr lang="en-US" sz="3600" b="1" baseline="0" dirty="0">
                          <a:solidFill>
                            <a:srgbClr val="0000CC"/>
                          </a:solidFill>
                          <a:latin typeface="Arial" pitchFamily="34" charset="0"/>
                          <a:cs typeface="Arial" pitchFamily="34" charset="0"/>
                        </a:rPr>
                      </a:br>
                      <a:r>
                        <a:rPr lang="en-US" sz="3600" b="1" baseline="0" dirty="0" err="1">
                          <a:solidFill>
                            <a:srgbClr val="0000CC"/>
                          </a:solidFill>
                          <a:latin typeface="Arial" pitchFamily="34" charset="0"/>
                          <a:cs typeface="Arial" pitchFamily="34" charset="0"/>
                        </a:rPr>
                        <a:t>thể</a:t>
                      </a:r>
                      <a:r>
                        <a:rPr lang="en-US" sz="3600" b="1" baseline="0" dirty="0">
                          <a:solidFill>
                            <a:srgbClr val="0000CC"/>
                          </a:solidFill>
                          <a:latin typeface="Arial" pitchFamily="34" charset="0"/>
                          <a:cs typeface="Arial" pitchFamily="34" charset="0"/>
                        </a:rPr>
                        <a:t> </a:t>
                      </a:r>
                      <a:r>
                        <a:rPr lang="en-US" sz="3600" b="1" baseline="0" dirty="0" err="1">
                          <a:solidFill>
                            <a:srgbClr val="0000CC"/>
                          </a:solidFill>
                          <a:latin typeface="Arial" pitchFamily="34" charset="0"/>
                          <a:cs typeface="Arial" pitchFamily="34" charset="0"/>
                        </a:rPr>
                        <a:t>hiện</a:t>
                      </a:r>
                      <a:r>
                        <a:rPr lang="en-US" sz="3600" b="1" baseline="0" dirty="0">
                          <a:solidFill>
                            <a:srgbClr val="0000CC"/>
                          </a:solidFill>
                          <a:latin typeface="Arial" pitchFamily="34" charset="0"/>
                          <a:cs typeface="Arial" pitchFamily="34" charset="0"/>
                        </a:rPr>
                        <a:t> </a:t>
                      </a:r>
                      <a:r>
                        <a:rPr lang="en-US" sz="3600" b="1" baseline="0" dirty="0" err="1">
                          <a:solidFill>
                            <a:srgbClr val="0000CC"/>
                          </a:solidFill>
                          <a:latin typeface="Arial" pitchFamily="34" charset="0"/>
                          <a:cs typeface="Arial" pitchFamily="34" charset="0"/>
                        </a:rPr>
                        <a:t>sự</a:t>
                      </a:r>
                      <a:r>
                        <a:rPr lang="en-US" sz="3600" b="1" baseline="0" dirty="0">
                          <a:solidFill>
                            <a:srgbClr val="0000CC"/>
                          </a:solidFill>
                          <a:latin typeface="Arial" pitchFamily="34" charset="0"/>
                          <a:cs typeface="Arial" pitchFamily="34" charset="0"/>
                        </a:rPr>
                        <a:t> </a:t>
                      </a:r>
                      <a:r>
                        <a:rPr lang="en-US" sz="3600" b="1" baseline="0" dirty="0" err="1">
                          <a:solidFill>
                            <a:srgbClr val="0000CC"/>
                          </a:solidFill>
                          <a:latin typeface="Arial" pitchFamily="34" charset="0"/>
                          <a:cs typeface="Arial" pitchFamily="34" charset="0"/>
                        </a:rPr>
                        <a:t>nhân</a:t>
                      </a:r>
                      <a:r>
                        <a:rPr lang="en-US" sz="3600" b="1" baseline="0" dirty="0">
                          <a:solidFill>
                            <a:srgbClr val="0000CC"/>
                          </a:solidFill>
                          <a:latin typeface="Arial" pitchFamily="34" charset="0"/>
                          <a:cs typeface="Arial" pitchFamily="34" charset="0"/>
                        </a:rPr>
                        <a:t> </a:t>
                      </a:r>
                      <a:r>
                        <a:rPr lang="en-US" sz="3600" b="1" baseline="0" dirty="0" err="1">
                          <a:solidFill>
                            <a:srgbClr val="0000CC"/>
                          </a:solidFill>
                          <a:latin typeface="Arial" pitchFamily="34" charset="0"/>
                          <a:cs typeface="Arial" pitchFamily="34" charset="0"/>
                        </a:rPr>
                        <a:t>hóa</a:t>
                      </a:r>
                      <a:endParaRPr lang="vi-VN" sz="3600" b="1" dirty="0">
                        <a:solidFill>
                          <a:srgbClr val="0000CC"/>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a:solidFill>
                            <a:srgbClr val="006600"/>
                          </a:solidFill>
                          <a:latin typeface="Arial" pitchFamily="34" charset="0"/>
                          <a:ea typeface="+mn-ea"/>
                          <a:cs typeface="Arial" pitchFamily="34" charset="0"/>
                        </a:rPr>
                        <a:t>được </a:t>
                      </a:r>
                      <a:r>
                        <a:rPr lang="vi-VN" sz="2800" b="1" i="1" u="none" strike="noStrike" kern="1200" baseline="0" dirty="0">
                          <a:solidFill>
                            <a:srgbClr val="FF0000"/>
                          </a:solidFill>
                          <a:latin typeface="Arial" pitchFamily="34" charset="0"/>
                          <a:ea typeface="+mn-ea"/>
                          <a:cs typeface="Arial" pitchFamily="34" charset="0"/>
                        </a:rPr>
                        <a:t>rửa mặt </a:t>
                      </a:r>
                      <a:r>
                        <a:rPr lang="vi-VN" sz="2800" b="1" i="1" u="none" strike="noStrike" kern="1200" baseline="0" dirty="0">
                          <a:solidFill>
                            <a:srgbClr val="006600"/>
                          </a:solidFill>
                          <a:latin typeface="Arial" pitchFamily="34" charset="0"/>
                          <a:ea typeface="+mn-ea"/>
                          <a:cs typeface="Arial" pitchFamily="34" charset="0"/>
                        </a:rPr>
                        <a:t>sau cơn mưa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466">
                <a:tc vMerge="1">
                  <a:txBody>
                    <a:bodyPr/>
                    <a:lstStyle/>
                    <a:p>
                      <a:endParaRPr lang="vi-VN"/>
                    </a:p>
                  </a:txBody>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a:solidFill>
                            <a:srgbClr val="006600"/>
                          </a:solidFill>
                          <a:latin typeface="Arial" pitchFamily="34" charset="0"/>
                          <a:ea typeface="+mn-ea"/>
                          <a:cs typeface="Arial" pitchFamily="34" charset="0"/>
                        </a:rPr>
                        <a:t>dịu dàng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0514">
                <a:tc vMerge="1">
                  <a:txBody>
                    <a:bodyPr/>
                    <a:lstStyle/>
                    <a:p>
                      <a:endParaRPr lang="vi-VN"/>
                    </a:p>
                  </a:txBody>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u="none" strike="noStrike" kern="1200" baseline="0" dirty="0" err="1">
                          <a:solidFill>
                            <a:srgbClr val="006600"/>
                          </a:solidFill>
                          <a:latin typeface="Arial" pitchFamily="34" charset="0"/>
                          <a:ea typeface="+mn-ea"/>
                          <a:cs typeface="Arial" pitchFamily="34" charset="0"/>
                        </a:rPr>
                        <a:t>buồn</a:t>
                      </a:r>
                      <a:r>
                        <a:rPr lang="en-US" sz="2800" b="1" i="1" u="none" strike="noStrike" kern="1200" baseline="0" dirty="0">
                          <a:solidFill>
                            <a:srgbClr val="006600"/>
                          </a:solidFill>
                          <a:latin typeface="Arial" pitchFamily="34" charset="0"/>
                          <a:ea typeface="+mn-ea"/>
                          <a:cs typeface="Arial" pitchFamily="34" charset="0"/>
                        </a:rPr>
                        <a:t> </a:t>
                      </a:r>
                      <a:r>
                        <a:rPr lang="en-US" sz="2800" b="1" i="1" u="none" strike="noStrike" kern="1200" baseline="0" dirty="0" err="1">
                          <a:solidFill>
                            <a:srgbClr val="006600"/>
                          </a:solidFill>
                          <a:latin typeface="Arial" pitchFamily="34" charset="0"/>
                          <a:ea typeface="+mn-ea"/>
                          <a:cs typeface="Arial" pitchFamily="34" charset="0"/>
                        </a:rPr>
                        <a:t>bã</a:t>
                      </a:r>
                      <a:endParaRPr lang="en-US" sz="2800" b="1" i="1" u="none" strike="noStrike" kern="1200" baseline="0" dirty="0">
                        <a:solidFill>
                          <a:srgbClr val="0066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27857">
                <a:tc vMerge="1">
                  <a:txBody>
                    <a:bodyPr/>
                    <a:lstStyle/>
                    <a:p>
                      <a:endParaRPr lang="vi-VN"/>
                    </a:p>
                  </a:txBody>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a:solidFill>
                            <a:srgbClr val="FF0000"/>
                          </a:solidFill>
                          <a:latin typeface="Arial" pitchFamily="34" charset="0"/>
                          <a:ea typeface="+mn-ea"/>
                          <a:cs typeface="Arial" pitchFamily="34" charset="0"/>
                        </a:rPr>
                        <a:t>trầm ngâm nhớ </a:t>
                      </a:r>
                      <a:r>
                        <a:rPr lang="vi-VN" sz="2800" b="1" i="1" u="none" strike="noStrike" kern="1200" baseline="0" dirty="0">
                          <a:solidFill>
                            <a:srgbClr val="006600"/>
                          </a:solidFill>
                          <a:latin typeface="Arial" pitchFamily="34" charset="0"/>
                          <a:ea typeface="+mn-ea"/>
                          <a:cs typeface="Arial" pitchFamily="34" charset="0"/>
                        </a:rPr>
                        <a:t>tiếng hót của bầy chim sơn 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4521">
                <a:tc vMerge="1">
                  <a:txBody>
                    <a:bodyPr/>
                    <a:lstStyle/>
                    <a:p>
                      <a:endParaRPr lang="vi-VN"/>
                    </a:p>
                  </a:txBody>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a:solidFill>
                            <a:srgbClr val="FF0000"/>
                          </a:solidFill>
                          <a:latin typeface="Arial" pitchFamily="34" charset="0"/>
                          <a:ea typeface="+mn-ea"/>
                          <a:cs typeface="Arial" pitchFamily="34" charset="0"/>
                        </a:rPr>
                        <a:t>ghé sát </a:t>
                      </a:r>
                      <a:r>
                        <a:rPr lang="vi-VN" sz="2800" b="1" i="1" u="none" strike="noStrike" kern="1200" baseline="0" dirty="0">
                          <a:solidFill>
                            <a:srgbClr val="006600"/>
                          </a:solidFill>
                          <a:latin typeface="Arial" pitchFamily="34" charset="0"/>
                          <a:ea typeface="+mn-ea"/>
                          <a:cs typeface="Arial" pitchFamily="34" charset="0"/>
                        </a:rPr>
                        <a:t>mặt đất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69628">
                <a:tc vMerge="1">
                  <a:txBody>
                    <a:bodyPr/>
                    <a:lstStyle/>
                    <a:p>
                      <a:endParaRPr lang="vi-VN"/>
                    </a:p>
                  </a:txBody>
                  <a:tcPr/>
                </a:tc>
                <a:tc>
                  <a:txBody>
                    <a:bodyPr/>
                    <a:lstStyle/>
                    <a:p>
                      <a:pPr algn="l"/>
                      <a:r>
                        <a:rPr lang="vi-VN" sz="2400" b="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a:solidFill>
                            <a:srgbClr val="FF0000"/>
                          </a:solidFill>
                          <a:latin typeface="Arial" pitchFamily="34" charset="0"/>
                          <a:ea typeface="+mn-ea"/>
                          <a:cs typeface="Arial" pitchFamily="34" charset="0"/>
                        </a:rPr>
                        <a:t>cúi xuống lắng nghe</a:t>
                      </a:r>
                      <a:r>
                        <a:rPr lang="vi-VN" sz="2800" b="1" i="1" u="none" strike="noStrike" kern="1200" baseline="0" dirty="0">
                          <a:solidFill>
                            <a:srgbClr val="006600"/>
                          </a:solidFill>
                          <a:latin typeface="Arial" pitchFamily="34" charset="0"/>
                          <a:ea typeface="+mn-ea"/>
                          <a:cs typeface="Arial" pitchFamily="34" charset="0"/>
                        </a:rPr>
                        <a:t> để tìm xem chim én đang bay ở bụi cây hay ở nơi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609704" y="457278"/>
            <a:ext cx="8000790" cy="830997"/>
          </a:xfrm>
          <a:prstGeom prst="rect">
            <a:avLst/>
          </a:prstGeom>
          <a:noFill/>
        </p:spPr>
        <p:txBody>
          <a:bodyPr wrap="square" rtlCol="0">
            <a:spAutoFit/>
          </a:bodyPr>
          <a:lstStyle/>
          <a:p>
            <a:pPr lvl="0"/>
            <a:r>
              <a:rPr lang="en-US" sz="2400" i="0" dirty="0">
                <a:solidFill>
                  <a:srgbClr val="FF0000"/>
                </a:solidFill>
                <a:latin typeface="Open Sans"/>
              </a:rPr>
              <a:t>2) </a:t>
            </a:r>
            <a:r>
              <a:rPr lang="vi-VN" sz="2400" i="0" dirty="0">
                <a:solidFill>
                  <a:srgbClr val="FF0000"/>
                </a:solidFill>
                <a:latin typeface="Open Sans"/>
              </a:rPr>
              <a:t>Trong câu chuyện, biện pháp nhân hóa được sử dụng qua những từ ngữ nào?</a:t>
            </a:r>
            <a:endParaRPr lang="en-US" sz="2400" dirty="0">
              <a:solidFill>
                <a:srgbClr val="FF0000"/>
              </a:solidFill>
            </a:endParaRPr>
          </a:p>
        </p:txBody>
      </p:sp>
    </p:spTree>
    <p:extLst>
      <p:ext uri="{BB962C8B-B14F-4D97-AF65-F5344CB8AC3E}">
        <p14:creationId xmlns:p14="http://schemas.microsoft.com/office/powerpoint/2010/main" val="7814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06_Default Design">
  <a:themeElements>
    <a:clrScheme name="10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TotalTime>
  <Pages>0</Pages>
  <Words>2733</Words>
  <Characters>0</Characters>
  <Application>Microsoft Office PowerPoint</Application>
  <DocSecurity>0</DocSecurity>
  <PresentationFormat>On-screen Show (4:3)</PresentationFormat>
  <Lines>0</Lines>
  <Paragraphs>138</Paragraphs>
  <Slides>33</Slides>
  <Notes>1</Notes>
  <HiddenSlides>0</HiddenSlides>
  <MMClips>0</MMClips>
  <ScaleCrop>false</ScaleCrop>
  <HeadingPairs>
    <vt:vector size="6" baseType="variant">
      <vt:variant>
        <vt:lpstr>Fonts Used</vt:lpstr>
      </vt:variant>
      <vt:variant>
        <vt:i4>17</vt:i4>
      </vt:variant>
      <vt:variant>
        <vt:lpstr>Theme</vt:lpstr>
      </vt:variant>
      <vt:variant>
        <vt:i4>14</vt:i4>
      </vt:variant>
      <vt:variant>
        <vt:lpstr>Slide Titles</vt:lpstr>
      </vt:variant>
      <vt:variant>
        <vt:i4>33</vt:i4>
      </vt:variant>
    </vt:vector>
  </HeadingPairs>
  <TitlesOfParts>
    <vt:vector size="64" baseType="lpstr">
      <vt:lpstr>.VnTime</vt:lpstr>
      <vt:lpstr>Arial</vt:lpstr>
      <vt:lpstr>Calibri</vt:lpstr>
      <vt:lpstr>Calibri Light</vt:lpstr>
      <vt:lpstr>Century Gothic</vt:lpstr>
      <vt:lpstr>Courier New</vt:lpstr>
      <vt:lpstr>Franklin Gothic Book</vt:lpstr>
      <vt:lpstr>Franklin Gothic Medium</vt:lpstr>
      <vt:lpstr>Garamond</vt:lpstr>
      <vt:lpstr>Georgia</vt:lpstr>
      <vt:lpstr>Open Sans</vt:lpstr>
      <vt:lpstr>Palatino Linotype</vt:lpstr>
      <vt:lpstr>Tahoma</vt:lpstr>
      <vt:lpstr>Times New Roman</vt:lpstr>
      <vt:lpstr>Trebuchet MS</vt:lpstr>
      <vt:lpstr>Wingdings</vt:lpstr>
      <vt:lpstr>Wingdings 2</vt:lpstr>
      <vt:lpstr>Slipstream</vt:lpstr>
      <vt:lpstr>1_Office Theme</vt:lpstr>
      <vt:lpstr>Executive</vt:lpstr>
      <vt:lpstr>106_Default Design</vt:lpstr>
      <vt:lpstr>Couture</vt:lpstr>
      <vt:lpstr>4_Trek</vt:lpstr>
      <vt:lpstr>6_Trek</vt:lpstr>
      <vt:lpstr>14_Trek</vt:lpstr>
      <vt:lpstr>3_Trek</vt:lpstr>
      <vt:lpstr>1_Default Design</vt:lpstr>
      <vt:lpstr>2_Default Design</vt:lpstr>
      <vt:lpstr>4_Default Design</vt:lpstr>
      <vt:lpstr>3_Default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Đoạn văn hay phải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Xuân Thạnh</dc:title>
  <dc:creator>Lê Tấn Dũng</dc:creator>
  <cp:lastModifiedBy>Nguyễn Thị Hồng Loan</cp:lastModifiedBy>
  <cp:revision>156</cp:revision>
  <dcterms:created xsi:type="dcterms:W3CDTF">2008-01-24T12:35:02Z</dcterms:created>
  <dcterms:modified xsi:type="dcterms:W3CDTF">2023-11-28T02:32:08Z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