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ctiveX/activeX1.xml" ContentType="application/vnd.ms-office.activeX+xml"/>
  <Override PartName="/ppt/notesSlides/notesSlide6.xml" ContentType="application/vnd.openxmlformats-officedocument.presentationml.notesSlide+xml"/>
  <Override PartName="/ppt/activeX/activeX2.xml" ContentType="application/vnd.ms-office.activeX+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ctiveX/activeX3.xml" ContentType="application/vnd.ms-office.activeX+xml"/>
  <Override PartName="/ppt/activeX/activeX4.xml" ContentType="application/vnd.ms-office.activeX+xml"/>
  <Override PartName="/ppt/activeX/activeX5.xml" ContentType="application/vnd.ms-office.activeX+xml"/>
  <Override PartName="/ppt/activeX/activeX6.xml" ContentType="application/vnd.ms-office.activeX+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3" r:id="rId3"/>
    <p:sldMasterId id="2147483695" r:id="rId4"/>
    <p:sldMasterId id="2147483707" r:id="rId5"/>
    <p:sldMasterId id="2147483719" r:id="rId6"/>
  </p:sldMasterIdLst>
  <p:notesMasterIdLst>
    <p:notesMasterId r:id="rId38"/>
  </p:notesMasterIdLst>
  <p:handoutMasterIdLst>
    <p:handoutMasterId r:id="rId39"/>
  </p:handoutMasterIdLst>
  <p:sldIdLst>
    <p:sldId id="258" r:id="rId7"/>
    <p:sldId id="267" r:id="rId8"/>
    <p:sldId id="259" r:id="rId9"/>
    <p:sldId id="261" r:id="rId10"/>
    <p:sldId id="260" r:id="rId11"/>
    <p:sldId id="262" r:id="rId12"/>
    <p:sldId id="264" r:id="rId13"/>
    <p:sldId id="265" r:id="rId14"/>
    <p:sldId id="266" r:id="rId15"/>
    <p:sldId id="268" r:id="rId16"/>
    <p:sldId id="365" r:id="rId17"/>
    <p:sldId id="274" r:id="rId18"/>
    <p:sldId id="275" r:id="rId19"/>
    <p:sldId id="269" r:id="rId20"/>
    <p:sldId id="270" r:id="rId21"/>
    <p:sldId id="271" r:id="rId22"/>
    <p:sldId id="272" r:id="rId23"/>
    <p:sldId id="273" r:id="rId24"/>
    <p:sldId id="276" r:id="rId25"/>
    <p:sldId id="277" r:id="rId26"/>
    <p:sldId id="278" r:id="rId27"/>
    <p:sldId id="279" r:id="rId28"/>
    <p:sldId id="364" r:id="rId29"/>
    <p:sldId id="280" r:id="rId30"/>
    <p:sldId id="359" r:id="rId31"/>
    <p:sldId id="282" r:id="rId32"/>
    <p:sldId id="283" r:id="rId33"/>
    <p:sldId id="361" r:id="rId34"/>
    <p:sldId id="362" r:id="rId35"/>
    <p:sldId id="363" r:id="rId36"/>
    <p:sldId id="33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115F"/>
    <a:srgbClr val="F896C7"/>
    <a:srgbClr val="E565D9"/>
    <a:srgbClr val="FFFFFF"/>
    <a:srgbClr val="1E96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8394" autoAdjust="0"/>
  </p:normalViewPr>
  <p:slideViewPr>
    <p:cSldViewPr snapToGrid="0">
      <p:cViewPr varScale="1">
        <p:scale>
          <a:sx n="64" d="100"/>
          <a:sy n="64" d="100"/>
        </p:scale>
        <p:origin x="972" y="84"/>
      </p:cViewPr>
      <p:guideLst/>
    </p:cSldViewPr>
  </p:slid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5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4.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74.wmf"/><Relationship Id="rId2" Type="http://schemas.openxmlformats.org/officeDocument/2006/relationships/image" Target="../media/image73.wmf"/><Relationship Id="rId1" Type="http://schemas.openxmlformats.org/officeDocument/2006/relationships/image" Target="../media/image72.wmf"/><Relationship Id="rId4" Type="http://schemas.openxmlformats.org/officeDocument/2006/relationships/image" Target="../media/image7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FF7FE1B-822F-49CB-3F7B-CF6B55D350C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4FA2760-BE37-ADEF-7C7D-435C2EFAE17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968972E-61FF-4CD5-95D3-771CA1810A0B}" type="datetimeFigureOut">
              <a:rPr lang="en-US" smtClean="0"/>
              <a:t>11/30/2023</a:t>
            </a:fld>
            <a:endParaRPr lang="en-US"/>
          </a:p>
        </p:txBody>
      </p:sp>
      <p:sp>
        <p:nvSpPr>
          <p:cNvPr id="4" name="Footer Placeholder 3">
            <a:extLst>
              <a:ext uri="{FF2B5EF4-FFF2-40B4-BE49-F238E27FC236}">
                <a16:creationId xmlns:a16="http://schemas.microsoft.com/office/drawing/2014/main" id="{174A715B-4F70-8CC5-374C-5EFC9B21A2F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751B60C-8D21-6C4B-6741-D0694F282BF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C4FCD88-8969-4C29-9D49-95A5742BAC7E}" type="slidenum">
              <a:rPr lang="en-US" smtClean="0"/>
              <a:t>‹#›</a:t>
            </a:fld>
            <a:endParaRPr lang="en-US"/>
          </a:p>
        </p:txBody>
      </p:sp>
    </p:spTree>
    <p:extLst>
      <p:ext uri="{BB962C8B-B14F-4D97-AF65-F5344CB8AC3E}">
        <p14:creationId xmlns:p14="http://schemas.microsoft.com/office/powerpoint/2010/main" val="32281939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22B745-BE27-4E6B-94AE-5CADC206D78A}" type="datetimeFigureOut">
              <a:rPr lang="en-US" smtClean="0"/>
              <a:t>11/30/2023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9F9B67-1F47-4065-8694-9629BBE4A388}" type="slidenum">
              <a:rPr lang="en-US" smtClean="0"/>
              <a:t>‹#›</a:t>
            </a:fld>
            <a:endParaRPr lang="en-US"/>
          </a:p>
        </p:txBody>
      </p:sp>
    </p:spTree>
    <p:extLst>
      <p:ext uri="{BB962C8B-B14F-4D97-AF65-F5344CB8AC3E}">
        <p14:creationId xmlns:p14="http://schemas.microsoft.com/office/powerpoint/2010/main" val="27603822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p:txBody>
      </p:sp>
      <p:sp>
        <p:nvSpPr>
          <p:cNvPr id="4" name="Slide Number Placeholder 3"/>
          <p:cNvSpPr>
            <a:spLocks noGrp="1"/>
          </p:cNvSpPr>
          <p:nvPr>
            <p:ph type="sldNum" sz="quarter" idx="5"/>
          </p:nvPr>
        </p:nvSpPr>
        <p:spPr/>
        <p:txBody>
          <a:bodyPr/>
          <a:lstStyle/>
          <a:p>
            <a:fld id="{1F9F9B67-1F47-4065-8694-9629BBE4A388}" type="slidenum">
              <a:rPr lang="en-US" smtClean="0"/>
              <a:t>1</a:t>
            </a:fld>
            <a:endParaRPr lang="en-US"/>
          </a:p>
        </p:txBody>
      </p:sp>
    </p:spTree>
    <p:extLst>
      <p:ext uri="{BB962C8B-B14F-4D97-AF65-F5344CB8AC3E}">
        <p14:creationId xmlns:p14="http://schemas.microsoft.com/office/powerpoint/2010/main" val="15205254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NHẬP ĐIỂM KHI TRÌNH CHIẾU</a:t>
            </a:r>
          </a:p>
        </p:txBody>
      </p:sp>
      <p:sp>
        <p:nvSpPr>
          <p:cNvPr id="4" name="Slide Number Placeholder 3"/>
          <p:cNvSpPr>
            <a:spLocks noGrp="1"/>
          </p:cNvSpPr>
          <p:nvPr>
            <p:ph type="sldNum" sz="quarter" idx="5"/>
          </p:nvPr>
        </p:nvSpPr>
        <p:spPr/>
        <p:txBody>
          <a:bodyPr/>
          <a:lstStyle/>
          <a:p>
            <a:fld id="{1F9F9B67-1F47-4065-8694-9629BBE4A388}" type="slidenum">
              <a:rPr lang="en-US" smtClean="0"/>
              <a:t>28</a:t>
            </a:fld>
            <a:endParaRPr lang="en-US"/>
          </a:p>
        </p:txBody>
      </p:sp>
    </p:spTree>
    <p:extLst>
      <p:ext uri="{BB962C8B-B14F-4D97-AF65-F5344CB8AC3E}">
        <p14:creationId xmlns:p14="http://schemas.microsoft.com/office/powerpoint/2010/main" val="294780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B6DBBD-9A0D-48D4-9700-A5121946622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464591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1F9F9B67-1F47-4065-8694-9629BBE4A388}" type="slidenum">
              <a:rPr lang="en-US" smtClean="0"/>
              <a:t>5</a:t>
            </a:fld>
            <a:endParaRPr lang="en-US"/>
          </a:p>
        </p:txBody>
      </p:sp>
    </p:spTree>
    <p:extLst>
      <p:ext uri="{BB962C8B-B14F-4D97-AF65-F5344CB8AC3E}">
        <p14:creationId xmlns:p14="http://schemas.microsoft.com/office/powerpoint/2010/main" val="39305226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sz="1000" b="1" dirty="0"/>
          </a:p>
          <a:p>
            <a:endParaRPr lang="en-US" dirty="0"/>
          </a:p>
        </p:txBody>
      </p:sp>
      <p:sp>
        <p:nvSpPr>
          <p:cNvPr id="4" name="Slide Number Placeholder 3"/>
          <p:cNvSpPr>
            <a:spLocks noGrp="1"/>
          </p:cNvSpPr>
          <p:nvPr>
            <p:ph type="sldNum" sz="quarter" idx="5"/>
          </p:nvPr>
        </p:nvSpPr>
        <p:spPr/>
        <p:txBody>
          <a:bodyPr/>
          <a:lstStyle/>
          <a:p>
            <a:fld id="{1F9F9B67-1F47-4065-8694-9629BBE4A388}" type="slidenum">
              <a:rPr lang="en-US" smtClean="0"/>
              <a:t>12</a:t>
            </a:fld>
            <a:endParaRPr lang="en-US"/>
          </a:p>
        </p:txBody>
      </p:sp>
    </p:spTree>
    <p:extLst>
      <p:ext uri="{BB962C8B-B14F-4D97-AF65-F5344CB8AC3E}">
        <p14:creationId xmlns:p14="http://schemas.microsoft.com/office/powerpoint/2010/main" val="29238430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sz="1000" b="1" dirty="0"/>
          </a:p>
        </p:txBody>
      </p:sp>
      <p:sp>
        <p:nvSpPr>
          <p:cNvPr id="4" name="Slide Number Placeholder 3"/>
          <p:cNvSpPr>
            <a:spLocks noGrp="1"/>
          </p:cNvSpPr>
          <p:nvPr>
            <p:ph type="sldNum" sz="quarter" idx="5"/>
          </p:nvPr>
        </p:nvSpPr>
        <p:spPr/>
        <p:txBody>
          <a:bodyPr/>
          <a:lstStyle/>
          <a:p>
            <a:fld id="{1F9F9B67-1F47-4065-8694-9629BBE4A388}" type="slidenum">
              <a:rPr lang="en-US" smtClean="0"/>
              <a:t>13</a:t>
            </a:fld>
            <a:endParaRPr lang="en-US"/>
          </a:p>
        </p:txBody>
      </p:sp>
    </p:spTree>
    <p:extLst>
      <p:ext uri="{BB962C8B-B14F-4D97-AF65-F5344CB8AC3E}">
        <p14:creationId xmlns:p14="http://schemas.microsoft.com/office/powerpoint/2010/main" val="37183728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fld id="{1F9F9B67-1F47-4065-8694-9629BBE4A388}" type="slidenum">
              <a:rPr lang="en-US" smtClean="0"/>
              <a:t>14</a:t>
            </a:fld>
            <a:endParaRPr lang="en-US"/>
          </a:p>
        </p:txBody>
      </p:sp>
    </p:spTree>
    <p:extLst>
      <p:ext uri="{BB962C8B-B14F-4D97-AF65-F5344CB8AC3E}">
        <p14:creationId xmlns:p14="http://schemas.microsoft.com/office/powerpoint/2010/main" val="5576123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9F9B67-1F47-4065-8694-9629BBE4A3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160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1F9F9B67-1F47-4065-8694-9629BBE4A388}" type="slidenum">
              <a:rPr lang="en-US" smtClean="0"/>
              <a:t>18</a:t>
            </a:fld>
            <a:endParaRPr lang="en-US"/>
          </a:p>
        </p:txBody>
      </p:sp>
    </p:spTree>
    <p:extLst>
      <p:ext uri="{BB962C8B-B14F-4D97-AF65-F5344CB8AC3E}">
        <p14:creationId xmlns:p14="http://schemas.microsoft.com/office/powerpoint/2010/main" val="4714284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a:p>
          <a:p>
            <a:endParaRPr lang="en-US"/>
          </a:p>
        </p:txBody>
      </p:sp>
      <p:sp>
        <p:nvSpPr>
          <p:cNvPr id="4" name="Slide Number Placeholder 3"/>
          <p:cNvSpPr>
            <a:spLocks noGrp="1"/>
          </p:cNvSpPr>
          <p:nvPr>
            <p:ph type="sldNum" sz="quarter" idx="5"/>
          </p:nvPr>
        </p:nvSpPr>
        <p:spPr/>
        <p:txBody>
          <a:bodyPr/>
          <a:lstStyle/>
          <a:p>
            <a:fld id="{1F9F9B67-1F47-4065-8694-9629BBE4A388}" type="slidenum">
              <a:rPr lang="en-US" smtClean="0"/>
              <a:t>24</a:t>
            </a:fld>
            <a:endParaRPr lang="en-US"/>
          </a:p>
        </p:txBody>
      </p:sp>
    </p:spTree>
    <p:extLst>
      <p:ext uri="{BB962C8B-B14F-4D97-AF65-F5344CB8AC3E}">
        <p14:creationId xmlns:p14="http://schemas.microsoft.com/office/powerpoint/2010/main" val="21371529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320FC-5A88-0718-DC8A-76BF57F5F3C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D0A1D590-7FE1-4402-2D9E-403F25D4F92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6575524E-D2FD-AE93-F0C2-E16280F074FC}"/>
              </a:ext>
            </a:extLst>
          </p:cNvPr>
          <p:cNvSpPr>
            <a:spLocks noGrp="1"/>
          </p:cNvSpPr>
          <p:nvPr>
            <p:ph type="dt" sz="half" idx="10"/>
          </p:nvPr>
        </p:nvSpPr>
        <p:spPr>
          <a:xfrm>
            <a:off x="838200" y="6356350"/>
            <a:ext cx="2743200" cy="365125"/>
          </a:xfrm>
          <a:prstGeom prst="rect">
            <a:avLst/>
          </a:prstGeom>
        </p:spPr>
        <p:txBody>
          <a:bodyPr/>
          <a:lstStyle/>
          <a:p>
            <a:fld id="{91C3CE69-1D75-4BAE-B4EA-AC5158016BC4}" type="datetimeFigureOut">
              <a:rPr lang="vi-VN" smtClean="0"/>
              <a:t>30/11/2023</a:t>
            </a:fld>
            <a:endParaRPr lang="vi-VN"/>
          </a:p>
        </p:txBody>
      </p:sp>
      <p:sp>
        <p:nvSpPr>
          <p:cNvPr id="5" name="Footer Placeholder 4">
            <a:extLst>
              <a:ext uri="{FF2B5EF4-FFF2-40B4-BE49-F238E27FC236}">
                <a16:creationId xmlns:a16="http://schemas.microsoft.com/office/drawing/2014/main" id="{98E1AC8D-AF7A-C678-8986-246E08E463E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8752F1D1-B07E-A97F-0F6A-7E7A64E4D2C0}"/>
              </a:ext>
            </a:extLst>
          </p:cNvPr>
          <p:cNvSpPr>
            <a:spLocks noGrp="1"/>
          </p:cNvSpPr>
          <p:nvPr>
            <p:ph type="sldNum" sz="quarter" idx="12"/>
          </p:nvPr>
        </p:nvSpPr>
        <p:spPr>
          <a:xfrm>
            <a:off x="8610600" y="6356350"/>
            <a:ext cx="2743200" cy="365125"/>
          </a:xfrm>
          <a:prstGeom prst="rect">
            <a:avLst/>
          </a:prstGeom>
        </p:spPr>
        <p:txBody>
          <a:bodyPr/>
          <a:lstStyle/>
          <a:p>
            <a:fld id="{2DE7940E-DEDD-4B91-B45E-C34F6EA0783D}" type="slidenum">
              <a:rPr lang="vi-VN" smtClean="0"/>
              <a:t>‹#›</a:t>
            </a:fld>
            <a:endParaRPr lang="vi-VN"/>
          </a:p>
        </p:txBody>
      </p:sp>
    </p:spTree>
    <p:extLst>
      <p:ext uri="{BB962C8B-B14F-4D97-AF65-F5344CB8AC3E}">
        <p14:creationId xmlns:p14="http://schemas.microsoft.com/office/powerpoint/2010/main" val="15076023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9902B-FE8C-6208-0729-482C89FEF4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831509F1-F175-4E22-A23C-F9A2333083A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42C1CE9-AFEF-21E6-51E7-E9F0DF888BAB}"/>
              </a:ext>
            </a:extLst>
          </p:cNvPr>
          <p:cNvSpPr>
            <a:spLocks noGrp="1"/>
          </p:cNvSpPr>
          <p:nvPr>
            <p:ph type="dt" sz="half" idx="10"/>
          </p:nvPr>
        </p:nvSpPr>
        <p:spPr>
          <a:xfrm>
            <a:off x="838200" y="6356350"/>
            <a:ext cx="2743200" cy="365125"/>
          </a:xfrm>
          <a:prstGeom prst="rect">
            <a:avLst/>
          </a:prstGeom>
        </p:spPr>
        <p:txBody>
          <a:bodyPr/>
          <a:lstStyle/>
          <a:p>
            <a:fld id="{91C3CE69-1D75-4BAE-B4EA-AC5158016BC4}" type="datetimeFigureOut">
              <a:rPr lang="vi-VN" smtClean="0"/>
              <a:t>30/11/2023</a:t>
            </a:fld>
            <a:endParaRPr lang="vi-VN"/>
          </a:p>
        </p:txBody>
      </p:sp>
      <p:sp>
        <p:nvSpPr>
          <p:cNvPr id="5" name="Footer Placeholder 4">
            <a:extLst>
              <a:ext uri="{FF2B5EF4-FFF2-40B4-BE49-F238E27FC236}">
                <a16:creationId xmlns:a16="http://schemas.microsoft.com/office/drawing/2014/main" id="{4D039396-71CF-97E1-B4C0-59C81BF9B21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A54CF64-9A6E-FCFD-5071-2AC9343F229F}"/>
              </a:ext>
            </a:extLst>
          </p:cNvPr>
          <p:cNvSpPr>
            <a:spLocks noGrp="1"/>
          </p:cNvSpPr>
          <p:nvPr>
            <p:ph type="sldNum" sz="quarter" idx="12"/>
          </p:nvPr>
        </p:nvSpPr>
        <p:spPr>
          <a:xfrm>
            <a:off x="8610600" y="6356350"/>
            <a:ext cx="2743200" cy="365125"/>
          </a:xfrm>
          <a:prstGeom prst="rect">
            <a:avLst/>
          </a:prstGeom>
        </p:spPr>
        <p:txBody>
          <a:bodyPr/>
          <a:lstStyle/>
          <a:p>
            <a:fld id="{2DE7940E-DEDD-4B91-B45E-C34F6EA0783D}" type="slidenum">
              <a:rPr lang="vi-VN" smtClean="0"/>
              <a:t>‹#›</a:t>
            </a:fld>
            <a:endParaRPr lang="vi-VN"/>
          </a:p>
        </p:txBody>
      </p:sp>
    </p:spTree>
    <p:extLst>
      <p:ext uri="{BB962C8B-B14F-4D97-AF65-F5344CB8AC3E}">
        <p14:creationId xmlns:p14="http://schemas.microsoft.com/office/powerpoint/2010/main" val="35766212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92455A-530E-F448-3A59-9C45E518AE9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6533F24-E5D9-2084-8156-8AA19D79C7E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DEC5A2A-9FAA-A8B2-564E-B1F2F4DF4AAC}"/>
              </a:ext>
            </a:extLst>
          </p:cNvPr>
          <p:cNvSpPr>
            <a:spLocks noGrp="1"/>
          </p:cNvSpPr>
          <p:nvPr>
            <p:ph type="dt" sz="half" idx="10"/>
          </p:nvPr>
        </p:nvSpPr>
        <p:spPr>
          <a:xfrm>
            <a:off x="838200" y="6356350"/>
            <a:ext cx="2743200" cy="365125"/>
          </a:xfrm>
          <a:prstGeom prst="rect">
            <a:avLst/>
          </a:prstGeom>
        </p:spPr>
        <p:txBody>
          <a:bodyPr/>
          <a:lstStyle/>
          <a:p>
            <a:fld id="{91C3CE69-1D75-4BAE-B4EA-AC5158016BC4}" type="datetimeFigureOut">
              <a:rPr lang="vi-VN" smtClean="0"/>
              <a:t>30/11/2023</a:t>
            </a:fld>
            <a:endParaRPr lang="vi-VN"/>
          </a:p>
        </p:txBody>
      </p:sp>
      <p:sp>
        <p:nvSpPr>
          <p:cNvPr id="5" name="Footer Placeholder 4">
            <a:extLst>
              <a:ext uri="{FF2B5EF4-FFF2-40B4-BE49-F238E27FC236}">
                <a16:creationId xmlns:a16="http://schemas.microsoft.com/office/drawing/2014/main" id="{75E9B49E-6B2F-89F4-C03C-27E8BE2C040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F548EA96-C68E-AFA6-50B4-E13CE1CB1ED3}"/>
              </a:ext>
            </a:extLst>
          </p:cNvPr>
          <p:cNvSpPr>
            <a:spLocks noGrp="1"/>
          </p:cNvSpPr>
          <p:nvPr>
            <p:ph type="sldNum" sz="quarter" idx="12"/>
          </p:nvPr>
        </p:nvSpPr>
        <p:spPr>
          <a:xfrm>
            <a:off x="8610600" y="6356350"/>
            <a:ext cx="2743200" cy="365125"/>
          </a:xfrm>
          <a:prstGeom prst="rect">
            <a:avLst/>
          </a:prstGeom>
        </p:spPr>
        <p:txBody>
          <a:bodyPr/>
          <a:lstStyle/>
          <a:p>
            <a:fld id="{2DE7940E-DEDD-4B91-B45E-C34F6EA0783D}" type="slidenum">
              <a:rPr lang="vi-VN" smtClean="0"/>
              <a:t>‹#›</a:t>
            </a:fld>
            <a:endParaRPr lang="vi-VN"/>
          </a:p>
        </p:txBody>
      </p:sp>
    </p:spTree>
    <p:extLst>
      <p:ext uri="{BB962C8B-B14F-4D97-AF65-F5344CB8AC3E}">
        <p14:creationId xmlns:p14="http://schemas.microsoft.com/office/powerpoint/2010/main" val="499880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2023/11/30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0087899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2023/11/30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780357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2023/11/30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944323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2023/11/30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8092124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a:prstGeom prst="rect">
            <a:avLst/>
          </a:prstGeo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a:prstGeom prst="rect">
            <a:avLst/>
          </a:prstGeo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2023/11/30</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4077590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2023/11/30</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212501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2023/11/30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pic>
        <p:nvPicPr>
          <p:cNvPr id="6" name="Picture 5" descr="A picture containing plant&#10;&#10;Description automatically generated">
            <a:extLst>
              <a:ext uri="{FF2B5EF4-FFF2-40B4-BE49-F238E27FC236}">
                <a16:creationId xmlns:a16="http://schemas.microsoft.com/office/drawing/2014/main" id="{4D815476-8A77-9C63-AAA5-95E18853C2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990347"/>
          </a:xfrm>
          <a:prstGeom prst="rect">
            <a:avLst/>
          </a:prstGeom>
        </p:spPr>
      </p:pic>
    </p:spTree>
    <p:extLst>
      <p:ext uri="{BB962C8B-B14F-4D97-AF65-F5344CB8AC3E}">
        <p14:creationId xmlns:p14="http://schemas.microsoft.com/office/powerpoint/2010/main" val="3213711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a:prstGeom prst="rect">
            <a:avLst/>
          </a:prstGeo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2023/11/30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271892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89D36-76DD-92AA-429D-D0C32F74FFE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85049D5-26E5-2D13-EC51-D46482BDE55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684BCAD-3FF8-7E8B-3427-53A7BDB7CBC3}"/>
              </a:ext>
            </a:extLst>
          </p:cNvPr>
          <p:cNvSpPr>
            <a:spLocks noGrp="1"/>
          </p:cNvSpPr>
          <p:nvPr>
            <p:ph type="dt" sz="half" idx="10"/>
          </p:nvPr>
        </p:nvSpPr>
        <p:spPr>
          <a:xfrm>
            <a:off x="838200" y="6356350"/>
            <a:ext cx="2743200" cy="365125"/>
          </a:xfrm>
          <a:prstGeom prst="rect">
            <a:avLst/>
          </a:prstGeom>
        </p:spPr>
        <p:txBody>
          <a:bodyPr/>
          <a:lstStyle/>
          <a:p>
            <a:fld id="{91C3CE69-1D75-4BAE-B4EA-AC5158016BC4}" type="datetimeFigureOut">
              <a:rPr lang="vi-VN" smtClean="0"/>
              <a:t>30/11/2023</a:t>
            </a:fld>
            <a:endParaRPr lang="vi-VN"/>
          </a:p>
        </p:txBody>
      </p:sp>
      <p:sp>
        <p:nvSpPr>
          <p:cNvPr id="5" name="Footer Placeholder 4">
            <a:extLst>
              <a:ext uri="{FF2B5EF4-FFF2-40B4-BE49-F238E27FC236}">
                <a16:creationId xmlns:a16="http://schemas.microsoft.com/office/drawing/2014/main" id="{84F2DBD2-CB5F-AFCC-CC5B-B3213A9EE2D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5C6CFD7-D4E7-7E44-3258-05A3AA49F0F5}"/>
              </a:ext>
            </a:extLst>
          </p:cNvPr>
          <p:cNvSpPr>
            <a:spLocks noGrp="1"/>
          </p:cNvSpPr>
          <p:nvPr>
            <p:ph type="sldNum" sz="quarter" idx="12"/>
          </p:nvPr>
        </p:nvSpPr>
        <p:spPr>
          <a:xfrm>
            <a:off x="8610600" y="6356350"/>
            <a:ext cx="2743200" cy="365125"/>
          </a:xfrm>
          <a:prstGeom prst="rect">
            <a:avLst/>
          </a:prstGeom>
        </p:spPr>
        <p:txBody>
          <a:bodyPr/>
          <a:lstStyle/>
          <a:p>
            <a:fld id="{2DE7940E-DEDD-4B91-B45E-C34F6EA0783D}" type="slidenum">
              <a:rPr lang="vi-VN" smtClean="0"/>
              <a:t>‹#›</a:t>
            </a:fld>
            <a:endParaRPr lang="vi-VN"/>
          </a:p>
        </p:txBody>
      </p:sp>
    </p:spTree>
    <p:extLst>
      <p:ext uri="{BB962C8B-B14F-4D97-AF65-F5344CB8AC3E}">
        <p14:creationId xmlns:p14="http://schemas.microsoft.com/office/powerpoint/2010/main" val="29529346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2023/11/30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003705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2023/11/30</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995952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30/11/2023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4118139386"/>
      </p:ext>
    </p:extLst>
  </p:cSld>
  <p:clrMapOvr>
    <a:masterClrMapping/>
  </p:clrMapOvr>
  <p:transition spd="slow">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30/11/2023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071473331"/>
      </p:ext>
    </p:extLst>
  </p:cSld>
  <p:clrMapOvr>
    <a:masterClrMapping/>
  </p:clrMapOvr>
  <p:transition spd="slow">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30/11/2023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590119343"/>
      </p:ext>
    </p:extLst>
  </p:cSld>
  <p:clrMapOvr>
    <a:masterClrMapping/>
  </p:clrMapOvr>
  <p:transition spd="slow">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30/11/2023</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209611316"/>
      </p:ext>
    </p:extLst>
  </p:cSld>
  <p:clrMapOvr>
    <a:masterClrMapping/>
  </p:clrMapOvr>
  <p:transition spd="slow">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30/11/2023</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139001666"/>
      </p:ext>
    </p:extLst>
  </p:cSld>
  <p:clrMapOvr>
    <a:masterClrMapping/>
  </p:clrMapOvr>
  <p:transition spd="slow">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30/11/2023</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328307155"/>
      </p:ext>
    </p:extLst>
  </p:cSld>
  <p:clrMapOvr>
    <a:masterClrMapping/>
  </p:clrMapOvr>
  <p:transition spd="slow">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30/11/2023</a:t>
            </a:fld>
            <a:endParaRPr lang="en-GB"/>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921165761"/>
      </p:ext>
    </p:extLst>
  </p:cSld>
  <p:clrMapOvr>
    <a:masterClrMapping/>
  </p:clrMapOvr>
  <p:transition spd="slow">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30/11/2023</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137672074"/>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684D1-A1A5-6C1F-AEFB-BB8470EE2A1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3AB4BB76-0156-8AF3-CDCD-261E35CAA1E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1A3E727-C672-9041-D222-3A864FAEE9E8}"/>
              </a:ext>
            </a:extLst>
          </p:cNvPr>
          <p:cNvSpPr>
            <a:spLocks noGrp="1"/>
          </p:cNvSpPr>
          <p:nvPr>
            <p:ph type="dt" sz="half" idx="10"/>
          </p:nvPr>
        </p:nvSpPr>
        <p:spPr>
          <a:xfrm>
            <a:off x="838200" y="6356350"/>
            <a:ext cx="2743200" cy="365125"/>
          </a:xfrm>
          <a:prstGeom prst="rect">
            <a:avLst/>
          </a:prstGeom>
        </p:spPr>
        <p:txBody>
          <a:bodyPr/>
          <a:lstStyle/>
          <a:p>
            <a:fld id="{91C3CE69-1D75-4BAE-B4EA-AC5158016BC4}" type="datetimeFigureOut">
              <a:rPr lang="vi-VN" smtClean="0"/>
              <a:t>30/11/2023</a:t>
            </a:fld>
            <a:endParaRPr lang="vi-VN"/>
          </a:p>
        </p:txBody>
      </p:sp>
      <p:sp>
        <p:nvSpPr>
          <p:cNvPr id="5" name="Footer Placeholder 4">
            <a:extLst>
              <a:ext uri="{FF2B5EF4-FFF2-40B4-BE49-F238E27FC236}">
                <a16:creationId xmlns:a16="http://schemas.microsoft.com/office/drawing/2014/main" id="{5C266B49-4772-F909-5DCB-AD6A3CA6146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CA5637F3-550F-C47F-93F8-BC8F5F0BC9D8}"/>
              </a:ext>
            </a:extLst>
          </p:cNvPr>
          <p:cNvSpPr>
            <a:spLocks noGrp="1"/>
          </p:cNvSpPr>
          <p:nvPr>
            <p:ph type="sldNum" sz="quarter" idx="12"/>
          </p:nvPr>
        </p:nvSpPr>
        <p:spPr>
          <a:xfrm>
            <a:off x="8610600" y="6356350"/>
            <a:ext cx="2743200" cy="365125"/>
          </a:xfrm>
          <a:prstGeom prst="rect">
            <a:avLst/>
          </a:prstGeom>
        </p:spPr>
        <p:txBody>
          <a:bodyPr/>
          <a:lstStyle/>
          <a:p>
            <a:fld id="{2DE7940E-DEDD-4B91-B45E-C34F6EA0783D}" type="slidenum">
              <a:rPr lang="vi-VN" smtClean="0"/>
              <a:t>‹#›</a:t>
            </a:fld>
            <a:endParaRPr lang="vi-VN"/>
          </a:p>
        </p:txBody>
      </p:sp>
    </p:spTree>
    <p:extLst>
      <p:ext uri="{BB962C8B-B14F-4D97-AF65-F5344CB8AC3E}">
        <p14:creationId xmlns:p14="http://schemas.microsoft.com/office/powerpoint/2010/main" val="7696904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30/11/2023</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460863577"/>
      </p:ext>
    </p:extLst>
  </p:cSld>
  <p:clrMapOvr>
    <a:masterClrMapping/>
  </p:clrMapOvr>
  <p:transition spd="slow">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30/11/2023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790648706"/>
      </p:ext>
    </p:extLst>
  </p:cSld>
  <p:clrMapOvr>
    <a:masterClrMapping/>
  </p:clrMapOvr>
  <p:transition spd="slow">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30/11/2023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357641150"/>
      </p:ext>
    </p:extLst>
  </p:cSld>
  <p:clrMapOvr>
    <a:masterClrMapping/>
  </p:clrMapOvr>
  <p:transition spd="slow">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30/11/2023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162366494"/>
      </p:ext>
    </p:extLst>
  </p:cSld>
  <p:clrMapOvr>
    <a:masterClrMapping/>
  </p:clrMapOvr>
  <p:transition spd="slow">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30/11/2023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846524757"/>
      </p:ext>
    </p:extLst>
  </p:cSld>
  <p:clrMapOvr>
    <a:masterClrMapping/>
  </p:clrMapOvr>
  <p:transition spd="slow">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30/11/2023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4233028179"/>
      </p:ext>
    </p:extLst>
  </p:cSld>
  <p:clrMapOvr>
    <a:masterClrMapping/>
  </p:clrMapOvr>
  <p:transition spd="slow">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30/11/2023</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131866528"/>
      </p:ext>
    </p:extLst>
  </p:cSld>
  <p:clrMapOvr>
    <a:masterClrMapping/>
  </p:clrMapOvr>
  <p:transition spd="slow">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30/11/2023</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095559451"/>
      </p:ext>
    </p:extLst>
  </p:cSld>
  <p:clrMapOvr>
    <a:masterClrMapping/>
  </p:clrMapOvr>
  <p:transition spd="slow">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30/11/2023</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731085196"/>
      </p:ext>
    </p:extLst>
  </p:cSld>
  <p:clrMapOvr>
    <a:masterClrMapping/>
  </p:clrMapOvr>
  <p:transition spd="slow">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30/11/2023</a:t>
            </a:fld>
            <a:endParaRPr lang="en-GB"/>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4043248487"/>
      </p:ext>
    </p:extLst>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D3965-10BB-6388-4485-8624ECAFDF8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482CE283-C8A1-E2E3-6FDA-F749C4A146A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C17060E4-0D8E-FFB1-0F6F-4A02E03F53F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C73C4EB2-DB05-7996-31E8-482E121BB9D5}"/>
              </a:ext>
            </a:extLst>
          </p:cNvPr>
          <p:cNvSpPr>
            <a:spLocks noGrp="1"/>
          </p:cNvSpPr>
          <p:nvPr>
            <p:ph type="dt" sz="half" idx="10"/>
          </p:nvPr>
        </p:nvSpPr>
        <p:spPr>
          <a:xfrm>
            <a:off x="838200" y="6356350"/>
            <a:ext cx="2743200" cy="365125"/>
          </a:xfrm>
          <a:prstGeom prst="rect">
            <a:avLst/>
          </a:prstGeom>
        </p:spPr>
        <p:txBody>
          <a:bodyPr/>
          <a:lstStyle/>
          <a:p>
            <a:fld id="{91C3CE69-1D75-4BAE-B4EA-AC5158016BC4}" type="datetimeFigureOut">
              <a:rPr lang="vi-VN" smtClean="0"/>
              <a:t>30/11/2023</a:t>
            </a:fld>
            <a:endParaRPr lang="vi-VN"/>
          </a:p>
        </p:txBody>
      </p:sp>
      <p:sp>
        <p:nvSpPr>
          <p:cNvPr id="6" name="Footer Placeholder 5">
            <a:extLst>
              <a:ext uri="{FF2B5EF4-FFF2-40B4-BE49-F238E27FC236}">
                <a16:creationId xmlns:a16="http://schemas.microsoft.com/office/drawing/2014/main" id="{AF6F47CE-BB5E-1D35-607B-85313C558D9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F0F60B08-5506-36DE-45FF-E3B804B2857C}"/>
              </a:ext>
            </a:extLst>
          </p:cNvPr>
          <p:cNvSpPr>
            <a:spLocks noGrp="1"/>
          </p:cNvSpPr>
          <p:nvPr>
            <p:ph type="sldNum" sz="quarter" idx="12"/>
          </p:nvPr>
        </p:nvSpPr>
        <p:spPr>
          <a:xfrm>
            <a:off x="8610600" y="6356350"/>
            <a:ext cx="2743200" cy="365125"/>
          </a:xfrm>
          <a:prstGeom prst="rect">
            <a:avLst/>
          </a:prstGeom>
        </p:spPr>
        <p:txBody>
          <a:bodyPr/>
          <a:lstStyle/>
          <a:p>
            <a:fld id="{2DE7940E-DEDD-4B91-B45E-C34F6EA0783D}" type="slidenum">
              <a:rPr lang="vi-VN" smtClean="0"/>
              <a:t>‹#›</a:t>
            </a:fld>
            <a:endParaRPr lang="vi-VN"/>
          </a:p>
        </p:txBody>
      </p:sp>
    </p:spTree>
    <p:extLst>
      <p:ext uri="{BB962C8B-B14F-4D97-AF65-F5344CB8AC3E}">
        <p14:creationId xmlns:p14="http://schemas.microsoft.com/office/powerpoint/2010/main" val="42465277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30/11/2023</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151607645"/>
      </p:ext>
    </p:extLst>
  </p:cSld>
  <p:clrMapOvr>
    <a:masterClrMapping/>
  </p:clrMapOvr>
  <p:transition spd="slow">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30/11/2023</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334099536"/>
      </p:ext>
    </p:extLst>
  </p:cSld>
  <p:clrMapOvr>
    <a:masterClrMapping/>
  </p:clrMapOvr>
  <p:transition spd="slow">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30/11/2023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4021070710"/>
      </p:ext>
    </p:extLst>
  </p:cSld>
  <p:clrMapOvr>
    <a:masterClrMapping/>
  </p:clrMapOvr>
  <p:transition spd="slow">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30/11/2023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503703129"/>
      </p:ext>
    </p:extLst>
  </p:cSld>
  <p:clrMapOvr>
    <a:masterClrMapping/>
  </p:clrMapOvr>
  <p:transition spd="slow">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30/11/2023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790252192"/>
      </p:ext>
    </p:extLst>
  </p:cSld>
  <p:clrMapOvr>
    <a:masterClrMapping/>
  </p:clrMapOvr>
  <p:transition spd="slow">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30/11/2023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73236488"/>
      </p:ext>
    </p:extLst>
  </p:cSld>
  <p:clrMapOvr>
    <a:masterClrMapping/>
  </p:clrMapOvr>
  <p:transition spd="slow">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30/11/2023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325394090"/>
      </p:ext>
    </p:extLst>
  </p:cSld>
  <p:clrMapOvr>
    <a:masterClrMapping/>
  </p:clrMapOvr>
  <p:transition spd="slow">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30/11/2023</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8" name="Picture 7">
            <a:extLst>
              <a:ext uri="{FF2B5EF4-FFF2-40B4-BE49-F238E27FC236}">
                <a16:creationId xmlns:a16="http://schemas.microsoft.com/office/drawing/2014/main" id="{CF0DE7C7-87BD-4B94-A7F4-AD837436772E}"/>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9" name="Picture 8">
            <a:extLst>
              <a:ext uri="{FF2B5EF4-FFF2-40B4-BE49-F238E27FC236}">
                <a16:creationId xmlns:a16="http://schemas.microsoft.com/office/drawing/2014/main" id="{6AD21A83-1AC5-47C7-ABE4-FB8ED28243A8}"/>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10" name="Picture 9">
            <a:extLst>
              <a:ext uri="{FF2B5EF4-FFF2-40B4-BE49-F238E27FC236}">
                <a16:creationId xmlns:a16="http://schemas.microsoft.com/office/drawing/2014/main" id="{7A7F1460-055A-4C66-80DF-5EED08C111CA}"/>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1" name="Picture 10">
            <a:extLst>
              <a:ext uri="{FF2B5EF4-FFF2-40B4-BE49-F238E27FC236}">
                <a16:creationId xmlns:a16="http://schemas.microsoft.com/office/drawing/2014/main" id="{9C8DB135-DBAB-4C78-858D-647B0DECCD4E}"/>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791868745"/>
      </p:ext>
    </p:extLst>
  </p:cSld>
  <p:clrMapOvr>
    <a:masterClrMapping/>
  </p:clrMapOvr>
  <p:transition spd="slow">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30/11/2023</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097772002"/>
      </p:ext>
    </p:extLst>
  </p:cSld>
  <p:clrMapOvr>
    <a:masterClrMapping/>
  </p:clrMapOvr>
  <p:transition spd="slow">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30/11/2023</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796572391"/>
      </p:ext>
    </p:extLst>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15874-40AB-2B6F-DB95-3FBB0264D69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11474E70-F9D7-E479-EDED-FD7858617F4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9F961A-DD6C-332B-3132-2F86C7B7317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81BE4E27-007B-25C9-BF9A-AB7E6676409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2494F5-0F5B-2B61-69DA-8428D6F43E1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B3628A8F-3219-4A6C-6276-152C855C81AC}"/>
              </a:ext>
            </a:extLst>
          </p:cNvPr>
          <p:cNvSpPr>
            <a:spLocks noGrp="1"/>
          </p:cNvSpPr>
          <p:nvPr>
            <p:ph type="dt" sz="half" idx="10"/>
          </p:nvPr>
        </p:nvSpPr>
        <p:spPr>
          <a:xfrm>
            <a:off x="838200" y="6356350"/>
            <a:ext cx="2743200" cy="365125"/>
          </a:xfrm>
          <a:prstGeom prst="rect">
            <a:avLst/>
          </a:prstGeom>
        </p:spPr>
        <p:txBody>
          <a:bodyPr/>
          <a:lstStyle/>
          <a:p>
            <a:fld id="{91C3CE69-1D75-4BAE-B4EA-AC5158016BC4}" type="datetimeFigureOut">
              <a:rPr lang="vi-VN" smtClean="0"/>
              <a:t>30/11/2023</a:t>
            </a:fld>
            <a:endParaRPr lang="vi-VN"/>
          </a:p>
        </p:txBody>
      </p:sp>
      <p:sp>
        <p:nvSpPr>
          <p:cNvPr id="8" name="Footer Placeholder 7">
            <a:extLst>
              <a:ext uri="{FF2B5EF4-FFF2-40B4-BE49-F238E27FC236}">
                <a16:creationId xmlns:a16="http://schemas.microsoft.com/office/drawing/2014/main" id="{5E2E7747-A909-E793-B0A3-EFE660081D2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92DABF9C-682E-B4AA-F848-8799FDD9F114}"/>
              </a:ext>
            </a:extLst>
          </p:cNvPr>
          <p:cNvSpPr>
            <a:spLocks noGrp="1"/>
          </p:cNvSpPr>
          <p:nvPr>
            <p:ph type="sldNum" sz="quarter" idx="12"/>
          </p:nvPr>
        </p:nvSpPr>
        <p:spPr>
          <a:xfrm>
            <a:off x="8610600" y="6356350"/>
            <a:ext cx="2743200" cy="365125"/>
          </a:xfrm>
          <a:prstGeom prst="rect">
            <a:avLst/>
          </a:prstGeom>
        </p:spPr>
        <p:txBody>
          <a:bodyPr/>
          <a:lstStyle/>
          <a:p>
            <a:fld id="{2DE7940E-DEDD-4B91-B45E-C34F6EA0783D}" type="slidenum">
              <a:rPr lang="vi-VN" smtClean="0"/>
              <a:t>‹#›</a:t>
            </a:fld>
            <a:endParaRPr lang="vi-VN"/>
          </a:p>
        </p:txBody>
      </p:sp>
    </p:spTree>
    <p:extLst>
      <p:ext uri="{BB962C8B-B14F-4D97-AF65-F5344CB8AC3E}">
        <p14:creationId xmlns:p14="http://schemas.microsoft.com/office/powerpoint/2010/main" val="18411975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30/11/2023</a:t>
            </a:fld>
            <a:endParaRPr lang="en-GB"/>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4173704461"/>
      </p:ext>
    </p:extLst>
  </p:cSld>
  <p:clrMapOvr>
    <a:masterClrMapping/>
  </p:clrMapOvr>
  <p:transition spd="slow">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30/11/2023</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112997964"/>
      </p:ext>
    </p:extLst>
  </p:cSld>
  <p:clrMapOvr>
    <a:masterClrMapping/>
  </p:clrMapOvr>
  <p:transition spd="slow">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30/11/2023</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0746210"/>
      </p:ext>
    </p:extLst>
  </p:cSld>
  <p:clrMapOvr>
    <a:masterClrMapping/>
  </p:clrMapOvr>
  <p:transition spd="slow">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30/11/2023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470106593"/>
      </p:ext>
    </p:extLst>
  </p:cSld>
  <p:clrMapOvr>
    <a:masterClrMapping/>
  </p:clrMapOvr>
  <p:transition spd="slow">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30/11/2023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7" name="Picture 6">
            <a:extLst>
              <a:ext uri="{FF2B5EF4-FFF2-40B4-BE49-F238E27FC236}">
                <a16:creationId xmlns:a16="http://schemas.microsoft.com/office/drawing/2014/main" id="{8DAC9EF4-18ED-42B6-8CD1-93E16E3F30A6}"/>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8" name="Picture 7">
            <a:extLst>
              <a:ext uri="{FF2B5EF4-FFF2-40B4-BE49-F238E27FC236}">
                <a16:creationId xmlns:a16="http://schemas.microsoft.com/office/drawing/2014/main" id="{FB25966C-A8C6-44F3-9518-31241BA276DF}"/>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9" name="Picture 8">
            <a:extLst>
              <a:ext uri="{FF2B5EF4-FFF2-40B4-BE49-F238E27FC236}">
                <a16:creationId xmlns:a16="http://schemas.microsoft.com/office/drawing/2014/main" id="{21815530-6ED5-4AB9-9677-CF4C63CB5BA9}"/>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0" name="Picture 9">
            <a:extLst>
              <a:ext uri="{FF2B5EF4-FFF2-40B4-BE49-F238E27FC236}">
                <a16:creationId xmlns:a16="http://schemas.microsoft.com/office/drawing/2014/main" id="{CF868F2F-8511-44BE-819A-E83B9E2F7A57}"/>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1484465865"/>
      </p:ext>
    </p:extLst>
  </p:cSld>
  <p:clrMapOvr>
    <a:masterClrMapping/>
  </p:clrMapOvr>
  <p:transition spd="slow">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2023/11/30</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29354033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2023/11/30</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7168486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2023/11/30</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3967976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2023/11/30</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0020370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2023/11/30</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21717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11DF6-B1FD-6C13-5076-804363AA67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FF3B4D0F-AD21-5D06-5493-AEE9ABA147A6}"/>
              </a:ext>
            </a:extLst>
          </p:cNvPr>
          <p:cNvSpPr>
            <a:spLocks noGrp="1"/>
          </p:cNvSpPr>
          <p:nvPr>
            <p:ph type="dt" sz="half" idx="10"/>
          </p:nvPr>
        </p:nvSpPr>
        <p:spPr>
          <a:xfrm>
            <a:off x="838200" y="6356350"/>
            <a:ext cx="2743200" cy="365125"/>
          </a:xfrm>
          <a:prstGeom prst="rect">
            <a:avLst/>
          </a:prstGeom>
        </p:spPr>
        <p:txBody>
          <a:bodyPr/>
          <a:lstStyle/>
          <a:p>
            <a:fld id="{91C3CE69-1D75-4BAE-B4EA-AC5158016BC4}" type="datetimeFigureOut">
              <a:rPr lang="vi-VN" smtClean="0"/>
              <a:t>30/11/2023</a:t>
            </a:fld>
            <a:endParaRPr lang="vi-VN"/>
          </a:p>
        </p:txBody>
      </p:sp>
      <p:sp>
        <p:nvSpPr>
          <p:cNvPr id="4" name="Footer Placeholder 3">
            <a:extLst>
              <a:ext uri="{FF2B5EF4-FFF2-40B4-BE49-F238E27FC236}">
                <a16:creationId xmlns:a16="http://schemas.microsoft.com/office/drawing/2014/main" id="{A4432BF0-F12A-CB92-5CA0-050D6638E4E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6C67FF6D-A34F-2493-DEFD-88331FAA23F5}"/>
              </a:ext>
            </a:extLst>
          </p:cNvPr>
          <p:cNvSpPr>
            <a:spLocks noGrp="1"/>
          </p:cNvSpPr>
          <p:nvPr>
            <p:ph type="sldNum" sz="quarter" idx="12"/>
          </p:nvPr>
        </p:nvSpPr>
        <p:spPr>
          <a:xfrm>
            <a:off x="8610600" y="6356350"/>
            <a:ext cx="2743200" cy="365125"/>
          </a:xfrm>
          <a:prstGeom prst="rect">
            <a:avLst/>
          </a:prstGeom>
        </p:spPr>
        <p:txBody>
          <a:bodyPr/>
          <a:lstStyle/>
          <a:p>
            <a:fld id="{2DE7940E-DEDD-4B91-B45E-C34F6EA0783D}" type="slidenum">
              <a:rPr lang="vi-VN" smtClean="0"/>
              <a:t>‹#›</a:t>
            </a:fld>
            <a:endParaRPr lang="vi-VN"/>
          </a:p>
        </p:txBody>
      </p:sp>
    </p:spTree>
    <p:extLst>
      <p:ext uri="{BB962C8B-B14F-4D97-AF65-F5344CB8AC3E}">
        <p14:creationId xmlns:p14="http://schemas.microsoft.com/office/powerpoint/2010/main" val="323457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2023/11/30</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9971572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2023/11/30</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29450272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2023/11/30</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0662443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2023/11/30</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5558282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2023/11/30</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0388074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2023/11/30</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848744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95980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36250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188271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5883928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942FF7-CAA4-AE52-5F88-D6AC2D592B4C}"/>
              </a:ext>
            </a:extLst>
          </p:cNvPr>
          <p:cNvSpPr>
            <a:spLocks noGrp="1"/>
          </p:cNvSpPr>
          <p:nvPr>
            <p:ph type="dt" sz="half" idx="10"/>
          </p:nvPr>
        </p:nvSpPr>
        <p:spPr>
          <a:xfrm>
            <a:off x="838200" y="6356350"/>
            <a:ext cx="2743200" cy="365125"/>
          </a:xfrm>
          <a:prstGeom prst="rect">
            <a:avLst/>
          </a:prstGeom>
        </p:spPr>
        <p:txBody>
          <a:bodyPr/>
          <a:lstStyle/>
          <a:p>
            <a:fld id="{91C3CE69-1D75-4BAE-B4EA-AC5158016BC4}" type="datetimeFigureOut">
              <a:rPr lang="vi-VN" smtClean="0"/>
              <a:t>30/11/2023</a:t>
            </a:fld>
            <a:endParaRPr lang="vi-VN"/>
          </a:p>
        </p:txBody>
      </p:sp>
      <p:sp>
        <p:nvSpPr>
          <p:cNvPr id="3" name="Footer Placeholder 2">
            <a:extLst>
              <a:ext uri="{FF2B5EF4-FFF2-40B4-BE49-F238E27FC236}">
                <a16:creationId xmlns:a16="http://schemas.microsoft.com/office/drawing/2014/main" id="{C490BAEB-EB89-3F52-59C7-4A84782298E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7D896076-3932-2C60-8165-0CDB42C01E29}"/>
              </a:ext>
            </a:extLst>
          </p:cNvPr>
          <p:cNvSpPr>
            <a:spLocks noGrp="1"/>
          </p:cNvSpPr>
          <p:nvPr>
            <p:ph type="sldNum" sz="quarter" idx="12"/>
          </p:nvPr>
        </p:nvSpPr>
        <p:spPr>
          <a:xfrm>
            <a:off x="8610600" y="6356350"/>
            <a:ext cx="2743200" cy="365125"/>
          </a:xfrm>
          <a:prstGeom prst="rect">
            <a:avLst/>
          </a:prstGeom>
        </p:spPr>
        <p:txBody>
          <a:bodyPr/>
          <a:lstStyle/>
          <a:p>
            <a:fld id="{2DE7940E-DEDD-4B91-B45E-C34F6EA0783D}" type="slidenum">
              <a:rPr lang="vi-VN" smtClean="0"/>
              <a:t>‹#›</a:t>
            </a:fld>
            <a:endParaRPr lang="vi-VN"/>
          </a:p>
        </p:txBody>
      </p:sp>
    </p:spTree>
    <p:extLst>
      <p:ext uri="{BB962C8B-B14F-4D97-AF65-F5344CB8AC3E}">
        <p14:creationId xmlns:p14="http://schemas.microsoft.com/office/powerpoint/2010/main" val="3335846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7D1C9-8E5C-A068-CCCC-4BAFCC3637D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8C9F2E25-1808-B006-2686-DE2781A0E68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7A25DD5-E65F-0189-E579-915F14C54C5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9B9C19-94F8-92C9-44DE-50766F262C0B}"/>
              </a:ext>
            </a:extLst>
          </p:cNvPr>
          <p:cNvSpPr>
            <a:spLocks noGrp="1"/>
          </p:cNvSpPr>
          <p:nvPr>
            <p:ph type="dt" sz="half" idx="10"/>
          </p:nvPr>
        </p:nvSpPr>
        <p:spPr>
          <a:xfrm>
            <a:off x="838200" y="6356350"/>
            <a:ext cx="2743200" cy="365125"/>
          </a:xfrm>
          <a:prstGeom prst="rect">
            <a:avLst/>
          </a:prstGeom>
        </p:spPr>
        <p:txBody>
          <a:bodyPr/>
          <a:lstStyle/>
          <a:p>
            <a:fld id="{91C3CE69-1D75-4BAE-B4EA-AC5158016BC4}" type="datetimeFigureOut">
              <a:rPr lang="vi-VN" smtClean="0"/>
              <a:t>30/11/2023</a:t>
            </a:fld>
            <a:endParaRPr lang="vi-VN"/>
          </a:p>
        </p:txBody>
      </p:sp>
      <p:sp>
        <p:nvSpPr>
          <p:cNvPr id="6" name="Footer Placeholder 5">
            <a:extLst>
              <a:ext uri="{FF2B5EF4-FFF2-40B4-BE49-F238E27FC236}">
                <a16:creationId xmlns:a16="http://schemas.microsoft.com/office/drawing/2014/main" id="{0CB237A6-7476-7B77-193B-75BED130619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2412FD95-D028-5DD3-51CB-831AF7931BD9}"/>
              </a:ext>
            </a:extLst>
          </p:cNvPr>
          <p:cNvSpPr>
            <a:spLocks noGrp="1"/>
          </p:cNvSpPr>
          <p:nvPr>
            <p:ph type="sldNum" sz="quarter" idx="12"/>
          </p:nvPr>
        </p:nvSpPr>
        <p:spPr>
          <a:xfrm>
            <a:off x="8610600" y="6356350"/>
            <a:ext cx="2743200" cy="365125"/>
          </a:xfrm>
          <a:prstGeom prst="rect">
            <a:avLst/>
          </a:prstGeom>
        </p:spPr>
        <p:txBody>
          <a:bodyPr/>
          <a:lstStyle/>
          <a:p>
            <a:fld id="{2DE7940E-DEDD-4B91-B45E-C34F6EA0783D}" type="slidenum">
              <a:rPr lang="vi-VN" smtClean="0"/>
              <a:t>‹#›</a:t>
            </a:fld>
            <a:endParaRPr lang="vi-VN"/>
          </a:p>
        </p:txBody>
      </p:sp>
    </p:spTree>
    <p:extLst>
      <p:ext uri="{BB962C8B-B14F-4D97-AF65-F5344CB8AC3E}">
        <p14:creationId xmlns:p14="http://schemas.microsoft.com/office/powerpoint/2010/main" val="219561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FE3B8-7F68-7CAD-CD10-976F779BF48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B4E7343A-FD00-B2EA-70C2-7D568CD9703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D8AEB90B-674F-4C28-7098-CA0FA68E5EB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C8EF54-73D9-C26B-8C1B-74341FD64223}"/>
              </a:ext>
            </a:extLst>
          </p:cNvPr>
          <p:cNvSpPr>
            <a:spLocks noGrp="1"/>
          </p:cNvSpPr>
          <p:nvPr>
            <p:ph type="dt" sz="half" idx="10"/>
          </p:nvPr>
        </p:nvSpPr>
        <p:spPr>
          <a:xfrm>
            <a:off x="838200" y="6356350"/>
            <a:ext cx="2743200" cy="365125"/>
          </a:xfrm>
          <a:prstGeom prst="rect">
            <a:avLst/>
          </a:prstGeom>
        </p:spPr>
        <p:txBody>
          <a:bodyPr/>
          <a:lstStyle/>
          <a:p>
            <a:fld id="{91C3CE69-1D75-4BAE-B4EA-AC5158016BC4}" type="datetimeFigureOut">
              <a:rPr lang="vi-VN" smtClean="0"/>
              <a:t>30/11/2023</a:t>
            </a:fld>
            <a:endParaRPr lang="vi-VN"/>
          </a:p>
        </p:txBody>
      </p:sp>
      <p:sp>
        <p:nvSpPr>
          <p:cNvPr id="6" name="Footer Placeholder 5">
            <a:extLst>
              <a:ext uri="{FF2B5EF4-FFF2-40B4-BE49-F238E27FC236}">
                <a16:creationId xmlns:a16="http://schemas.microsoft.com/office/drawing/2014/main" id="{036DBA78-840E-7B15-8DDB-961A1855A4C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23DB0207-82C0-6228-E93C-1E49D43D23F7}"/>
              </a:ext>
            </a:extLst>
          </p:cNvPr>
          <p:cNvSpPr>
            <a:spLocks noGrp="1"/>
          </p:cNvSpPr>
          <p:nvPr>
            <p:ph type="sldNum" sz="quarter" idx="12"/>
          </p:nvPr>
        </p:nvSpPr>
        <p:spPr>
          <a:xfrm>
            <a:off x="8610600" y="6356350"/>
            <a:ext cx="2743200" cy="365125"/>
          </a:xfrm>
          <a:prstGeom prst="rect">
            <a:avLst/>
          </a:prstGeom>
        </p:spPr>
        <p:txBody>
          <a:bodyPr/>
          <a:lstStyle/>
          <a:p>
            <a:fld id="{2DE7940E-DEDD-4B91-B45E-C34F6EA0783D}" type="slidenum">
              <a:rPr lang="vi-VN" smtClean="0"/>
              <a:t>‹#›</a:t>
            </a:fld>
            <a:endParaRPr lang="vi-VN"/>
          </a:p>
        </p:txBody>
      </p:sp>
    </p:spTree>
    <p:extLst>
      <p:ext uri="{BB962C8B-B14F-4D97-AF65-F5344CB8AC3E}">
        <p14:creationId xmlns:p14="http://schemas.microsoft.com/office/powerpoint/2010/main" val="17076131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3.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3.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image" Target="../media/image3.pn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image" Target="../media/image5.jpeg"/><Relationship Id="rId2" Type="http://schemas.openxmlformats.org/officeDocument/2006/relationships/slideLayout" Target="../slideLayouts/slideLayout56.xml"/><Relationship Id="rId16" Type="http://schemas.openxmlformats.org/officeDocument/2006/relationships/theme" Target="../theme/theme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descr="A white circle with leaves and blue text&#10;&#10;Description automatically generated">
            <a:extLst>
              <a:ext uri="{FF2B5EF4-FFF2-40B4-BE49-F238E27FC236}">
                <a16:creationId xmlns:a16="http://schemas.microsoft.com/office/drawing/2014/main" id="{0870B174-D6EE-6C6E-D4F5-1178320CB92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2639674" y="133350"/>
            <a:ext cx="1381125" cy="1381125"/>
          </a:xfrm>
          <a:prstGeom prst="rect">
            <a:avLst/>
          </a:prstGeom>
        </p:spPr>
      </p:pic>
      <p:pic>
        <p:nvPicPr>
          <p:cNvPr id="13" name="Picture 12" descr="A white circle with leaves and blue text&#10;&#10;Description automatically generated">
            <a:extLst>
              <a:ext uri="{FF2B5EF4-FFF2-40B4-BE49-F238E27FC236}">
                <a16:creationId xmlns:a16="http://schemas.microsoft.com/office/drawing/2014/main" id="{5D313F63-53F4-342B-2960-2F924837CDD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601565" y="7739496"/>
            <a:ext cx="1381125" cy="1381125"/>
          </a:xfrm>
          <a:prstGeom prst="rect">
            <a:avLst/>
          </a:prstGeom>
        </p:spPr>
      </p:pic>
    </p:spTree>
    <p:extLst>
      <p:ext uri="{BB962C8B-B14F-4D97-AF65-F5344CB8AC3E}">
        <p14:creationId xmlns:p14="http://schemas.microsoft.com/office/powerpoint/2010/main" val="3450430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F900CDAF-4BD7-C674-A7B7-08C321741A25}"/>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12639674" y="133350"/>
            <a:ext cx="1381125" cy="1381125"/>
          </a:xfrm>
          <a:prstGeom prst="rect">
            <a:avLst/>
          </a:prstGeom>
        </p:spPr>
      </p:pic>
    </p:spTree>
    <p:extLst>
      <p:ext uri="{BB962C8B-B14F-4D97-AF65-F5344CB8AC3E}">
        <p14:creationId xmlns:p14="http://schemas.microsoft.com/office/powerpoint/2010/main" val="9346730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txStyles>
    <p:titleStyle>
      <a:lvl1pPr algn="l" defTabSz="914400" rtl="0" eaLnBrk="1" latinLnBrk="0" hangingPunct="1">
        <a:lnSpc>
          <a:spcPct val="90000"/>
        </a:lnSpc>
        <a:spcBef>
          <a:spcPct val="0"/>
        </a:spcBef>
        <a:buNone/>
        <a:defRPr sz="4400" kern="1200">
          <a:solidFill>
            <a:schemeClr val="tx1"/>
          </a:solidFill>
          <a:latin typeface="印品黑体" panose="00000500000000000000" pitchFamily="2" charset="-122"/>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823748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830346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5176812"/>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630253107"/>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9.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microsoft.com/office/2007/relationships/hdphoto" Target="../media/hdphoto1.wdp"/><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png"/><Relationship Id="rId14" Type="http://schemas.openxmlformats.org/officeDocument/2006/relationships/image" Target="../media/image1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53.svg"/></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53.sv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52.wmf"/><Relationship Id="rId5" Type="http://schemas.openxmlformats.org/officeDocument/2006/relationships/image" Target="../media/image53.png"/><Relationship Id="rId4"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54.wmf"/><Relationship Id="rId5" Type="http://schemas.openxmlformats.org/officeDocument/2006/relationships/image" Target="../media/image53.png"/><Relationship Id="rId4"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8.xml"/><Relationship Id="rId6" Type="http://schemas.openxmlformats.org/officeDocument/2006/relationships/image" Target="../media/image61.svg"/><Relationship Id="rId5" Type="http://schemas.openxmlformats.org/officeDocument/2006/relationships/image" Target="../media/image58.png"/><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8.xml"/><Relationship Id="rId4" Type="http://schemas.openxmlformats.org/officeDocument/2006/relationships/image" Target="../media/image61.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8.xml"/><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33.png"/><Relationship Id="rId1" Type="http://schemas.openxmlformats.org/officeDocument/2006/relationships/slideLayout" Target="../slideLayouts/slideLayout18.xml"/><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68.png"/></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8.xml"/><Relationship Id="rId5" Type="http://schemas.openxmlformats.org/officeDocument/2006/relationships/image" Target="../media/image71.png"/><Relationship Id="rId4" Type="http://schemas.openxmlformats.org/officeDocument/2006/relationships/image" Target="../media/image74.sv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8.xml"/><Relationship Id="rId5" Type="http://schemas.openxmlformats.org/officeDocument/2006/relationships/image" Target="../media/image48.png"/><Relationship Id="rId4" Type="http://schemas.microsoft.com/office/2007/relationships/hdphoto" Target="../media/hdphoto4.wdp"/></Relationships>
</file>

<file path=ppt/slides/_rels/slide2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72.wmf"/><Relationship Id="rId3" Type="http://schemas.openxmlformats.org/officeDocument/2006/relationships/control" Target="../activeX/activeX4.xml"/><Relationship Id="rId7" Type="http://schemas.openxmlformats.org/officeDocument/2006/relationships/notesSlide" Target="../notesSlides/notesSlide10.xml"/><Relationship Id="rId12" Type="http://schemas.openxmlformats.org/officeDocument/2006/relationships/image" Target="../media/image80.png"/><Relationship Id="rId2" Type="http://schemas.openxmlformats.org/officeDocument/2006/relationships/control" Target="../activeX/activeX3.xml"/><Relationship Id="rId16" Type="http://schemas.openxmlformats.org/officeDocument/2006/relationships/image" Target="../media/image75.wmf"/><Relationship Id="rId1" Type="http://schemas.openxmlformats.org/officeDocument/2006/relationships/vmlDrawing" Target="../drawings/vmlDrawing3.vml"/><Relationship Id="rId6" Type="http://schemas.openxmlformats.org/officeDocument/2006/relationships/slideLayout" Target="../slideLayouts/slideLayout39.xml"/><Relationship Id="rId11" Type="http://schemas.openxmlformats.org/officeDocument/2006/relationships/image" Target="../media/image79.png"/><Relationship Id="rId5" Type="http://schemas.openxmlformats.org/officeDocument/2006/relationships/control" Target="../activeX/activeX6.xml"/><Relationship Id="rId15" Type="http://schemas.openxmlformats.org/officeDocument/2006/relationships/image" Target="../media/image74.wmf"/><Relationship Id="rId10" Type="http://schemas.openxmlformats.org/officeDocument/2006/relationships/image" Target="../media/image78.png"/><Relationship Id="rId4" Type="http://schemas.openxmlformats.org/officeDocument/2006/relationships/control" Target="../activeX/activeX5.xml"/><Relationship Id="rId9" Type="http://schemas.openxmlformats.org/officeDocument/2006/relationships/image" Target="../media/image77.png"/><Relationship Id="rId14" Type="http://schemas.openxmlformats.org/officeDocument/2006/relationships/image" Target="../media/image73.w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1.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0.gif"/><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5.png"/><Relationship Id="rId11" Type="http://schemas.openxmlformats.org/officeDocument/2006/relationships/image" Target="../media/image29.pn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2.png"/></Relationships>
</file>

<file path=ppt/slides/_rels/slide3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1.png"/><Relationship Id="rId1" Type="http://schemas.openxmlformats.org/officeDocument/2006/relationships/slideLayout" Target="../slideLayouts/slideLayout50.xml"/><Relationship Id="rId6" Type="http://schemas.openxmlformats.org/officeDocument/2006/relationships/image" Target="../media/image83.png"/><Relationship Id="rId5" Type="http://schemas.microsoft.com/office/2007/relationships/hdphoto" Target="../media/hdphoto6.wdp"/><Relationship Id="rId4" Type="http://schemas.openxmlformats.org/officeDocument/2006/relationships/image" Target="../media/image82.png"/></Relationships>
</file>

<file path=ppt/slides/_rels/slide31.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84.png"/><Relationship Id="rId1" Type="http://schemas.openxmlformats.org/officeDocument/2006/relationships/slideLayout" Target="../slideLayouts/slideLayout56.xml"/><Relationship Id="rId4" Type="http://schemas.openxmlformats.org/officeDocument/2006/relationships/image" Target="../media/image85.png"/></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8.xml"/><Relationship Id="rId5" Type="http://schemas.microsoft.com/office/2007/relationships/hdphoto" Target="../media/hdphoto2.wdp"/><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8.gif"/><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37.png"/><Relationship Id="rId5" Type="http://schemas.microsoft.com/office/2007/relationships/hdphoto" Target="../media/hdphoto3.wdp"/><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8.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8.xml"/><Relationship Id="rId5" Type="http://schemas.openxmlformats.org/officeDocument/2006/relationships/image" Target="../media/image48.png"/><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104" name="Picture 3103">
            <a:extLst>
              <a:ext uri="{FF2B5EF4-FFF2-40B4-BE49-F238E27FC236}">
                <a16:creationId xmlns:a16="http://schemas.microsoft.com/office/drawing/2014/main" id="{20FF8F9A-6DF0-8CEA-7510-16CD335554E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4050640" y="4746898"/>
            <a:ext cx="3742174" cy="3111334"/>
          </a:xfrm>
          <a:prstGeom prst="rect">
            <a:avLst/>
          </a:prstGeom>
        </p:spPr>
      </p:pic>
      <p:pic>
        <p:nvPicPr>
          <p:cNvPr id="3113" name="Picture 3112">
            <a:extLst>
              <a:ext uri="{FF2B5EF4-FFF2-40B4-BE49-F238E27FC236}">
                <a16:creationId xmlns:a16="http://schemas.microsoft.com/office/drawing/2014/main" id="{B88DC333-6324-A2CC-2981-72AB61A4DFBD}"/>
              </a:ext>
            </a:extLst>
          </p:cNvPr>
          <p:cNvPicPr>
            <a:picLocks noChangeAspect="1"/>
          </p:cNvPicPr>
          <p:nvPr/>
        </p:nvPicPr>
        <p:blipFill>
          <a:blip r:embed="rId6"/>
          <a:stretch>
            <a:fillRect/>
          </a:stretch>
        </p:blipFill>
        <p:spPr>
          <a:xfrm>
            <a:off x="9487233" y="3536654"/>
            <a:ext cx="2560542" cy="3225064"/>
          </a:xfrm>
          <a:prstGeom prst="rect">
            <a:avLst/>
          </a:prstGeom>
        </p:spPr>
      </p:pic>
      <p:pic>
        <p:nvPicPr>
          <p:cNvPr id="3115" name="Picture 3114">
            <a:extLst>
              <a:ext uri="{FF2B5EF4-FFF2-40B4-BE49-F238E27FC236}">
                <a16:creationId xmlns:a16="http://schemas.microsoft.com/office/drawing/2014/main" id="{C854224E-AF99-58CB-E6AE-3A72FAA78D63}"/>
              </a:ext>
            </a:extLst>
          </p:cNvPr>
          <p:cNvPicPr>
            <a:picLocks noChangeAspect="1"/>
          </p:cNvPicPr>
          <p:nvPr/>
        </p:nvPicPr>
        <p:blipFill>
          <a:blip r:embed="rId7"/>
          <a:stretch>
            <a:fillRect/>
          </a:stretch>
        </p:blipFill>
        <p:spPr>
          <a:xfrm>
            <a:off x="7410134" y="3651226"/>
            <a:ext cx="2066723" cy="3206774"/>
          </a:xfrm>
          <a:prstGeom prst="rect">
            <a:avLst/>
          </a:prstGeom>
        </p:spPr>
      </p:pic>
      <p:pic>
        <p:nvPicPr>
          <p:cNvPr id="3117" name="Picture 3116">
            <a:extLst>
              <a:ext uri="{FF2B5EF4-FFF2-40B4-BE49-F238E27FC236}">
                <a16:creationId xmlns:a16="http://schemas.microsoft.com/office/drawing/2014/main" id="{0EFF84B5-8798-0E8D-6028-B58B66EEA8AD}"/>
              </a:ext>
            </a:extLst>
          </p:cNvPr>
          <p:cNvPicPr>
            <a:picLocks noChangeAspect="1"/>
          </p:cNvPicPr>
          <p:nvPr/>
        </p:nvPicPr>
        <p:blipFill>
          <a:blip r:embed="rId8"/>
          <a:stretch>
            <a:fillRect/>
          </a:stretch>
        </p:blipFill>
        <p:spPr>
          <a:xfrm>
            <a:off x="2435303" y="3470353"/>
            <a:ext cx="2127688" cy="3310415"/>
          </a:xfrm>
          <a:prstGeom prst="rect">
            <a:avLst/>
          </a:prstGeom>
        </p:spPr>
      </p:pic>
      <p:pic>
        <p:nvPicPr>
          <p:cNvPr id="3119" name="Picture 3118">
            <a:extLst>
              <a:ext uri="{FF2B5EF4-FFF2-40B4-BE49-F238E27FC236}">
                <a16:creationId xmlns:a16="http://schemas.microsoft.com/office/drawing/2014/main" id="{E4DD8C88-810A-BA85-41E0-FA64A2EF0001}"/>
              </a:ext>
            </a:extLst>
          </p:cNvPr>
          <p:cNvPicPr>
            <a:picLocks noChangeAspect="1"/>
          </p:cNvPicPr>
          <p:nvPr/>
        </p:nvPicPr>
        <p:blipFill>
          <a:blip r:embed="rId9"/>
          <a:stretch>
            <a:fillRect/>
          </a:stretch>
        </p:blipFill>
        <p:spPr>
          <a:xfrm>
            <a:off x="169590" y="3253546"/>
            <a:ext cx="2072820" cy="3517697"/>
          </a:xfrm>
          <a:prstGeom prst="rect">
            <a:avLst/>
          </a:prstGeom>
        </p:spPr>
      </p:pic>
      <p:pic>
        <p:nvPicPr>
          <p:cNvPr id="3121" name="Picture 3120">
            <a:extLst>
              <a:ext uri="{FF2B5EF4-FFF2-40B4-BE49-F238E27FC236}">
                <a16:creationId xmlns:a16="http://schemas.microsoft.com/office/drawing/2014/main" id="{2456C600-743E-726A-D2AF-9908AF11A54C}"/>
              </a:ext>
            </a:extLst>
          </p:cNvPr>
          <p:cNvPicPr>
            <a:picLocks noChangeAspect="1"/>
          </p:cNvPicPr>
          <p:nvPr/>
        </p:nvPicPr>
        <p:blipFill>
          <a:blip r:embed="rId10"/>
          <a:stretch>
            <a:fillRect/>
          </a:stretch>
        </p:blipFill>
        <p:spPr>
          <a:xfrm>
            <a:off x="4842527" y="3001594"/>
            <a:ext cx="1891482" cy="3220160"/>
          </a:xfrm>
          <a:prstGeom prst="rect">
            <a:avLst/>
          </a:prstGeom>
        </p:spPr>
      </p:pic>
      <p:pic>
        <p:nvPicPr>
          <p:cNvPr id="3135" name="Picture 18">
            <a:extLst>
              <a:ext uri="{FF2B5EF4-FFF2-40B4-BE49-F238E27FC236}">
                <a16:creationId xmlns:a16="http://schemas.microsoft.com/office/drawing/2014/main" id="{FD77ADAF-7F34-EF82-CF9B-3C4C9FDA06BA}"/>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238599" y="-111840"/>
            <a:ext cx="4225771" cy="1037735"/>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18">
            <a:extLst>
              <a:ext uri="{FF2B5EF4-FFF2-40B4-BE49-F238E27FC236}">
                <a16:creationId xmlns:a16="http://schemas.microsoft.com/office/drawing/2014/main" id="{63A5C7FA-8C70-9844-0946-0D031F9360D0}"/>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3979059" y="-65676"/>
            <a:ext cx="4225771" cy="1037735"/>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18">
            <a:extLst>
              <a:ext uri="{FF2B5EF4-FFF2-40B4-BE49-F238E27FC236}">
                <a16:creationId xmlns:a16="http://schemas.microsoft.com/office/drawing/2014/main" id="{6022940F-EDE7-201B-3ADF-D6248B08E9A2}"/>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8134904" y="-19512"/>
            <a:ext cx="4225771" cy="1037735"/>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2">
            <a:extLst>
              <a:ext uri="{FF2B5EF4-FFF2-40B4-BE49-F238E27FC236}">
                <a16:creationId xmlns:a16="http://schemas.microsoft.com/office/drawing/2014/main" id="{00FA01F2-1DA3-5521-1184-4B67DA233089}"/>
              </a:ext>
            </a:extLst>
          </p:cNvPr>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rot="10800000" flipV="1">
            <a:off x="-125673" y="5751573"/>
            <a:ext cx="1124940" cy="1124940"/>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22">
            <a:extLst>
              <a:ext uri="{FF2B5EF4-FFF2-40B4-BE49-F238E27FC236}">
                <a16:creationId xmlns:a16="http://schemas.microsoft.com/office/drawing/2014/main" id="{6EB8B439-36D6-B692-94E4-59467EC95608}"/>
              </a:ext>
            </a:extLst>
          </p:cNvPr>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rot="10800000" flipV="1">
            <a:off x="11191736" y="5757936"/>
            <a:ext cx="1124940" cy="11249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3F1763E-B45A-67BC-C6DF-FF6AF16C29F5}"/>
              </a:ext>
            </a:extLst>
          </p:cNvPr>
          <p:cNvPicPr>
            <a:picLocks noChangeAspect="1"/>
          </p:cNvPicPr>
          <p:nvPr/>
        </p:nvPicPr>
        <p:blipFill>
          <a:blip r:embed="rId13"/>
          <a:stretch>
            <a:fillRect/>
          </a:stretch>
        </p:blipFill>
        <p:spPr>
          <a:xfrm>
            <a:off x="3733969" y="844637"/>
            <a:ext cx="4895512" cy="920576"/>
          </a:xfrm>
          <a:prstGeom prst="rect">
            <a:avLst/>
          </a:prstGeom>
        </p:spPr>
      </p:pic>
      <p:pic>
        <p:nvPicPr>
          <p:cNvPr id="4" name="Picture 3">
            <a:extLst>
              <a:ext uri="{FF2B5EF4-FFF2-40B4-BE49-F238E27FC236}">
                <a16:creationId xmlns:a16="http://schemas.microsoft.com/office/drawing/2014/main" id="{960F543E-204F-C515-CB76-590A8CAE1DAA}"/>
              </a:ext>
            </a:extLst>
          </p:cNvPr>
          <p:cNvPicPr>
            <a:picLocks noChangeAspect="1"/>
          </p:cNvPicPr>
          <p:nvPr/>
        </p:nvPicPr>
        <p:blipFill>
          <a:blip r:embed="rId14"/>
          <a:stretch>
            <a:fillRect/>
          </a:stretch>
        </p:blipFill>
        <p:spPr>
          <a:xfrm rot="19797564">
            <a:off x="1913636" y="881612"/>
            <a:ext cx="2521408" cy="1813563"/>
          </a:xfrm>
          <a:prstGeom prst="rect">
            <a:avLst/>
          </a:prstGeom>
        </p:spPr>
      </p:pic>
      <p:pic>
        <p:nvPicPr>
          <p:cNvPr id="11" name="Picture 10">
            <a:extLst>
              <a:ext uri="{FF2B5EF4-FFF2-40B4-BE49-F238E27FC236}">
                <a16:creationId xmlns:a16="http://schemas.microsoft.com/office/drawing/2014/main" id="{D2C9E792-C85E-7BCD-64DF-96D397C25453}"/>
              </a:ext>
            </a:extLst>
          </p:cNvPr>
          <p:cNvPicPr>
            <a:picLocks noChangeAspect="1"/>
          </p:cNvPicPr>
          <p:nvPr/>
        </p:nvPicPr>
        <p:blipFill>
          <a:blip r:embed="rId15"/>
          <a:stretch>
            <a:fillRect/>
          </a:stretch>
        </p:blipFill>
        <p:spPr>
          <a:xfrm>
            <a:off x="376568" y="1839413"/>
            <a:ext cx="11577307" cy="1274174"/>
          </a:xfrm>
          <a:prstGeom prst="rect">
            <a:avLst/>
          </a:prstGeom>
        </p:spPr>
      </p:pic>
    </p:spTree>
    <p:extLst>
      <p:ext uri="{BB962C8B-B14F-4D97-AF65-F5344CB8AC3E}">
        <p14:creationId xmlns:p14="http://schemas.microsoft.com/office/powerpoint/2010/main" val="13106599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135"/>
                                            </p:tgtEl>
                                            <p:attrNameLst>
                                              <p:attrName>style.visibility</p:attrName>
                                            </p:attrNameLst>
                                          </p:cBhvr>
                                          <p:to>
                                            <p:strVal val="visible"/>
                                          </p:to>
                                        </p:set>
                                        <p:animEffect transition="in" filter="randombar(horizontal)">
                                          <p:cBhvr>
                                            <p:cTn id="7" dur="500"/>
                                            <p:tgtEl>
                                              <p:spTgt spid="3135"/>
                                            </p:tgtEl>
                                          </p:cBhvr>
                                        </p:animEffect>
                                      </p:childTnLst>
                                    </p:cTn>
                                  </p:par>
                                  <p:par>
                                    <p:cTn id="8" presetID="14" presetClass="entr" presetSubtype="10" fill="hold" nodeType="withEffect">
                                      <p:stCondLst>
                                        <p:cond delay="0"/>
                                      </p:stCondLst>
                                      <p:childTnLst>
                                        <p:set>
                                          <p:cBhvr>
                                            <p:cTn id="9" dur="1" fill="hold">
                                              <p:stCondLst>
                                                <p:cond delay="0"/>
                                              </p:stCondLst>
                                            </p:cTn>
                                            <p:tgtEl>
                                              <p:spTgt spid="103"/>
                                            </p:tgtEl>
                                            <p:attrNameLst>
                                              <p:attrName>style.visibility</p:attrName>
                                            </p:attrNameLst>
                                          </p:cBhvr>
                                          <p:to>
                                            <p:strVal val="visible"/>
                                          </p:to>
                                        </p:set>
                                        <p:animEffect transition="in" filter="randombar(horizontal)">
                                          <p:cBhvr>
                                            <p:cTn id="10" dur="500"/>
                                            <p:tgtEl>
                                              <p:spTgt spid="103"/>
                                            </p:tgtEl>
                                          </p:cBhvr>
                                        </p:animEffect>
                                      </p:childTnLst>
                                    </p:cTn>
                                  </p:par>
                                  <p:par>
                                    <p:cTn id="11" presetID="14" presetClass="entr" presetSubtype="10" fill="hold" nodeType="withEffect">
                                      <p:stCondLst>
                                        <p:cond delay="0"/>
                                      </p:stCondLst>
                                      <p:childTnLst>
                                        <p:set>
                                          <p:cBhvr>
                                            <p:cTn id="12" dur="1" fill="hold">
                                              <p:stCondLst>
                                                <p:cond delay="0"/>
                                              </p:stCondLst>
                                            </p:cTn>
                                            <p:tgtEl>
                                              <p:spTgt spid="104"/>
                                            </p:tgtEl>
                                            <p:attrNameLst>
                                              <p:attrName>style.visibility</p:attrName>
                                            </p:attrNameLst>
                                          </p:cBhvr>
                                          <p:to>
                                            <p:strVal val="visible"/>
                                          </p:to>
                                        </p:set>
                                        <p:animEffect transition="in" filter="randombar(horizontal)">
                                          <p:cBhvr>
                                            <p:cTn id="13" dur="500"/>
                                            <p:tgtEl>
                                              <p:spTgt spid="104"/>
                                            </p:tgtEl>
                                          </p:cBhvr>
                                        </p:animEffect>
                                      </p:childTnLst>
                                    </p:cTn>
                                  </p:par>
                                  <p:par>
                                    <p:cTn id="14" presetID="2" presetClass="entr" presetSubtype="4" fill="hold" nodeType="withEffect">
                                      <p:stCondLst>
                                        <p:cond delay="1500"/>
                                      </p:stCondLst>
                                      <p:childTnLst>
                                        <p:set>
                                          <p:cBhvr>
                                            <p:cTn id="15" dur="1" fill="hold">
                                              <p:stCondLst>
                                                <p:cond delay="0"/>
                                              </p:stCondLst>
                                            </p:cTn>
                                            <p:tgtEl>
                                              <p:spTgt spid="3104"/>
                                            </p:tgtEl>
                                            <p:attrNameLst>
                                              <p:attrName>style.visibility</p:attrName>
                                            </p:attrNameLst>
                                          </p:cBhvr>
                                          <p:to>
                                            <p:strVal val="visible"/>
                                          </p:to>
                                        </p:set>
                                        <p:anim calcmode="lin" valueType="num">
                                          <p:cBhvr additive="base">
                                            <p:cTn id="16" dur="500" fill="hold"/>
                                            <p:tgtEl>
                                              <p:spTgt spid="3104"/>
                                            </p:tgtEl>
                                            <p:attrNameLst>
                                              <p:attrName>ppt_x</p:attrName>
                                            </p:attrNameLst>
                                          </p:cBhvr>
                                          <p:tavLst>
                                            <p:tav tm="0">
                                              <p:val>
                                                <p:strVal val="#ppt_x"/>
                                              </p:val>
                                            </p:tav>
                                            <p:tav tm="100000">
                                              <p:val>
                                                <p:strVal val="#ppt_x"/>
                                              </p:val>
                                            </p:tav>
                                          </p:tavLst>
                                        </p:anim>
                                        <p:anim calcmode="lin" valueType="num">
                                          <p:cBhvr additive="base">
                                            <p:cTn id="17" dur="500" fill="hold"/>
                                            <p:tgtEl>
                                              <p:spTgt spid="3104"/>
                                            </p:tgtEl>
                                            <p:attrNameLst>
                                              <p:attrName>ppt_y</p:attrName>
                                            </p:attrNameLst>
                                          </p:cBhvr>
                                          <p:tavLst>
                                            <p:tav tm="0">
                                              <p:val>
                                                <p:strVal val="1+#ppt_h/2"/>
                                              </p:val>
                                            </p:tav>
                                            <p:tav tm="100000">
                                              <p:val>
                                                <p:strVal val="#ppt_y"/>
                                              </p:val>
                                            </p:tav>
                                          </p:tavLst>
                                        </p:anim>
                                      </p:childTnLst>
                                    </p:cTn>
                                  </p:par>
                                  <p:par>
                                    <p:cTn id="18" presetID="53" presetClass="entr" presetSubtype="16" fill="hold" nodeType="withEffect">
                                      <p:stCondLst>
                                        <p:cond delay="2000"/>
                                      </p:stCondLst>
                                      <p:childTnLst>
                                        <p:set>
                                          <p:cBhvr>
                                            <p:cTn id="19" dur="1" fill="hold">
                                              <p:stCondLst>
                                                <p:cond delay="0"/>
                                              </p:stCondLst>
                                            </p:cTn>
                                            <p:tgtEl>
                                              <p:spTgt spid="3121"/>
                                            </p:tgtEl>
                                            <p:attrNameLst>
                                              <p:attrName>style.visibility</p:attrName>
                                            </p:attrNameLst>
                                          </p:cBhvr>
                                          <p:to>
                                            <p:strVal val="visible"/>
                                          </p:to>
                                        </p:set>
                                        <p:anim calcmode="lin" valueType="num">
                                          <p:cBhvr>
                                            <p:cTn id="20" dur="500" fill="hold"/>
                                            <p:tgtEl>
                                              <p:spTgt spid="3121"/>
                                            </p:tgtEl>
                                            <p:attrNameLst>
                                              <p:attrName>ppt_w</p:attrName>
                                            </p:attrNameLst>
                                          </p:cBhvr>
                                          <p:tavLst>
                                            <p:tav tm="0">
                                              <p:val>
                                                <p:fltVal val="0"/>
                                              </p:val>
                                            </p:tav>
                                            <p:tav tm="100000">
                                              <p:val>
                                                <p:strVal val="#ppt_w"/>
                                              </p:val>
                                            </p:tav>
                                          </p:tavLst>
                                        </p:anim>
                                        <p:anim calcmode="lin" valueType="num">
                                          <p:cBhvr>
                                            <p:cTn id="21" dur="500" fill="hold"/>
                                            <p:tgtEl>
                                              <p:spTgt spid="3121"/>
                                            </p:tgtEl>
                                            <p:attrNameLst>
                                              <p:attrName>ppt_h</p:attrName>
                                            </p:attrNameLst>
                                          </p:cBhvr>
                                          <p:tavLst>
                                            <p:tav tm="0">
                                              <p:val>
                                                <p:fltVal val="0"/>
                                              </p:val>
                                            </p:tav>
                                            <p:tav tm="100000">
                                              <p:val>
                                                <p:strVal val="#ppt_h"/>
                                              </p:val>
                                            </p:tav>
                                          </p:tavLst>
                                        </p:anim>
                                        <p:animEffect transition="in" filter="fade">
                                          <p:cBhvr>
                                            <p:cTn id="22" dur="500"/>
                                            <p:tgtEl>
                                              <p:spTgt spid="3121"/>
                                            </p:tgtEl>
                                          </p:cBhvr>
                                        </p:animEffect>
                                      </p:childTnLst>
                                    </p:cTn>
                                  </p:par>
                                  <p:par>
                                    <p:cTn id="23" presetID="2" presetClass="entr" presetSubtype="4" fill="hold" nodeType="withEffect" p14:presetBounceEnd="58000">
                                      <p:stCondLst>
                                        <p:cond delay="2500"/>
                                      </p:stCondLst>
                                      <p:childTnLst>
                                        <p:set>
                                          <p:cBhvr>
                                            <p:cTn id="24" dur="1" fill="hold">
                                              <p:stCondLst>
                                                <p:cond delay="0"/>
                                              </p:stCondLst>
                                            </p:cTn>
                                            <p:tgtEl>
                                              <p:spTgt spid="3117"/>
                                            </p:tgtEl>
                                            <p:attrNameLst>
                                              <p:attrName>style.visibility</p:attrName>
                                            </p:attrNameLst>
                                          </p:cBhvr>
                                          <p:to>
                                            <p:strVal val="visible"/>
                                          </p:to>
                                        </p:set>
                                        <p:anim calcmode="lin" valueType="num" p14:bounceEnd="58000">
                                          <p:cBhvr additive="base">
                                            <p:cTn id="25" dur="1000" fill="hold"/>
                                            <p:tgtEl>
                                              <p:spTgt spid="3117"/>
                                            </p:tgtEl>
                                            <p:attrNameLst>
                                              <p:attrName>ppt_x</p:attrName>
                                            </p:attrNameLst>
                                          </p:cBhvr>
                                          <p:tavLst>
                                            <p:tav tm="0">
                                              <p:val>
                                                <p:strVal val="#ppt_x"/>
                                              </p:val>
                                            </p:tav>
                                            <p:tav tm="100000">
                                              <p:val>
                                                <p:strVal val="#ppt_x"/>
                                              </p:val>
                                            </p:tav>
                                          </p:tavLst>
                                        </p:anim>
                                        <p:anim calcmode="lin" valueType="num" p14:bounceEnd="58000">
                                          <p:cBhvr additive="base">
                                            <p:cTn id="26" dur="1000" fill="hold"/>
                                            <p:tgtEl>
                                              <p:spTgt spid="311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58000">
                                      <p:stCondLst>
                                        <p:cond delay="2500"/>
                                      </p:stCondLst>
                                      <p:childTnLst>
                                        <p:set>
                                          <p:cBhvr>
                                            <p:cTn id="28" dur="1" fill="hold">
                                              <p:stCondLst>
                                                <p:cond delay="0"/>
                                              </p:stCondLst>
                                            </p:cTn>
                                            <p:tgtEl>
                                              <p:spTgt spid="3119"/>
                                            </p:tgtEl>
                                            <p:attrNameLst>
                                              <p:attrName>style.visibility</p:attrName>
                                            </p:attrNameLst>
                                          </p:cBhvr>
                                          <p:to>
                                            <p:strVal val="visible"/>
                                          </p:to>
                                        </p:set>
                                        <p:anim calcmode="lin" valueType="num" p14:bounceEnd="58000">
                                          <p:cBhvr additive="base">
                                            <p:cTn id="29" dur="1000" fill="hold"/>
                                            <p:tgtEl>
                                              <p:spTgt spid="3119"/>
                                            </p:tgtEl>
                                            <p:attrNameLst>
                                              <p:attrName>ppt_x</p:attrName>
                                            </p:attrNameLst>
                                          </p:cBhvr>
                                          <p:tavLst>
                                            <p:tav tm="0">
                                              <p:val>
                                                <p:strVal val="#ppt_x"/>
                                              </p:val>
                                            </p:tav>
                                            <p:tav tm="100000">
                                              <p:val>
                                                <p:strVal val="#ppt_x"/>
                                              </p:val>
                                            </p:tav>
                                          </p:tavLst>
                                        </p:anim>
                                        <p:anim calcmode="lin" valueType="num" p14:bounceEnd="58000">
                                          <p:cBhvr additive="base">
                                            <p:cTn id="30" dur="1000" fill="hold"/>
                                            <p:tgtEl>
                                              <p:spTgt spid="3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58000">
                                      <p:stCondLst>
                                        <p:cond delay="2500"/>
                                      </p:stCondLst>
                                      <p:childTnLst>
                                        <p:set>
                                          <p:cBhvr>
                                            <p:cTn id="32" dur="1" fill="hold">
                                              <p:stCondLst>
                                                <p:cond delay="0"/>
                                              </p:stCondLst>
                                            </p:cTn>
                                            <p:tgtEl>
                                              <p:spTgt spid="3115"/>
                                            </p:tgtEl>
                                            <p:attrNameLst>
                                              <p:attrName>style.visibility</p:attrName>
                                            </p:attrNameLst>
                                          </p:cBhvr>
                                          <p:to>
                                            <p:strVal val="visible"/>
                                          </p:to>
                                        </p:set>
                                        <p:anim calcmode="lin" valueType="num" p14:bounceEnd="58000">
                                          <p:cBhvr additive="base">
                                            <p:cTn id="33" dur="1000" fill="hold"/>
                                            <p:tgtEl>
                                              <p:spTgt spid="3115"/>
                                            </p:tgtEl>
                                            <p:attrNameLst>
                                              <p:attrName>ppt_x</p:attrName>
                                            </p:attrNameLst>
                                          </p:cBhvr>
                                          <p:tavLst>
                                            <p:tav tm="0">
                                              <p:val>
                                                <p:strVal val="#ppt_x"/>
                                              </p:val>
                                            </p:tav>
                                            <p:tav tm="100000">
                                              <p:val>
                                                <p:strVal val="#ppt_x"/>
                                              </p:val>
                                            </p:tav>
                                          </p:tavLst>
                                        </p:anim>
                                        <p:anim calcmode="lin" valueType="num" p14:bounceEnd="58000">
                                          <p:cBhvr additive="base">
                                            <p:cTn id="34" dur="1000" fill="hold"/>
                                            <p:tgtEl>
                                              <p:spTgt spid="3115"/>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58000">
                                      <p:stCondLst>
                                        <p:cond delay="2500"/>
                                      </p:stCondLst>
                                      <p:childTnLst>
                                        <p:set>
                                          <p:cBhvr>
                                            <p:cTn id="36" dur="1" fill="hold">
                                              <p:stCondLst>
                                                <p:cond delay="0"/>
                                              </p:stCondLst>
                                            </p:cTn>
                                            <p:tgtEl>
                                              <p:spTgt spid="3113"/>
                                            </p:tgtEl>
                                            <p:attrNameLst>
                                              <p:attrName>style.visibility</p:attrName>
                                            </p:attrNameLst>
                                          </p:cBhvr>
                                          <p:to>
                                            <p:strVal val="visible"/>
                                          </p:to>
                                        </p:set>
                                        <p:anim calcmode="lin" valueType="num" p14:bounceEnd="58000">
                                          <p:cBhvr additive="base">
                                            <p:cTn id="37" dur="1000" fill="hold"/>
                                            <p:tgtEl>
                                              <p:spTgt spid="3113"/>
                                            </p:tgtEl>
                                            <p:attrNameLst>
                                              <p:attrName>ppt_x</p:attrName>
                                            </p:attrNameLst>
                                          </p:cBhvr>
                                          <p:tavLst>
                                            <p:tav tm="0">
                                              <p:val>
                                                <p:strVal val="#ppt_x"/>
                                              </p:val>
                                            </p:tav>
                                            <p:tav tm="100000">
                                              <p:val>
                                                <p:strVal val="#ppt_x"/>
                                              </p:val>
                                            </p:tav>
                                          </p:tavLst>
                                        </p:anim>
                                        <p:anim calcmode="lin" valueType="num" p14:bounceEnd="58000">
                                          <p:cBhvr additive="base">
                                            <p:cTn id="38" dur="1000" fill="hold"/>
                                            <p:tgtEl>
                                              <p:spTgt spid="3113"/>
                                            </p:tgtEl>
                                            <p:attrNameLst>
                                              <p:attrName>ppt_y</p:attrName>
                                            </p:attrNameLst>
                                          </p:cBhvr>
                                          <p:tavLst>
                                            <p:tav tm="0">
                                              <p:val>
                                                <p:strVal val="1+#ppt_h/2"/>
                                              </p:val>
                                            </p:tav>
                                            <p:tav tm="100000">
                                              <p:val>
                                                <p:strVal val="#ppt_y"/>
                                              </p:val>
                                            </p:tav>
                                          </p:tavLst>
                                        </p:anim>
                                      </p:childTnLst>
                                    </p:cTn>
                                  </p:par>
                                  <p:par>
                                    <p:cTn id="39" presetID="32" presetClass="emph" presetSubtype="0" repeatCount="indefinite" fill="hold" nodeType="withEffect">
                                      <p:stCondLst>
                                        <p:cond delay="2500"/>
                                      </p:stCondLst>
                                      <p:childTnLst>
                                        <p:animRot by="120000">
                                          <p:cBhvr>
                                            <p:cTn id="40" dur="150" fill="hold">
                                              <p:stCondLst>
                                                <p:cond delay="0"/>
                                              </p:stCondLst>
                                            </p:cTn>
                                            <p:tgtEl>
                                              <p:spTgt spid="3119"/>
                                            </p:tgtEl>
                                            <p:attrNameLst>
                                              <p:attrName>r</p:attrName>
                                            </p:attrNameLst>
                                          </p:cBhvr>
                                        </p:animRot>
                                        <p:animRot by="-240000">
                                          <p:cBhvr>
                                            <p:cTn id="41" dur="300" fill="hold">
                                              <p:stCondLst>
                                                <p:cond delay="300"/>
                                              </p:stCondLst>
                                            </p:cTn>
                                            <p:tgtEl>
                                              <p:spTgt spid="3119"/>
                                            </p:tgtEl>
                                            <p:attrNameLst>
                                              <p:attrName>r</p:attrName>
                                            </p:attrNameLst>
                                          </p:cBhvr>
                                        </p:animRot>
                                        <p:animRot by="240000">
                                          <p:cBhvr>
                                            <p:cTn id="42" dur="300" fill="hold">
                                              <p:stCondLst>
                                                <p:cond delay="600"/>
                                              </p:stCondLst>
                                            </p:cTn>
                                            <p:tgtEl>
                                              <p:spTgt spid="3119"/>
                                            </p:tgtEl>
                                            <p:attrNameLst>
                                              <p:attrName>r</p:attrName>
                                            </p:attrNameLst>
                                          </p:cBhvr>
                                        </p:animRot>
                                        <p:animRot by="-240000">
                                          <p:cBhvr>
                                            <p:cTn id="43" dur="300" fill="hold">
                                              <p:stCondLst>
                                                <p:cond delay="900"/>
                                              </p:stCondLst>
                                            </p:cTn>
                                            <p:tgtEl>
                                              <p:spTgt spid="3119"/>
                                            </p:tgtEl>
                                            <p:attrNameLst>
                                              <p:attrName>r</p:attrName>
                                            </p:attrNameLst>
                                          </p:cBhvr>
                                        </p:animRot>
                                        <p:animRot by="120000">
                                          <p:cBhvr>
                                            <p:cTn id="44" dur="300" fill="hold">
                                              <p:stCondLst>
                                                <p:cond delay="1200"/>
                                              </p:stCondLst>
                                            </p:cTn>
                                            <p:tgtEl>
                                              <p:spTgt spid="3119"/>
                                            </p:tgtEl>
                                            <p:attrNameLst>
                                              <p:attrName>r</p:attrName>
                                            </p:attrNameLst>
                                          </p:cBhvr>
                                        </p:animRot>
                                      </p:childTnLst>
                                    </p:cTn>
                                  </p:par>
                                  <p:par>
                                    <p:cTn id="45" presetID="32" presetClass="emph" presetSubtype="0" repeatCount="indefinite" fill="hold" nodeType="withEffect">
                                      <p:stCondLst>
                                        <p:cond delay="2500"/>
                                      </p:stCondLst>
                                      <p:childTnLst>
                                        <p:animRot by="120000">
                                          <p:cBhvr>
                                            <p:cTn id="46" dur="150" fill="hold">
                                              <p:stCondLst>
                                                <p:cond delay="0"/>
                                              </p:stCondLst>
                                            </p:cTn>
                                            <p:tgtEl>
                                              <p:spTgt spid="3121"/>
                                            </p:tgtEl>
                                            <p:attrNameLst>
                                              <p:attrName>r</p:attrName>
                                            </p:attrNameLst>
                                          </p:cBhvr>
                                        </p:animRot>
                                        <p:animRot by="-240000">
                                          <p:cBhvr>
                                            <p:cTn id="47" dur="300" fill="hold">
                                              <p:stCondLst>
                                                <p:cond delay="300"/>
                                              </p:stCondLst>
                                            </p:cTn>
                                            <p:tgtEl>
                                              <p:spTgt spid="3121"/>
                                            </p:tgtEl>
                                            <p:attrNameLst>
                                              <p:attrName>r</p:attrName>
                                            </p:attrNameLst>
                                          </p:cBhvr>
                                        </p:animRot>
                                        <p:animRot by="240000">
                                          <p:cBhvr>
                                            <p:cTn id="48" dur="300" fill="hold">
                                              <p:stCondLst>
                                                <p:cond delay="600"/>
                                              </p:stCondLst>
                                            </p:cTn>
                                            <p:tgtEl>
                                              <p:spTgt spid="3121"/>
                                            </p:tgtEl>
                                            <p:attrNameLst>
                                              <p:attrName>r</p:attrName>
                                            </p:attrNameLst>
                                          </p:cBhvr>
                                        </p:animRot>
                                        <p:animRot by="-240000">
                                          <p:cBhvr>
                                            <p:cTn id="49" dur="300" fill="hold">
                                              <p:stCondLst>
                                                <p:cond delay="900"/>
                                              </p:stCondLst>
                                            </p:cTn>
                                            <p:tgtEl>
                                              <p:spTgt spid="3121"/>
                                            </p:tgtEl>
                                            <p:attrNameLst>
                                              <p:attrName>r</p:attrName>
                                            </p:attrNameLst>
                                          </p:cBhvr>
                                        </p:animRot>
                                        <p:animRot by="120000">
                                          <p:cBhvr>
                                            <p:cTn id="50" dur="300" fill="hold">
                                              <p:stCondLst>
                                                <p:cond delay="1200"/>
                                              </p:stCondLst>
                                            </p:cTn>
                                            <p:tgtEl>
                                              <p:spTgt spid="3121"/>
                                            </p:tgtEl>
                                            <p:attrNameLst>
                                              <p:attrName>r</p:attrName>
                                            </p:attrNameLst>
                                          </p:cBhvr>
                                        </p:animRot>
                                      </p:childTnLst>
                                    </p:cTn>
                                  </p:par>
                                  <p:par>
                                    <p:cTn id="51" presetID="32" presetClass="emph" presetSubtype="0" repeatCount="indefinite" fill="hold" nodeType="withEffect">
                                      <p:stCondLst>
                                        <p:cond delay="2500"/>
                                      </p:stCondLst>
                                      <p:childTnLst>
                                        <p:animRot by="120000">
                                          <p:cBhvr>
                                            <p:cTn id="52" dur="150" fill="hold">
                                              <p:stCondLst>
                                                <p:cond delay="0"/>
                                              </p:stCondLst>
                                            </p:cTn>
                                            <p:tgtEl>
                                              <p:spTgt spid="3117"/>
                                            </p:tgtEl>
                                            <p:attrNameLst>
                                              <p:attrName>r</p:attrName>
                                            </p:attrNameLst>
                                          </p:cBhvr>
                                        </p:animRot>
                                        <p:animRot by="-240000">
                                          <p:cBhvr>
                                            <p:cTn id="53" dur="300" fill="hold">
                                              <p:stCondLst>
                                                <p:cond delay="300"/>
                                              </p:stCondLst>
                                            </p:cTn>
                                            <p:tgtEl>
                                              <p:spTgt spid="3117"/>
                                            </p:tgtEl>
                                            <p:attrNameLst>
                                              <p:attrName>r</p:attrName>
                                            </p:attrNameLst>
                                          </p:cBhvr>
                                        </p:animRot>
                                        <p:animRot by="240000">
                                          <p:cBhvr>
                                            <p:cTn id="54" dur="300" fill="hold">
                                              <p:stCondLst>
                                                <p:cond delay="600"/>
                                              </p:stCondLst>
                                            </p:cTn>
                                            <p:tgtEl>
                                              <p:spTgt spid="3117"/>
                                            </p:tgtEl>
                                            <p:attrNameLst>
                                              <p:attrName>r</p:attrName>
                                            </p:attrNameLst>
                                          </p:cBhvr>
                                        </p:animRot>
                                        <p:animRot by="-240000">
                                          <p:cBhvr>
                                            <p:cTn id="55" dur="300" fill="hold">
                                              <p:stCondLst>
                                                <p:cond delay="900"/>
                                              </p:stCondLst>
                                            </p:cTn>
                                            <p:tgtEl>
                                              <p:spTgt spid="3117"/>
                                            </p:tgtEl>
                                            <p:attrNameLst>
                                              <p:attrName>r</p:attrName>
                                            </p:attrNameLst>
                                          </p:cBhvr>
                                        </p:animRot>
                                        <p:animRot by="120000">
                                          <p:cBhvr>
                                            <p:cTn id="56" dur="300" fill="hold">
                                              <p:stCondLst>
                                                <p:cond delay="1200"/>
                                              </p:stCondLst>
                                            </p:cTn>
                                            <p:tgtEl>
                                              <p:spTgt spid="3117"/>
                                            </p:tgtEl>
                                            <p:attrNameLst>
                                              <p:attrName>r</p:attrName>
                                            </p:attrNameLst>
                                          </p:cBhvr>
                                        </p:animRot>
                                      </p:childTnLst>
                                    </p:cTn>
                                  </p:par>
                                  <p:par>
                                    <p:cTn id="57" presetID="32" presetClass="emph" presetSubtype="0" repeatCount="indefinite" fill="hold" nodeType="withEffect">
                                      <p:stCondLst>
                                        <p:cond delay="2500"/>
                                      </p:stCondLst>
                                      <p:childTnLst>
                                        <p:animRot by="120000">
                                          <p:cBhvr>
                                            <p:cTn id="58" dur="150" fill="hold">
                                              <p:stCondLst>
                                                <p:cond delay="0"/>
                                              </p:stCondLst>
                                            </p:cTn>
                                            <p:tgtEl>
                                              <p:spTgt spid="3115"/>
                                            </p:tgtEl>
                                            <p:attrNameLst>
                                              <p:attrName>r</p:attrName>
                                            </p:attrNameLst>
                                          </p:cBhvr>
                                        </p:animRot>
                                        <p:animRot by="-240000">
                                          <p:cBhvr>
                                            <p:cTn id="59" dur="300" fill="hold">
                                              <p:stCondLst>
                                                <p:cond delay="300"/>
                                              </p:stCondLst>
                                            </p:cTn>
                                            <p:tgtEl>
                                              <p:spTgt spid="3115"/>
                                            </p:tgtEl>
                                            <p:attrNameLst>
                                              <p:attrName>r</p:attrName>
                                            </p:attrNameLst>
                                          </p:cBhvr>
                                        </p:animRot>
                                        <p:animRot by="240000">
                                          <p:cBhvr>
                                            <p:cTn id="60" dur="300" fill="hold">
                                              <p:stCondLst>
                                                <p:cond delay="600"/>
                                              </p:stCondLst>
                                            </p:cTn>
                                            <p:tgtEl>
                                              <p:spTgt spid="3115"/>
                                            </p:tgtEl>
                                            <p:attrNameLst>
                                              <p:attrName>r</p:attrName>
                                            </p:attrNameLst>
                                          </p:cBhvr>
                                        </p:animRot>
                                        <p:animRot by="-240000">
                                          <p:cBhvr>
                                            <p:cTn id="61" dur="300" fill="hold">
                                              <p:stCondLst>
                                                <p:cond delay="900"/>
                                              </p:stCondLst>
                                            </p:cTn>
                                            <p:tgtEl>
                                              <p:spTgt spid="3115"/>
                                            </p:tgtEl>
                                            <p:attrNameLst>
                                              <p:attrName>r</p:attrName>
                                            </p:attrNameLst>
                                          </p:cBhvr>
                                        </p:animRot>
                                        <p:animRot by="120000">
                                          <p:cBhvr>
                                            <p:cTn id="62" dur="300" fill="hold">
                                              <p:stCondLst>
                                                <p:cond delay="1200"/>
                                              </p:stCondLst>
                                            </p:cTn>
                                            <p:tgtEl>
                                              <p:spTgt spid="3115"/>
                                            </p:tgtEl>
                                            <p:attrNameLst>
                                              <p:attrName>r</p:attrName>
                                            </p:attrNameLst>
                                          </p:cBhvr>
                                        </p:animRot>
                                      </p:childTnLst>
                                    </p:cTn>
                                  </p:par>
                                  <p:par>
                                    <p:cTn id="63" presetID="32" presetClass="emph" presetSubtype="0" repeatCount="indefinite" fill="hold" nodeType="withEffect">
                                      <p:stCondLst>
                                        <p:cond delay="2500"/>
                                      </p:stCondLst>
                                      <p:childTnLst>
                                        <p:animRot by="120000">
                                          <p:cBhvr>
                                            <p:cTn id="64" dur="150" fill="hold">
                                              <p:stCondLst>
                                                <p:cond delay="0"/>
                                              </p:stCondLst>
                                            </p:cTn>
                                            <p:tgtEl>
                                              <p:spTgt spid="3113"/>
                                            </p:tgtEl>
                                            <p:attrNameLst>
                                              <p:attrName>r</p:attrName>
                                            </p:attrNameLst>
                                          </p:cBhvr>
                                        </p:animRot>
                                        <p:animRot by="-240000">
                                          <p:cBhvr>
                                            <p:cTn id="65" dur="300" fill="hold">
                                              <p:stCondLst>
                                                <p:cond delay="300"/>
                                              </p:stCondLst>
                                            </p:cTn>
                                            <p:tgtEl>
                                              <p:spTgt spid="3113"/>
                                            </p:tgtEl>
                                            <p:attrNameLst>
                                              <p:attrName>r</p:attrName>
                                            </p:attrNameLst>
                                          </p:cBhvr>
                                        </p:animRot>
                                        <p:animRot by="240000">
                                          <p:cBhvr>
                                            <p:cTn id="66" dur="300" fill="hold">
                                              <p:stCondLst>
                                                <p:cond delay="600"/>
                                              </p:stCondLst>
                                            </p:cTn>
                                            <p:tgtEl>
                                              <p:spTgt spid="3113"/>
                                            </p:tgtEl>
                                            <p:attrNameLst>
                                              <p:attrName>r</p:attrName>
                                            </p:attrNameLst>
                                          </p:cBhvr>
                                        </p:animRot>
                                        <p:animRot by="-240000">
                                          <p:cBhvr>
                                            <p:cTn id="67" dur="300" fill="hold">
                                              <p:stCondLst>
                                                <p:cond delay="900"/>
                                              </p:stCondLst>
                                            </p:cTn>
                                            <p:tgtEl>
                                              <p:spTgt spid="3113"/>
                                            </p:tgtEl>
                                            <p:attrNameLst>
                                              <p:attrName>r</p:attrName>
                                            </p:attrNameLst>
                                          </p:cBhvr>
                                        </p:animRot>
                                        <p:animRot by="120000">
                                          <p:cBhvr>
                                            <p:cTn id="68" dur="300" fill="hold">
                                              <p:stCondLst>
                                                <p:cond delay="1200"/>
                                              </p:stCondLst>
                                            </p:cTn>
                                            <p:tgtEl>
                                              <p:spTgt spid="3113"/>
                                            </p:tgtEl>
                                            <p:attrNameLst>
                                              <p:attrName>r</p:attrName>
                                            </p:attrNameLst>
                                          </p:cBhvr>
                                        </p:animRo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4"/>
                                            </p:tgtEl>
                                            <p:attrNameLst>
                                              <p:attrName>style.visibility</p:attrName>
                                            </p:attrNameLst>
                                          </p:cBhvr>
                                          <p:to>
                                            <p:strVal val="visible"/>
                                          </p:to>
                                        </p:set>
                                        <p:anim calcmode="lin" valueType="num">
                                          <p:cBhvr>
                                            <p:cTn id="73" dur="500" fill="hold"/>
                                            <p:tgtEl>
                                              <p:spTgt spid="4"/>
                                            </p:tgtEl>
                                            <p:attrNameLst>
                                              <p:attrName>ppt_w</p:attrName>
                                            </p:attrNameLst>
                                          </p:cBhvr>
                                          <p:tavLst>
                                            <p:tav tm="0">
                                              <p:val>
                                                <p:fltVal val="0"/>
                                              </p:val>
                                            </p:tav>
                                            <p:tav tm="100000">
                                              <p:val>
                                                <p:strVal val="#ppt_w"/>
                                              </p:val>
                                            </p:tav>
                                          </p:tavLst>
                                        </p:anim>
                                        <p:anim calcmode="lin" valueType="num">
                                          <p:cBhvr>
                                            <p:cTn id="74" dur="500" fill="hold"/>
                                            <p:tgtEl>
                                              <p:spTgt spid="4"/>
                                            </p:tgtEl>
                                            <p:attrNameLst>
                                              <p:attrName>ppt_h</p:attrName>
                                            </p:attrNameLst>
                                          </p:cBhvr>
                                          <p:tavLst>
                                            <p:tav tm="0">
                                              <p:val>
                                                <p:fltVal val="0"/>
                                              </p:val>
                                            </p:tav>
                                            <p:tav tm="100000">
                                              <p:val>
                                                <p:strVal val="#ppt_h"/>
                                              </p:val>
                                            </p:tav>
                                          </p:tavLst>
                                        </p:anim>
                                        <p:animEffect transition="in" filter="fade">
                                          <p:cBhvr>
                                            <p:cTn id="75" dur="500"/>
                                            <p:tgtEl>
                                              <p:spTgt spid="4"/>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nodeType="clickEffect">
                                      <p:stCondLst>
                                        <p:cond delay="0"/>
                                      </p:stCondLst>
                                      <p:childTnLst>
                                        <p:set>
                                          <p:cBhvr>
                                            <p:cTn id="79" dur="1" fill="hold">
                                              <p:stCondLst>
                                                <p:cond delay="0"/>
                                              </p:stCondLst>
                                            </p:cTn>
                                            <p:tgtEl>
                                              <p:spTgt spid="11"/>
                                            </p:tgtEl>
                                            <p:attrNameLst>
                                              <p:attrName>style.visibility</p:attrName>
                                            </p:attrNameLst>
                                          </p:cBhvr>
                                          <p:to>
                                            <p:strVal val="visible"/>
                                          </p:to>
                                        </p:set>
                                        <p:anim calcmode="lin" valueType="num">
                                          <p:cBhvr>
                                            <p:cTn id="80" dur="500" fill="hold"/>
                                            <p:tgtEl>
                                              <p:spTgt spid="11"/>
                                            </p:tgtEl>
                                            <p:attrNameLst>
                                              <p:attrName>ppt_w</p:attrName>
                                            </p:attrNameLst>
                                          </p:cBhvr>
                                          <p:tavLst>
                                            <p:tav tm="0">
                                              <p:val>
                                                <p:fltVal val="0"/>
                                              </p:val>
                                            </p:tav>
                                            <p:tav tm="100000">
                                              <p:val>
                                                <p:strVal val="#ppt_w"/>
                                              </p:val>
                                            </p:tav>
                                          </p:tavLst>
                                        </p:anim>
                                        <p:anim calcmode="lin" valueType="num">
                                          <p:cBhvr>
                                            <p:cTn id="81" dur="500" fill="hold"/>
                                            <p:tgtEl>
                                              <p:spTgt spid="11"/>
                                            </p:tgtEl>
                                            <p:attrNameLst>
                                              <p:attrName>ppt_h</p:attrName>
                                            </p:attrNameLst>
                                          </p:cBhvr>
                                          <p:tavLst>
                                            <p:tav tm="0">
                                              <p:val>
                                                <p:fltVal val="0"/>
                                              </p:val>
                                            </p:tav>
                                            <p:tav tm="100000">
                                              <p:val>
                                                <p:strVal val="#ppt_h"/>
                                              </p:val>
                                            </p:tav>
                                          </p:tavLst>
                                        </p:anim>
                                        <p:animEffect transition="in" filter="fade">
                                          <p:cBhvr>
                                            <p:cTn id="8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135"/>
                                            </p:tgtEl>
                                            <p:attrNameLst>
                                              <p:attrName>style.visibility</p:attrName>
                                            </p:attrNameLst>
                                          </p:cBhvr>
                                          <p:to>
                                            <p:strVal val="visible"/>
                                          </p:to>
                                        </p:set>
                                        <p:animEffect transition="in" filter="randombar(horizontal)">
                                          <p:cBhvr>
                                            <p:cTn id="7" dur="500"/>
                                            <p:tgtEl>
                                              <p:spTgt spid="3135"/>
                                            </p:tgtEl>
                                          </p:cBhvr>
                                        </p:animEffect>
                                      </p:childTnLst>
                                    </p:cTn>
                                  </p:par>
                                  <p:par>
                                    <p:cTn id="8" presetID="14" presetClass="entr" presetSubtype="10" fill="hold" nodeType="withEffect">
                                      <p:stCondLst>
                                        <p:cond delay="0"/>
                                      </p:stCondLst>
                                      <p:childTnLst>
                                        <p:set>
                                          <p:cBhvr>
                                            <p:cTn id="9" dur="1" fill="hold">
                                              <p:stCondLst>
                                                <p:cond delay="0"/>
                                              </p:stCondLst>
                                            </p:cTn>
                                            <p:tgtEl>
                                              <p:spTgt spid="103"/>
                                            </p:tgtEl>
                                            <p:attrNameLst>
                                              <p:attrName>style.visibility</p:attrName>
                                            </p:attrNameLst>
                                          </p:cBhvr>
                                          <p:to>
                                            <p:strVal val="visible"/>
                                          </p:to>
                                        </p:set>
                                        <p:animEffect transition="in" filter="randombar(horizontal)">
                                          <p:cBhvr>
                                            <p:cTn id="10" dur="500"/>
                                            <p:tgtEl>
                                              <p:spTgt spid="103"/>
                                            </p:tgtEl>
                                          </p:cBhvr>
                                        </p:animEffect>
                                      </p:childTnLst>
                                    </p:cTn>
                                  </p:par>
                                  <p:par>
                                    <p:cTn id="11" presetID="14" presetClass="entr" presetSubtype="10" fill="hold" nodeType="withEffect">
                                      <p:stCondLst>
                                        <p:cond delay="0"/>
                                      </p:stCondLst>
                                      <p:childTnLst>
                                        <p:set>
                                          <p:cBhvr>
                                            <p:cTn id="12" dur="1" fill="hold">
                                              <p:stCondLst>
                                                <p:cond delay="0"/>
                                              </p:stCondLst>
                                            </p:cTn>
                                            <p:tgtEl>
                                              <p:spTgt spid="104"/>
                                            </p:tgtEl>
                                            <p:attrNameLst>
                                              <p:attrName>style.visibility</p:attrName>
                                            </p:attrNameLst>
                                          </p:cBhvr>
                                          <p:to>
                                            <p:strVal val="visible"/>
                                          </p:to>
                                        </p:set>
                                        <p:animEffect transition="in" filter="randombar(horizontal)">
                                          <p:cBhvr>
                                            <p:cTn id="13" dur="500"/>
                                            <p:tgtEl>
                                              <p:spTgt spid="104"/>
                                            </p:tgtEl>
                                          </p:cBhvr>
                                        </p:animEffect>
                                      </p:childTnLst>
                                    </p:cTn>
                                  </p:par>
                                  <p:par>
                                    <p:cTn id="14" presetID="2" presetClass="entr" presetSubtype="4" fill="hold" nodeType="withEffect">
                                      <p:stCondLst>
                                        <p:cond delay="1500"/>
                                      </p:stCondLst>
                                      <p:childTnLst>
                                        <p:set>
                                          <p:cBhvr>
                                            <p:cTn id="15" dur="1" fill="hold">
                                              <p:stCondLst>
                                                <p:cond delay="0"/>
                                              </p:stCondLst>
                                            </p:cTn>
                                            <p:tgtEl>
                                              <p:spTgt spid="3104"/>
                                            </p:tgtEl>
                                            <p:attrNameLst>
                                              <p:attrName>style.visibility</p:attrName>
                                            </p:attrNameLst>
                                          </p:cBhvr>
                                          <p:to>
                                            <p:strVal val="visible"/>
                                          </p:to>
                                        </p:set>
                                        <p:anim calcmode="lin" valueType="num">
                                          <p:cBhvr additive="base">
                                            <p:cTn id="16" dur="500" fill="hold"/>
                                            <p:tgtEl>
                                              <p:spTgt spid="3104"/>
                                            </p:tgtEl>
                                            <p:attrNameLst>
                                              <p:attrName>ppt_x</p:attrName>
                                            </p:attrNameLst>
                                          </p:cBhvr>
                                          <p:tavLst>
                                            <p:tav tm="0">
                                              <p:val>
                                                <p:strVal val="#ppt_x"/>
                                              </p:val>
                                            </p:tav>
                                            <p:tav tm="100000">
                                              <p:val>
                                                <p:strVal val="#ppt_x"/>
                                              </p:val>
                                            </p:tav>
                                          </p:tavLst>
                                        </p:anim>
                                        <p:anim calcmode="lin" valueType="num">
                                          <p:cBhvr additive="base">
                                            <p:cTn id="17" dur="500" fill="hold"/>
                                            <p:tgtEl>
                                              <p:spTgt spid="3104"/>
                                            </p:tgtEl>
                                            <p:attrNameLst>
                                              <p:attrName>ppt_y</p:attrName>
                                            </p:attrNameLst>
                                          </p:cBhvr>
                                          <p:tavLst>
                                            <p:tav tm="0">
                                              <p:val>
                                                <p:strVal val="1+#ppt_h/2"/>
                                              </p:val>
                                            </p:tav>
                                            <p:tav tm="100000">
                                              <p:val>
                                                <p:strVal val="#ppt_y"/>
                                              </p:val>
                                            </p:tav>
                                          </p:tavLst>
                                        </p:anim>
                                      </p:childTnLst>
                                    </p:cTn>
                                  </p:par>
                                  <p:par>
                                    <p:cTn id="18" presetID="53" presetClass="entr" presetSubtype="16" fill="hold" nodeType="withEffect">
                                      <p:stCondLst>
                                        <p:cond delay="2000"/>
                                      </p:stCondLst>
                                      <p:childTnLst>
                                        <p:set>
                                          <p:cBhvr>
                                            <p:cTn id="19" dur="1" fill="hold">
                                              <p:stCondLst>
                                                <p:cond delay="0"/>
                                              </p:stCondLst>
                                            </p:cTn>
                                            <p:tgtEl>
                                              <p:spTgt spid="3121"/>
                                            </p:tgtEl>
                                            <p:attrNameLst>
                                              <p:attrName>style.visibility</p:attrName>
                                            </p:attrNameLst>
                                          </p:cBhvr>
                                          <p:to>
                                            <p:strVal val="visible"/>
                                          </p:to>
                                        </p:set>
                                        <p:anim calcmode="lin" valueType="num">
                                          <p:cBhvr>
                                            <p:cTn id="20" dur="500" fill="hold"/>
                                            <p:tgtEl>
                                              <p:spTgt spid="3121"/>
                                            </p:tgtEl>
                                            <p:attrNameLst>
                                              <p:attrName>ppt_w</p:attrName>
                                            </p:attrNameLst>
                                          </p:cBhvr>
                                          <p:tavLst>
                                            <p:tav tm="0">
                                              <p:val>
                                                <p:fltVal val="0"/>
                                              </p:val>
                                            </p:tav>
                                            <p:tav tm="100000">
                                              <p:val>
                                                <p:strVal val="#ppt_w"/>
                                              </p:val>
                                            </p:tav>
                                          </p:tavLst>
                                        </p:anim>
                                        <p:anim calcmode="lin" valueType="num">
                                          <p:cBhvr>
                                            <p:cTn id="21" dur="500" fill="hold"/>
                                            <p:tgtEl>
                                              <p:spTgt spid="3121"/>
                                            </p:tgtEl>
                                            <p:attrNameLst>
                                              <p:attrName>ppt_h</p:attrName>
                                            </p:attrNameLst>
                                          </p:cBhvr>
                                          <p:tavLst>
                                            <p:tav tm="0">
                                              <p:val>
                                                <p:fltVal val="0"/>
                                              </p:val>
                                            </p:tav>
                                            <p:tav tm="100000">
                                              <p:val>
                                                <p:strVal val="#ppt_h"/>
                                              </p:val>
                                            </p:tav>
                                          </p:tavLst>
                                        </p:anim>
                                        <p:animEffect transition="in" filter="fade">
                                          <p:cBhvr>
                                            <p:cTn id="22" dur="500"/>
                                            <p:tgtEl>
                                              <p:spTgt spid="3121"/>
                                            </p:tgtEl>
                                          </p:cBhvr>
                                        </p:animEffect>
                                      </p:childTnLst>
                                    </p:cTn>
                                  </p:par>
                                  <p:par>
                                    <p:cTn id="23" presetID="2" presetClass="entr" presetSubtype="4" fill="hold" nodeType="withEffect">
                                      <p:stCondLst>
                                        <p:cond delay="2500"/>
                                      </p:stCondLst>
                                      <p:childTnLst>
                                        <p:set>
                                          <p:cBhvr>
                                            <p:cTn id="24" dur="1" fill="hold">
                                              <p:stCondLst>
                                                <p:cond delay="0"/>
                                              </p:stCondLst>
                                            </p:cTn>
                                            <p:tgtEl>
                                              <p:spTgt spid="3117"/>
                                            </p:tgtEl>
                                            <p:attrNameLst>
                                              <p:attrName>style.visibility</p:attrName>
                                            </p:attrNameLst>
                                          </p:cBhvr>
                                          <p:to>
                                            <p:strVal val="visible"/>
                                          </p:to>
                                        </p:set>
                                        <p:anim calcmode="lin" valueType="num">
                                          <p:cBhvr additive="base">
                                            <p:cTn id="25" dur="1000" fill="hold"/>
                                            <p:tgtEl>
                                              <p:spTgt spid="3117"/>
                                            </p:tgtEl>
                                            <p:attrNameLst>
                                              <p:attrName>ppt_x</p:attrName>
                                            </p:attrNameLst>
                                          </p:cBhvr>
                                          <p:tavLst>
                                            <p:tav tm="0">
                                              <p:val>
                                                <p:strVal val="#ppt_x"/>
                                              </p:val>
                                            </p:tav>
                                            <p:tav tm="100000">
                                              <p:val>
                                                <p:strVal val="#ppt_x"/>
                                              </p:val>
                                            </p:tav>
                                          </p:tavLst>
                                        </p:anim>
                                        <p:anim calcmode="lin" valueType="num">
                                          <p:cBhvr additive="base">
                                            <p:cTn id="26" dur="1000" fill="hold"/>
                                            <p:tgtEl>
                                              <p:spTgt spid="311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2500"/>
                                      </p:stCondLst>
                                      <p:childTnLst>
                                        <p:set>
                                          <p:cBhvr>
                                            <p:cTn id="28" dur="1" fill="hold">
                                              <p:stCondLst>
                                                <p:cond delay="0"/>
                                              </p:stCondLst>
                                            </p:cTn>
                                            <p:tgtEl>
                                              <p:spTgt spid="3119"/>
                                            </p:tgtEl>
                                            <p:attrNameLst>
                                              <p:attrName>style.visibility</p:attrName>
                                            </p:attrNameLst>
                                          </p:cBhvr>
                                          <p:to>
                                            <p:strVal val="visible"/>
                                          </p:to>
                                        </p:set>
                                        <p:anim calcmode="lin" valueType="num">
                                          <p:cBhvr additive="base">
                                            <p:cTn id="29" dur="1000" fill="hold"/>
                                            <p:tgtEl>
                                              <p:spTgt spid="3119"/>
                                            </p:tgtEl>
                                            <p:attrNameLst>
                                              <p:attrName>ppt_x</p:attrName>
                                            </p:attrNameLst>
                                          </p:cBhvr>
                                          <p:tavLst>
                                            <p:tav tm="0">
                                              <p:val>
                                                <p:strVal val="#ppt_x"/>
                                              </p:val>
                                            </p:tav>
                                            <p:tav tm="100000">
                                              <p:val>
                                                <p:strVal val="#ppt_x"/>
                                              </p:val>
                                            </p:tav>
                                          </p:tavLst>
                                        </p:anim>
                                        <p:anim calcmode="lin" valueType="num">
                                          <p:cBhvr additive="base">
                                            <p:cTn id="30" dur="1000" fill="hold"/>
                                            <p:tgtEl>
                                              <p:spTgt spid="3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2500"/>
                                      </p:stCondLst>
                                      <p:childTnLst>
                                        <p:set>
                                          <p:cBhvr>
                                            <p:cTn id="32" dur="1" fill="hold">
                                              <p:stCondLst>
                                                <p:cond delay="0"/>
                                              </p:stCondLst>
                                            </p:cTn>
                                            <p:tgtEl>
                                              <p:spTgt spid="3115"/>
                                            </p:tgtEl>
                                            <p:attrNameLst>
                                              <p:attrName>style.visibility</p:attrName>
                                            </p:attrNameLst>
                                          </p:cBhvr>
                                          <p:to>
                                            <p:strVal val="visible"/>
                                          </p:to>
                                        </p:set>
                                        <p:anim calcmode="lin" valueType="num">
                                          <p:cBhvr additive="base">
                                            <p:cTn id="33" dur="1000" fill="hold"/>
                                            <p:tgtEl>
                                              <p:spTgt spid="3115"/>
                                            </p:tgtEl>
                                            <p:attrNameLst>
                                              <p:attrName>ppt_x</p:attrName>
                                            </p:attrNameLst>
                                          </p:cBhvr>
                                          <p:tavLst>
                                            <p:tav tm="0">
                                              <p:val>
                                                <p:strVal val="#ppt_x"/>
                                              </p:val>
                                            </p:tav>
                                            <p:tav tm="100000">
                                              <p:val>
                                                <p:strVal val="#ppt_x"/>
                                              </p:val>
                                            </p:tav>
                                          </p:tavLst>
                                        </p:anim>
                                        <p:anim calcmode="lin" valueType="num">
                                          <p:cBhvr additive="base">
                                            <p:cTn id="34" dur="1000" fill="hold"/>
                                            <p:tgtEl>
                                              <p:spTgt spid="3115"/>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2500"/>
                                      </p:stCondLst>
                                      <p:childTnLst>
                                        <p:set>
                                          <p:cBhvr>
                                            <p:cTn id="36" dur="1" fill="hold">
                                              <p:stCondLst>
                                                <p:cond delay="0"/>
                                              </p:stCondLst>
                                            </p:cTn>
                                            <p:tgtEl>
                                              <p:spTgt spid="3113"/>
                                            </p:tgtEl>
                                            <p:attrNameLst>
                                              <p:attrName>style.visibility</p:attrName>
                                            </p:attrNameLst>
                                          </p:cBhvr>
                                          <p:to>
                                            <p:strVal val="visible"/>
                                          </p:to>
                                        </p:set>
                                        <p:anim calcmode="lin" valueType="num">
                                          <p:cBhvr additive="base">
                                            <p:cTn id="37" dur="1000" fill="hold"/>
                                            <p:tgtEl>
                                              <p:spTgt spid="3113"/>
                                            </p:tgtEl>
                                            <p:attrNameLst>
                                              <p:attrName>ppt_x</p:attrName>
                                            </p:attrNameLst>
                                          </p:cBhvr>
                                          <p:tavLst>
                                            <p:tav tm="0">
                                              <p:val>
                                                <p:strVal val="#ppt_x"/>
                                              </p:val>
                                            </p:tav>
                                            <p:tav tm="100000">
                                              <p:val>
                                                <p:strVal val="#ppt_x"/>
                                              </p:val>
                                            </p:tav>
                                          </p:tavLst>
                                        </p:anim>
                                        <p:anim calcmode="lin" valueType="num">
                                          <p:cBhvr additive="base">
                                            <p:cTn id="38" dur="1000" fill="hold"/>
                                            <p:tgtEl>
                                              <p:spTgt spid="3113"/>
                                            </p:tgtEl>
                                            <p:attrNameLst>
                                              <p:attrName>ppt_y</p:attrName>
                                            </p:attrNameLst>
                                          </p:cBhvr>
                                          <p:tavLst>
                                            <p:tav tm="0">
                                              <p:val>
                                                <p:strVal val="1+#ppt_h/2"/>
                                              </p:val>
                                            </p:tav>
                                            <p:tav tm="100000">
                                              <p:val>
                                                <p:strVal val="#ppt_y"/>
                                              </p:val>
                                            </p:tav>
                                          </p:tavLst>
                                        </p:anim>
                                      </p:childTnLst>
                                    </p:cTn>
                                  </p:par>
                                  <p:par>
                                    <p:cTn id="39" presetID="32" presetClass="emph" presetSubtype="0" repeatCount="indefinite" fill="hold" nodeType="withEffect">
                                      <p:stCondLst>
                                        <p:cond delay="2500"/>
                                      </p:stCondLst>
                                      <p:childTnLst>
                                        <p:animRot by="120000">
                                          <p:cBhvr>
                                            <p:cTn id="40" dur="150" fill="hold">
                                              <p:stCondLst>
                                                <p:cond delay="0"/>
                                              </p:stCondLst>
                                            </p:cTn>
                                            <p:tgtEl>
                                              <p:spTgt spid="3119"/>
                                            </p:tgtEl>
                                            <p:attrNameLst>
                                              <p:attrName>r</p:attrName>
                                            </p:attrNameLst>
                                          </p:cBhvr>
                                        </p:animRot>
                                        <p:animRot by="-240000">
                                          <p:cBhvr>
                                            <p:cTn id="41" dur="300" fill="hold">
                                              <p:stCondLst>
                                                <p:cond delay="300"/>
                                              </p:stCondLst>
                                            </p:cTn>
                                            <p:tgtEl>
                                              <p:spTgt spid="3119"/>
                                            </p:tgtEl>
                                            <p:attrNameLst>
                                              <p:attrName>r</p:attrName>
                                            </p:attrNameLst>
                                          </p:cBhvr>
                                        </p:animRot>
                                        <p:animRot by="240000">
                                          <p:cBhvr>
                                            <p:cTn id="42" dur="300" fill="hold">
                                              <p:stCondLst>
                                                <p:cond delay="600"/>
                                              </p:stCondLst>
                                            </p:cTn>
                                            <p:tgtEl>
                                              <p:spTgt spid="3119"/>
                                            </p:tgtEl>
                                            <p:attrNameLst>
                                              <p:attrName>r</p:attrName>
                                            </p:attrNameLst>
                                          </p:cBhvr>
                                        </p:animRot>
                                        <p:animRot by="-240000">
                                          <p:cBhvr>
                                            <p:cTn id="43" dur="300" fill="hold">
                                              <p:stCondLst>
                                                <p:cond delay="900"/>
                                              </p:stCondLst>
                                            </p:cTn>
                                            <p:tgtEl>
                                              <p:spTgt spid="3119"/>
                                            </p:tgtEl>
                                            <p:attrNameLst>
                                              <p:attrName>r</p:attrName>
                                            </p:attrNameLst>
                                          </p:cBhvr>
                                        </p:animRot>
                                        <p:animRot by="120000">
                                          <p:cBhvr>
                                            <p:cTn id="44" dur="300" fill="hold">
                                              <p:stCondLst>
                                                <p:cond delay="1200"/>
                                              </p:stCondLst>
                                            </p:cTn>
                                            <p:tgtEl>
                                              <p:spTgt spid="3119"/>
                                            </p:tgtEl>
                                            <p:attrNameLst>
                                              <p:attrName>r</p:attrName>
                                            </p:attrNameLst>
                                          </p:cBhvr>
                                        </p:animRot>
                                      </p:childTnLst>
                                    </p:cTn>
                                  </p:par>
                                  <p:par>
                                    <p:cTn id="45" presetID="32" presetClass="emph" presetSubtype="0" repeatCount="indefinite" fill="hold" nodeType="withEffect">
                                      <p:stCondLst>
                                        <p:cond delay="2500"/>
                                      </p:stCondLst>
                                      <p:childTnLst>
                                        <p:animRot by="120000">
                                          <p:cBhvr>
                                            <p:cTn id="46" dur="150" fill="hold">
                                              <p:stCondLst>
                                                <p:cond delay="0"/>
                                              </p:stCondLst>
                                            </p:cTn>
                                            <p:tgtEl>
                                              <p:spTgt spid="3121"/>
                                            </p:tgtEl>
                                            <p:attrNameLst>
                                              <p:attrName>r</p:attrName>
                                            </p:attrNameLst>
                                          </p:cBhvr>
                                        </p:animRot>
                                        <p:animRot by="-240000">
                                          <p:cBhvr>
                                            <p:cTn id="47" dur="300" fill="hold">
                                              <p:stCondLst>
                                                <p:cond delay="300"/>
                                              </p:stCondLst>
                                            </p:cTn>
                                            <p:tgtEl>
                                              <p:spTgt spid="3121"/>
                                            </p:tgtEl>
                                            <p:attrNameLst>
                                              <p:attrName>r</p:attrName>
                                            </p:attrNameLst>
                                          </p:cBhvr>
                                        </p:animRot>
                                        <p:animRot by="240000">
                                          <p:cBhvr>
                                            <p:cTn id="48" dur="300" fill="hold">
                                              <p:stCondLst>
                                                <p:cond delay="600"/>
                                              </p:stCondLst>
                                            </p:cTn>
                                            <p:tgtEl>
                                              <p:spTgt spid="3121"/>
                                            </p:tgtEl>
                                            <p:attrNameLst>
                                              <p:attrName>r</p:attrName>
                                            </p:attrNameLst>
                                          </p:cBhvr>
                                        </p:animRot>
                                        <p:animRot by="-240000">
                                          <p:cBhvr>
                                            <p:cTn id="49" dur="300" fill="hold">
                                              <p:stCondLst>
                                                <p:cond delay="900"/>
                                              </p:stCondLst>
                                            </p:cTn>
                                            <p:tgtEl>
                                              <p:spTgt spid="3121"/>
                                            </p:tgtEl>
                                            <p:attrNameLst>
                                              <p:attrName>r</p:attrName>
                                            </p:attrNameLst>
                                          </p:cBhvr>
                                        </p:animRot>
                                        <p:animRot by="120000">
                                          <p:cBhvr>
                                            <p:cTn id="50" dur="300" fill="hold">
                                              <p:stCondLst>
                                                <p:cond delay="1200"/>
                                              </p:stCondLst>
                                            </p:cTn>
                                            <p:tgtEl>
                                              <p:spTgt spid="3121"/>
                                            </p:tgtEl>
                                            <p:attrNameLst>
                                              <p:attrName>r</p:attrName>
                                            </p:attrNameLst>
                                          </p:cBhvr>
                                        </p:animRot>
                                      </p:childTnLst>
                                    </p:cTn>
                                  </p:par>
                                  <p:par>
                                    <p:cTn id="51" presetID="32" presetClass="emph" presetSubtype="0" repeatCount="indefinite" fill="hold" nodeType="withEffect">
                                      <p:stCondLst>
                                        <p:cond delay="2500"/>
                                      </p:stCondLst>
                                      <p:childTnLst>
                                        <p:animRot by="120000">
                                          <p:cBhvr>
                                            <p:cTn id="52" dur="150" fill="hold">
                                              <p:stCondLst>
                                                <p:cond delay="0"/>
                                              </p:stCondLst>
                                            </p:cTn>
                                            <p:tgtEl>
                                              <p:spTgt spid="3117"/>
                                            </p:tgtEl>
                                            <p:attrNameLst>
                                              <p:attrName>r</p:attrName>
                                            </p:attrNameLst>
                                          </p:cBhvr>
                                        </p:animRot>
                                        <p:animRot by="-240000">
                                          <p:cBhvr>
                                            <p:cTn id="53" dur="300" fill="hold">
                                              <p:stCondLst>
                                                <p:cond delay="300"/>
                                              </p:stCondLst>
                                            </p:cTn>
                                            <p:tgtEl>
                                              <p:spTgt spid="3117"/>
                                            </p:tgtEl>
                                            <p:attrNameLst>
                                              <p:attrName>r</p:attrName>
                                            </p:attrNameLst>
                                          </p:cBhvr>
                                        </p:animRot>
                                        <p:animRot by="240000">
                                          <p:cBhvr>
                                            <p:cTn id="54" dur="300" fill="hold">
                                              <p:stCondLst>
                                                <p:cond delay="600"/>
                                              </p:stCondLst>
                                            </p:cTn>
                                            <p:tgtEl>
                                              <p:spTgt spid="3117"/>
                                            </p:tgtEl>
                                            <p:attrNameLst>
                                              <p:attrName>r</p:attrName>
                                            </p:attrNameLst>
                                          </p:cBhvr>
                                        </p:animRot>
                                        <p:animRot by="-240000">
                                          <p:cBhvr>
                                            <p:cTn id="55" dur="300" fill="hold">
                                              <p:stCondLst>
                                                <p:cond delay="900"/>
                                              </p:stCondLst>
                                            </p:cTn>
                                            <p:tgtEl>
                                              <p:spTgt spid="3117"/>
                                            </p:tgtEl>
                                            <p:attrNameLst>
                                              <p:attrName>r</p:attrName>
                                            </p:attrNameLst>
                                          </p:cBhvr>
                                        </p:animRot>
                                        <p:animRot by="120000">
                                          <p:cBhvr>
                                            <p:cTn id="56" dur="300" fill="hold">
                                              <p:stCondLst>
                                                <p:cond delay="1200"/>
                                              </p:stCondLst>
                                            </p:cTn>
                                            <p:tgtEl>
                                              <p:spTgt spid="3117"/>
                                            </p:tgtEl>
                                            <p:attrNameLst>
                                              <p:attrName>r</p:attrName>
                                            </p:attrNameLst>
                                          </p:cBhvr>
                                        </p:animRot>
                                      </p:childTnLst>
                                    </p:cTn>
                                  </p:par>
                                  <p:par>
                                    <p:cTn id="57" presetID="32" presetClass="emph" presetSubtype="0" repeatCount="indefinite" fill="hold" nodeType="withEffect">
                                      <p:stCondLst>
                                        <p:cond delay="2500"/>
                                      </p:stCondLst>
                                      <p:childTnLst>
                                        <p:animRot by="120000">
                                          <p:cBhvr>
                                            <p:cTn id="58" dur="150" fill="hold">
                                              <p:stCondLst>
                                                <p:cond delay="0"/>
                                              </p:stCondLst>
                                            </p:cTn>
                                            <p:tgtEl>
                                              <p:spTgt spid="3115"/>
                                            </p:tgtEl>
                                            <p:attrNameLst>
                                              <p:attrName>r</p:attrName>
                                            </p:attrNameLst>
                                          </p:cBhvr>
                                        </p:animRot>
                                        <p:animRot by="-240000">
                                          <p:cBhvr>
                                            <p:cTn id="59" dur="300" fill="hold">
                                              <p:stCondLst>
                                                <p:cond delay="300"/>
                                              </p:stCondLst>
                                            </p:cTn>
                                            <p:tgtEl>
                                              <p:spTgt spid="3115"/>
                                            </p:tgtEl>
                                            <p:attrNameLst>
                                              <p:attrName>r</p:attrName>
                                            </p:attrNameLst>
                                          </p:cBhvr>
                                        </p:animRot>
                                        <p:animRot by="240000">
                                          <p:cBhvr>
                                            <p:cTn id="60" dur="300" fill="hold">
                                              <p:stCondLst>
                                                <p:cond delay="600"/>
                                              </p:stCondLst>
                                            </p:cTn>
                                            <p:tgtEl>
                                              <p:spTgt spid="3115"/>
                                            </p:tgtEl>
                                            <p:attrNameLst>
                                              <p:attrName>r</p:attrName>
                                            </p:attrNameLst>
                                          </p:cBhvr>
                                        </p:animRot>
                                        <p:animRot by="-240000">
                                          <p:cBhvr>
                                            <p:cTn id="61" dur="300" fill="hold">
                                              <p:stCondLst>
                                                <p:cond delay="900"/>
                                              </p:stCondLst>
                                            </p:cTn>
                                            <p:tgtEl>
                                              <p:spTgt spid="3115"/>
                                            </p:tgtEl>
                                            <p:attrNameLst>
                                              <p:attrName>r</p:attrName>
                                            </p:attrNameLst>
                                          </p:cBhvr>
                                        </p:animRot>
                                        <p:animRot by="120000">
                                          <p:cBhvr>
                                            <p:cTn id="62" dur="300" fill="hold">
                                              <p:stCondLst>
                                                <p:cond delay="1200"/>
                                              </p:stCondLst>
                                            </p:cTn>
                                            <p:tgtEl>
                                              <p:spTgt spid="3115"/>
                                            </p:tgtEl>
                                            <p:attrNameLst>
                                              <p:attrName>r</p:attrName>
                                            </p:attrNameLst>
                                          </p:cBhvr>
                                        </p:animRot>
                                      </p:childTnLst>
                                    </p:cTn>
                                  </p:par>
                                  <p:par>
                                    <p:cTn id="63" presetID="32" presetClass="emph" presetSubtype="0" repeatCount="indefinite" fill="hold" nodeType="withEffect">
                                      <p:stCondLst>
                                        <p:cond delay="2500"/>
                                      </p:stCondLst>
                                      <p:childTnLst>
                                        <p:animRot by="120000">
                                          <p:cBhvr>
                                            <p:cTn id="64" dur="150" fill="hold">
                                              <p:stCondLst>
                                                <p:cond delay="0"/>
                                              </p:stCondLst>
                                            </p:cTn>
                                            <p:tgtEl>
                                              <p:spTgt spid="3113"/>
                                            </p:tgtEl>
                                            <p:attrNameLst>
                                              <p:attrName>r</p:attrName>
                                            </p:attrNameLst>
                                          </p:cBhvr>
                                        </p:animRot>
                                        <p:animRot by="-240000">
                                          <p:cBhvr>
                                            <p:cTn id="65" dur="300" fill="hold">
                                              <p:stCondLst>
                                                <p:cond delay="300"/>
                                              </p:stCondLst>
                                            </p:cTn>
                                            <p:tgtEl>
                                              <p:spTgt spid="3113"/>
                                            </p:tgtEl>
                                            <p:attrNameLst>
                                              <p:attrName>r</p:attrName>
                                            </p:attrNameLst>
                                          </p:cBhvr>
                                        </p:animRot>
                                        <p:animRot by="240000">
                                          <p:cBhvr>
                                            <p:cTn id="66" dur="300" fill="hold">
                                              <p:stCondLst>
                                                <p:cond delay="600"/>
                                              </p:stCondLst>
                                            </p:cTn>
                                            <p:tgtEl>
                                              <p:spTgt spid="3113"/>
                                            </p:tgtEl>
                                            <p:attrNameLst>
                                              <p:attrName>r</p:attrName>
                                            </p:attrNameLst>
                                          </p:cBhvr>
                                        </p:animRot>
                                        <p:animRot by="-240000">
                                          <p:cBhvr>
                                            <p:cTn id="67" dur="300" fill="hold">
                                              <p:stCondLst>
                                                <p:cond delay="900"/>
                                              </p:stCondLst>
                                            </p:cTn>
                                            <p:tgtEl>
                                              <p:spTgt spid="3113"/>
                                            </p:tgtEl>
                                            <p:attrNameLst>
                                              <p:attrName>r</p:attrName>
                                            </p:attrNameLst>
                                          </p:cBhvr>
                                        </p:animRot>
                                        <p:animRot by="120000">
                                          <p:cBhvr>
                                            <p:cTn id="68" dur="300" fill="hold">
                                              <p:stCondLst>
                                                <p:cond delay="1200"/>
                                              </p:stCondLst>
                                            </p:cTn>
                                            <p:tgtEl>
                                              <p:spTgt spid="3113"/>
                                            </p:tgtEl>
                                            <p:attrNameLst>
                                              <p:attrName>r</p:attrName>
                                            </p:attrNameLst>
                                          </p:cBhvr>
                                        </p:animRo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4"/>
                                            </p:tgtEl>
                                            <p:attrNameLst>
                                              <p:attrName>style.visibility</p:attrName>
                                            </p:attrNameLst>
                                          </p:cBhvr>
                                          <p:to>
                                            <p:strVal val="visible"/>
                                          </p:to>
                                        </p:set>
                                        <p:anim calcmode="lin" valueType="num">
                                          <p:cBhvr>
                                            <p:cTn id="73" dur="500" fill="hold"/>
                                            <p:tgtEl>
                                              <p:spTgt spid="4"/>
                                            </p:tgtEl>
                                            <p:attrNameLst>
                                              <p:attrName>ppt_w</p:attrName>
                                            </p:attrNameLst>
                                          </p:cBhvr>
                                          <p:tavLst>
                                            <p:tav tm="0">
                                              <p:val>
                                                <p:fltVal val="0"/>
                                              </p:val>
                                            </p:tav>
                                            <p:tav tm="100000">
                                              <p:val>
                                                <p:strVal val="#ppt_w"/>
                                              </p:val>
                                            </p:tav>
                                          </p:tavLst>
                                        </p:anim>
                                        <p:anim calcmode="lin" valueType="num">
                                          <p:cBhvr>
                                            <p:cTn id="74" dur="500" fill="hold"/>
                                            <p:tgtEl>
                                              <p:spTgt spid="4"/>
                                            </p:tgtEl>
                                            <p:attrNameLst>
                                              <p:attrName>ppt_h</p:attrName>
                                            </p:attrNameLst>
                                          </p:cBhvr>
                                          <p:tavLst>
                                            <p:tav tm="0">
                                              <p:val>
                                                <p:fltVal val="0"/>
                                              </p:val>
                                            </p:tav>
                                            <p:tav tm="100000">
                                              <p:val>
                                                <p:strVal val="#ppt_h"/>
                                              </p:val>
                                            </p:tav>
                                          </p:tavLst>
                                        </p:anim>
                                        <p:animEffect transition="in" filter="fade">
                                          <p:cBhvr>
                                            <p:cTn id="75" dur="500"/>
                                            <p:tgtEl>
                                              <p:spTgt spid="4"/>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nodeType="clickEffect">
                                      <p:stCondLst>
                                        <p:cond delay="0"/>
                                      </p:stCondLst>
                                      <p:childTnLst>
                                        <p:set>
                                          <p:cBhvr>
                                            <p:cTn id="79" dur="1" fill="hold">
                                              <p:stCondLst>
                                                <p:cond delay="0"/>
                                              </p:stCondLst>
                                            </p:cTn>
                                            <p:tgtEl>
                                              <p:spTgt spid="11"/>
                                            </p:tgtEl>
                                            <p:attrNameLst>
                                              <p:attrName>style.visibility</p:attrName>
                                            </p:attrNameLst>
                                          </p:cBhvr>
                                          <p:to>
                                            <p:strVal val="visible"/>
                                          </p:to>
                                        </p:set>
                                        <p:anim calcmode="lin" valueType="num">
                                          <p:cBhvr>
                                            <p:cTn id="80" dur="500" fill="hold"/>
                                            <p:tgtEl>
                                              <p:spTgt spid="11"/>
                                            </p:tgtEl>
                                            <p:attrNameLst>
                                              <p:attrName>ppt_w</p:attrName>
                                            </p:attrNameLst>
                                          </p:cBhvr>
                                          <p:tavLst>
                                            <p:tav tm="0">
                                              <p:val>
                                                <p:fltVal val="0"/>
                                              </p:val>
                                            </p:tav>
                                            <p:tav tm="100000">
                                              <p:val>
                                                <p:strVal val="#ppt_w"/>
                                              </p:val>
                                            </p:tav>
                                          </p:tavLst>
                                        </p:anim>
                                        <p:anim calcmode="lin" valueType="num">
                                          <p:cBhvr>
                                            <p:cTn id="81" dur="500" fill="hold"/>
                                            <p:tgtEl>
                                              <p:spTgt spid="11"/>
                                            </p:tgtEl>
                                            <p:attrNameLst>
                                              <p:attrName>ppt_h</p:attrName>
                                            </p:attrNameLst>
                                          </p:cBhvr>
                                          <p:tavLst>
                                            <p:tav tm="0">
                                              <p:val>
                                                <p:fltVal val="0"/>
                                              </p:val>
                                            </p:tav>
                                            <p:tav tm="100000">
                                              <p:val>
                                                <p:strVal val="#ppt_h"/>
                                              </p:val>
                                            </p:tav>
                                          </p:tavLst>
                                        </p:anim>
                                        <p:animEffect transition="in" filter="fade">
                                          <p:cBhvr>
                                            <p:cTn id="8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extLst>
    <p:ext uri="{E180D4A7-C9FB-4DFB-919C-405C955672EB}">
      <p14:showEvtLst xmlns:p14="http://schemas.microsoft.com/office/powerpoint/2010/main">
        <p14:playEvt time="236" objId="67"/>
        <p14:stopEvt time="14699" objId="67"/>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171449" y="104776"/>
            <a:ext cx="11915775" cy="6515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0B875675-92EC-DA55-821E-3286AAD1AEF4}"/>
              </a:ext>
            </a:extLst>
          </p:cNvPr>
          <p:cNvSpPr txBox="1">
            <a:spLocks noChangeArrowheads="1"/>
          </p:cNvSpPr>
          <p:nvPr/>
        </p:nvSpPr>
        <p:spPr bwMode="auto">
          <a:xfrm>
            <a:off x="831272" y="1631709"/>
            <a:ext cx="11360728" cy="2193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761981" indent="-761981" defTabSz="914377">
              <a:lnSpc>
                <a:spcPct val="150000"/>
              </a:lnSpc>
              <a:spcBef>
                <a:spcPct val="0"/>
              </a:spcBef>
              <a:buFont typeface="Wingdings" panose="05000000000000000000" pitchFamily="2" charset="2"/>
              <a:buChar char="q"/>
            </a:pPr>
            <a:r>
              <a:rPr lang="en-US" altLang="en-US" sz="4800" b="1" dirty="0" err="1">
                <a:solidFill>
                  <a:srgbClr val="C00000"/>
                </a:solidFill>
                <a:cs typeface="Calibri" panose="020F0502020204030204" pitchFamily="34" charset="0"/>
                <a:sym typeface="Arial" panose="020B0604020202020204"/>
              </a:rPr>
              <a:t>Đoạn</a:t>
            </a:r>
            <a:r>
              <a:rPr lang="en-US" altLang="en-US" sz="4800" b="1" dirty="0">
                <a:solidFill>
                  <a:srgbClr val="C00000"/>
                </a:solidFill>
                <a:cs typeface="Calibri" panose="020F0502020204030204" pitchFamily="34" charset="0"/>
                <a:sym typeface="Arial" panose="020B0604020202020204"/>
              </a:rPr>
              <a:t> 1: </a:t>
            </a:r>
            <a:r>
              <a:rPr lang="en-US" altLang="en-US" sz="4800" b="1" dirty="0" err="1">
                <a:solidFill>
                  <a:srgbClr val="C00000"/>
                </a:solidFill>
                <a:cs typeface="Calibri" panose="020F0502020204030204" pitchFamily="34" charset="0"/>
                <a:sym typeface="Arial" panose="020B0604020202020204"/>
              </a:rPr>
              <a:t>Từ</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đầu</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Giấy</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màu</a:t>
            </a:r>
            <a:r>
              <a:rPr lang="en-US" altLang="en-US" sz="4800" b="1" dirty="0">
                <a:solidFill>
                  <a:srgbClr val="C00000"/>
                </a:solidFill>
                <a:cs typeface="Calibri" panose="020F0502020204030204" pitchFamily="34" charset="0"/>
                <a:sym typeface="Arial" panose="020B0604020202020204"/>
              </a:rPr>
              <a:t> (1 </a:t>
            </a:r>
            <a:r>
              <a:rPr lang="en-US" altLang="en-US" sz="4800" b="1" dirty="0" err="1">
                <a:solidFill>
                  <a:srgbClr val="C00000"/>
                </a:solidFill>
                <a:cs typeface="Calibri" panose="020F0502020204030204" pitchFamily="34" charset="0"/>
                <a:sym typeface="Arial" panose="020B0604020202020204"/>
              </a:rPr>
              <a:t>tờ</a:t>
            </a:r>
            <a:r>
              <a:rPr lang="en-US" altLang="en-US" sz="4800" b="1" dirty="0">
                <a:solidFill>
                  <a:srgbClr val="C00000"/>
                </a:solidFill>
                <a:cs typeface="Calibri" panose="020F0502020204030204" pitchFamily="34" charset="0"/>
                <a:sym typeface="Arial" panose="020B0604020202020204"/>
              </a:rPr>
              <a:t>).</a:t>
            </a:r>
          </a:p>
          <a:p>
            <a:pPr marL="761981" indent="-761981" defTabSz="914377">
              <a:lnSpc>
                <a:spcPct val="150000"/>
              </a:lnSpc>
              <a:spcBef>
                <a:spcPct val="0"/>
              </a:spcBef>
              <a:buFont typeface="Wingdings" panose="05000000000000000000" pitchFamily="2" charset="2"/>
              <a:buChar char="q"/>
            </a:pPr>
            <a:r>
              <a:rPr lang="en-US" altLang="en-US" sz="4800" b="1" dirty="0" err="1">
                <a:solidFill>
                  <a:srgbClr val="FFC000">
                    <a:lumMod val="75000"/>
                  </a:srgbClr>
                </a:solidFill>
                <a:cs typeface="Calibri" panose="020F0502020204030204" pitchFamily="34" charset="0"/>
                <a:sym typeface="Arial" panose="020B0604020202020204"/>
              </a:rPr>
              <a:t>Đoạn</a:t>
            </a:r>
            <a:r>
              <a:rPr lang="en-US" altLang="en-US" sz="4800" b="1" dirty="0">
                <a:solidFill>
                  <a:srgbClr val="FFC000">
                    <a:lumMod val="75000"/>
                  </a:srgbClr>
                </a:solidFill>
                <a:cs typeface="Calibri" panose="020F0502020204030204" pitchFamily="34" charset="0"/>
                <a:sym typeface="Arial" panose="020B0604020202020204"/>
              </a:rPr>
              <a:t> 2: </a:t>
            </a:r>
            <a:r>
              <a:rPr lang="en-US" altLang="en-US" sz="4800" b="1" dirty="0" err="1">
                <a:solidFill>
                  <a:srgbClr val="FFC000">
                    <a:lumMod val="75000"/>
                  </a:srgbClr>
                </a:solidFill>
                <a:cs typeface="Calibri" panose="020F0502020204030204" pitchFamily="34" charset="0"/>
                <a:sym typeface="Arial" panose="020B0604020202020204"/>
              </a:rPr>
              <a:t>Còn</a:t>
            </a:r>
            <a:r>
              <a:rPr lang="en-US" altLang="en-US" sz="4800" b="1" dirty="0">
                <a:solidFill>
                  <a:srgbClr val="FFC000">
                    <a:lumMod val="75000"/>
                  </a:srgbClr>
                </a:solidFill>
                <a:cs typeface="Calibri" panose="020F0502020204030204" pitchFamily="34" charset="0"/>
                <a:sym typeface="Arial" panose="020B0604020202020204"/>
              </a:rPr>
              <a:t> </a:t>
            </a:r>
            <a:r>
              <a:rPr lang="en-US" altLang="en-US" sz="4800" b="1" dirty="0" err="1">
                <a:solidFill>
                  <a:srgbClr val="FFC000">
                    <a:lumMod val="75000"/>
                  </a:srgbClr>
                </a:solidFill>
                <a:cs typeface="Calibri" panose="020F0502020204030204" pitchFamily="34" charset="0"/>
                <a:sym typeface="Arial" panose="020B0604020202020204"/>
              </a:rPr>
              <a:t>lại</a:t>
            </a:r>
            <a:endParaRPr lang="en-US" altLang="en-US" sz="4800" b="1" dirty="0">
              <a:solidFill>
                <a:srgbClr val="FFC000">
                  <a:lumMod val="75000"/>
                </a:srgbClr>
              </a:solidFill>
              <a:cs typeface="Calibri" panose="020F0502020204030204" pitchFamily="34" charset="0"/>
              <a:sym typeface="Arial" panose="020B0604020202020204"/>
            </a:endParaRPr>
          </a:p>
        </p:txBody>
      </p:sp>
      <p:sp>
        <p:nvSpPr>
          <p:cNvPr id="8" name="矩形: 圆角 30">
            <a:extLst>
              <a:ext uri="{FF2B5EF4-FFF2-40B4-BE49-F238E27FC236}">
                <a16:creationId xmlns:a16="http://schemas.microsoft.com/office/drawing/2014/main" id="{0DD0BE37-277A-022D-EE59-9B22AEBEA8F7}"/>
              </a:ext>
            </a:extLst>
          </p:cNvPr>
          <p:cNvSpPr/>
          <p:nvPr/>
        </p:nvSpPr>
        <p:spPr>
          <a:xfrm>
            <a:off x="4438651" y="580365"/>
            <a:ext cx="4165600" cy="1051344"/>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altLang="zh-CN" sz="5400" b="1">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rPr>
              <a:t>Chia đoạn</a:t>
            </a:r>
            <a:endParaRPr lang="zh-CN" altLang="en-US" sz="5400" b="1" dirty="0">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endParaRPr>
          </a:p>
        </p:txBody>
      </p:sp>
    </p:spTree>
    <p:extLst>
      <p:ext uri="{BB962C8B-B14F-4D97-AF65-F5344CB8AC3E}">
        <p14:creationId xmlns:p14="http://schemas.microsoft.com/office/powerpoint/2010/main" val="16387189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171449" y="104776"/>
            <a:ext cx="11915775" cy="6515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403189BE-694F-43F2-2041-06B43962CC38}"/>
              </a:ext>
            </a:extLst>
          </p:cNvPr>
          <p:cNvPicPr>
            <a:picLocks noChangeAspect="1"/>
          </p:cNvPicPr>
          <p:nvPr/>
        </p:nvPicPr>
        <p:blipFill>
          <a:blip r:embed="rId2"/>
          <a:stretch>
            <a:fillRect/>
          </a:stretch>
        </p:blipFill>
        <p:spPr>
          <a:xfrm>
            <a:off x="1815228" y="196863"/>
            <a:ext cx="9620322" cy="1670449"/>
          </a:xfrm>
          <a:prstGeom prst="rect">
            <a:avLst/>
          </a:prstGeom>
        </p:spPr>
      </p:pic>
      <p:sp>
        <p:nvSpPr>
          <p:cNvPr id="3" name="圆角矩形 17">
            <a:extLst>
              <a:ext uri="{FF2B5EF4-FFF2-40B4-BE49-F238E27FC236}">
                <a16:creationId xmlns:a16="http://schemas.microsoft.com/office/drawing/2014/main" id="{85BC2CC5-53A0-B791-8D4E-59EF72E1AF00}"/>
              </a:ext>
            </a:extLst>
          </p:cNvPr>
          <p:cNvSpPr/>
          <p:nvPr/>
        </p:nvSpPr>
        <p:spPr>
          <a:xfrm>
            <a:off x="2337968" y="2155587"/>
            <a:ext cx="3118584"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5" name="TextBox 4">
            <a:extLst>
              <a:ext uri="{FF2B5EF4-FFF2-40B4-BE49-F238E27FC236}">
                <a16:creationId xmlns:a16="http://schemas.microsoft.com/office/drawing/2014/main" id="{456CA845-CBD7-0B01-DCE0-6F37B37A7310}"/>
              </a:ext>
            </a:extLst>
          </p:cNvPr>
          <p:cNvSpPr txBox="1"/>
          <p:nvPr/>
        </p:nvSpPr>
        <p:spPr>
          <a:xfrm>
            <a:off x="2952075" y="2322505"/>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nét</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đứt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圆角矩形 17">
            <a:extLst>
              <a:ext uri="{FF2B5EF4-FFF2-40B4-BE49-F238E27FC236}">
                <a16:creationId xmlns:a16="http://schemas.microsoft.com/office/drawing/2014/main" id="{746E39FB-A1B9-D25F-6131-871566ACFCB5}"/>
              </a:ext>
            </a:extLst>
          </p:cNvPr>
          <p:cNvSpPr/>
          <p:nvPr/>
        </p:nvSpPr>
        <p:spPr>
          <a:xfrm>
            <a:off x="4632245" y="3416215"/>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9" name="TextBox 8">
            <a:extLst>
              <a:ext uri="{FF2B5EF4-FFF2-40B4-BE49-F238E27FC236}">
                <a16:creationId xmlns:a16="http://schemas.microsoft.com/office/drawing/2014/main" id="{9E1A7AC4-2374-5486-556F-B96DF2BE8571}"/>
              </a:ext>
            </a:extLst>
          </p:cNvPr>
          <p:cNvSpPr txBox="1"/>
          <p:nvPr/>
        </p:nvSpPr>
        <p:spPr>
          <a:xfrm>
            <a:off x="5141479" y="3604845"/>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vui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sướng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圆角矩形 17">
            <a:extLst>
              <a:ext uri="{FF2B5EF4-FFF2-40B4-BE49-F238E27FC236}">
                <a16:creationId xmlns:a16="http://schemas.microsoft.com/office/drawing/2014/main" id="{80DF6BE9-2BAD-AA9E-D63D-5AC1601F5AA9}"/>
              </a:ext>
            </a:extLst>
          </p:cNvPr>
          <p:cNvSpPr/>
          <p:nvPr/>
        </p:nvSpPr>
        <p:spPr>
          <a:xfrm>
            <a:off x="6434571" y="2097364"/>
            <a:ext cx="2783739"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1" name="TextBox 10">
            <a:extLst>
              <a:ext uri="{FF2B5EF4-FFF2-40B4-BE49-F238E27FC236}">
                <a16:creationId xmlns:a16="http://schemas.microsoft.com/office/drawing/2014/main" id="{7B079582-6AB2-B435-B3E2-A86FF870E461}"/>
              </a:ext>
            </a:extLst>
          </p:cNvPr>
          <p:cNvSpPr txBox="1"/>
          <p:nvPr/>
        </p:nvSpPr>
        <p:spPr>
          <a:xfrm>
            <a:off x="6828607" y="2195011"/>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trang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trí</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4529240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animBg="1"/>
      <p:bldP spid="9" grpId="0"/>
      <p:bldP spid="10" grpId="0" animBg="1"/>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315309" y="283778"/>
            <a:ext cx="11508829" cy="633609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Calibri" panose="020F0502020204030204" pitchFamily="34" charset="0"/>
            </a:endParaRPr>
          </a:p>
        </p:txBody>
      </p:sp>
      <p:pic>
        <p:nvPicPr>
          <p:cNvPr id="2" name="Graphic 1">
            <a:extLst>
              <a:ext uri="{FF2B5EF4-FFF2-40B4-BE49-F238E27FC236}">
                <a16:creationId xmlns:a16="http://schemas.microsoft.com/office/drawing/2014/main" id="{5267CBE7-D02F-3007-9BCF-348566A7EE5E}"/>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720683" y="2173499"/>
            <a:ext cx="3720353" cy="4312227"/>
          </a:xfrm>
          <a:prstGeom prst="rect">
            <a:avLst/>
          </a:prstGeom>
        </p:spPr>
      </p:pic>
      <p:sp>
        <p:nvSpPr>
          <p:cNvPr id="3" name="Speech Bubble: Rectangle with Corners Rounded 2">
            <a:extLst>
              <a:ext uri="{FF2B5EF4-FFF2-40B4-BE49-F238E27FC236}">
                <a16:creationId xmlns:a16="http://schemas.microsoft.com/office/drawing/2014/main" id="{4260B5D5-4F9A-5E53-3488-52EFB6AD3232}"/>
              </a:ext>
            </a:extLst>
          </p:cNvPr>
          <p:cNvSpPr/>
          <p:nvPr/>
        </p:nvSpPr>
        <p:spPr>
          <a:xfrm>
            <a:off x="1124074" y="2173499"/>
            <a:ext cx="5714482" cy="2284710"/>
          </a:xfrm>
          <a:custGeom>
            <a:avLst/>
            <a:gdLst>
              <a:gd name="connsiteX0" fmla="*/ 0 w 5714482"/>
              <a:gd name="connsiteY0" fmla="*/ 380793 h 2284710"/>
              <a:gd name="connsiteX1" fmla="*/ 380793 w 5714482"/>
              <a:gd name="connsiteY1" fmla="*/ 0 h 2284710"/>
              <a:gd name="connsiteX2" fmla="*/ 3333448 w 5714482"/>
              <a:gd name="connsiteY2" fmla="*/ 0 h 2284710"/>
              <a:gd name="connsiteX3" fmla="*/ 3333448 w 5714482"/>
              <a:gd name="connsiteY3" fmla="*/ 0 h 2284710"/>
              <a:gd name="connsiteX4" fmla="*/ 4762068 w 5714482"/>
              <a:gd name="connsiteY4" fmla="*/ 0 h 2284710"/>
              <a:gd name="connsiteX5" fmla="*/ 5333689 w 5714482"/>
              <a:gd name="connsiteY5" fmla="*/ 0 h 2284710"/>
              <a:gd name="connsiteX6" fmla="*/ 5714482 w 5714482"/>
              <a:gd name="connsiteY6" fmla="*/ 380793 h 2284710"/>
              <a:gd name="connsiteX7" fmla="*/ 5714482 w 5714482"/>
              <a:gd name="connsiteY7" fmla="*/ 1332748 h 2284710"/>
              <a:gd name="connsiteX8" fmla="*/ 6755946 w 5714482"/>
              <a:gd name="connsiteY8" fmla="*/ 1488603 h 2284710"/>
              <a:gd name="connsiteX9" fmla="*/ 5714482 w 5714482"/>
              <a:gd name="connsiteY9" fmla="*/ 1903925 h 2284710"/>
              <a:gd name="connsiteX10" fmla="*/ 5714482 w 5714482"/>
              <a:gd name="connsiteY10" fmla="*/ 1903917 h 2284710"/>
              <a:gd name="connsiteX11" fmla="*/ 5333689 w 5714482"/>
              <a:gd name="connsiteY11" fmla="*/ 2284710 h 2284710"/>
              <a:gd name="connsiteX12" fmla="*/ 4762068 w 5714482"/>
              <a:gd name="connsiteY12" fmla="*/ 2284710 h 2284710"/>
              <a:gd name="connsiteX13" fmla="*/ 3333448 w 5714482"/>
              <a:gd name="connsiteY13" fmla="*/ 2284710 h 2284710"/>
              <a:gd name="connsiteX14" fmla="*/ 3333448 w 5714482"/>
              <a:gd name="connsiteY14" fmla="*/ 2284710 h 2284710"/>
              <a:gd name="connsiteX15" fmla="*/ 380793 w 5714482"/>
              <a:gd name="connsiteY15" fmla="*/ 2284710 h 2284710"/>
              <a:gd name="connsiteX16" fmla="*/ 0 w 5714482"/>
              <a:gd name="connsiteY16" fmla="*/ 1903917 h 2284710"/>
              <a:gd name="connsiteX17" fmla="*/ 0 w 5714482"/>
              <a:gd name="connsiteY17" fmla="*/ 1903925 h 2284710"/>
              <a:gd name="connsiteX18" fmla="*/ 0 w 5714482"/>
              <a:gd name="connsiteY18" fmla="*/ 1332748 h 2284710"/>
              <a:gd name="connsiteX19" fmla="*/ 0 w 5714482"/>
              <a:gd name="connsiteY19" fmla="*/ 1332748 h 2284710"/>
              <a:gd name="connsiteX20" fmla="*/ 0 w 5714482"/>
              <a:gd name="connsiteY20" fmla="*/ 380793 h 228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714482" h="2284710" fill="none" extrusionOk="0">
                <a:moveTo>
                  <a:pt x="0" y="380793"/>
                </a:moveTo>
                <a:cubicBezTo>
                  <a:pt x="-8810" y="181078"/>
                  <a:pt x="181991" y="-31124"/>
                  <a:pt x="380793" y="0"/>
                </a:cubicBezTo>
                <a:cubicBezTo>
                  <a:pt x="774075" y="129591"/>
                  <a:pt x="1935085" y="-79037"/>
                  <a:pt x="3333448" y="0"/>
                </a:cubicBezTo>
                <a:lnTo>
                  <a:pt x="3333448" y="0"/>
                </a:lnTo>
                <a:cubicBezTo>
                  <a:pt x="3673179" y="-42663"/>
                  <a:pt x="4616909" y="46235"/>
                  <a:pt x="4762068" y="0"/>
                </a:cubicBezTo>
                <a:cubicBezTo>
                  <a:pt x="4955837" y="26027"/>
                  <a:pt x="5087440" y="-4410"/>
                  <a:pt x="5333689" y="0"/>
                </a:cubicBezTo>
                <a:cubicBezTo>
                  <a:pt x="5568151" y="19435"/>
                  <a:pt x="5681951" y="159939"/>
                  <a:pt x="5714482" y="380793"/>
                </a:cubicBezTo>
                <a:cubicBezTo>
                  <a:pt x="5787660" y="851275"/>
                  <a:pt x="5657999" y="1150168"/>
                  <a:pt x="5714482" y="1332748"/>
                </a:cubicBezTo>
                <a:cubicBezTo>
                  <a:pt x="6056881" y="1429460"/>
                  <a:pt x="6602795" y="1515932"/>
                  <a:pt x="6755946" y="1488603"/>
                </a:cubicBezTo>
                <a:cubicBezTo>
                  <a:pt x="6667327" y="1617821"/>
                  <a:pt x="6052540" y="1810721"/>
                  <a:pt x="5714482" y="1903925"/>
                </a:cubicBezTo>
                <a:lnTo>
                  <a:pt x="5714482" y="1903917"/>
                </a:lnTo>
                <a:cubicBezTo>
                  <a:pt x="5729280" y="2104249"/>
                  <a:pt x="5567553" y="2299260"/>
                  <a:pt x="5333689" y="2284710"/>
                </a:cubicBezTo>
                <a:cubicBezTo>
                  <a:pt x="5098043" y="2247654"/>
                  <a:pt x="4937406" y="2241924"/>
                  <a:pt x="4762068" y="2284710"/>
                </a:cubicBezTo>
                <a:cubicBezTo>
                  <a:pt x="4180848" y="2274569"/>
                  <a:pt x="3522184" y="2233100"/>
                  <a:pt x="3333448" y="2284710"/>
                </a:cubicBezTo>
                <a:lnTo>
                  <a:pt x="3333448" y="2284710"/>
                </a:lnTo>
                <a:cubicBezTo>
                  <a:pt x="2055563" y="2245044"/>
                  <a:pt x="1319411" y="2412359"/>
                  <a:pt x="380793" y="2284710"/>
                </a:cubicBezTo>
                <a:cubicBezTo>
                  <a:pt x="154207" y="2265510"/>
                  <a:pt x="29714" y="2132175"/>
                  <a:pt x="0" y="1903917"/>
                </a:cubicBezTo>
                <a:lnTo>
                  <a:pt x="0" y="1903925"/>
                </a:lnTo>
                <a:cubicBezTo>
                  <a:pt x="-5353" y="1841456"/>
                  <a:pt x="-9919" y="1521378"/>
                  <a:pt x="0" y="1332748"/>
                </a:cubicBezTo>
                <a:lnTo>
                  <a:pt x="0" y="1332748"/>
                </a:lnTo>
                <a:cubicBezTo>
                  <a:pt x="19913" y="984462"/>
                  <a:pt x="39883" y="685500"/>
                  <a:pt x="0" y="380793"/>
                </a:cubicBezTo>
                <a:close/>
              </a:path>
              <a:path w="5714482" h="2284710" stroke="0" extrusionOk="0">
                <a:moveTo>
                  <a:pt x="0" y="380793"/>
                </a:moveTo>
                <a:cubicBezTo>
                  <a:pt x="805" y="167867"/>
                  <a:pt x="154485" y="16500"/>
                  <a:pt x="380793" y="0"/>
                </a:cubicBezTo>
                <a:cubicBezTo>
                  <a:pt x="1391659" y="-30226"/>
                  <a:pt x="2274225" y="19287"/>
                  <a:pt x="3333448" y="0"/>
                </a:cubicBezTo>
                <a:lnTo>
                  <a:pt x="3333448" y="0"/>
                </a:lnTo>
                <a:cubicBezTo>
                  <a:pt x="3950055" y="57875"/>
                  <a:pt x="4428323" y="125756"/>
                  <a:pt x="4762068" y="0"/>
                </a:cubicBezTo>
                <a:cubicBezTo>
                  <a:pt x="4893586" y="-6090"/>
                  <a:pt x="5154297" y="37814"/>
                  <a:pt x="5333689" y="0"/>
                </a:cubicBezTo>
                <a:cubicBezTo>
                  <a:pt x="5562828" y="-2248"/>
                  <a:pt x="5691088" y="137024"/>
                  <a:pt x="5714482" y="380793"/>
                </a:cubicBezTo>
                <a:cubicBezTo>
                  <a:pt x="5697580" y="731695"/>
                  <a:pt x="5662408" y="952468"/>
                  <a:pt x="5714482" y="1332748"/>
                </a:cubicBezTo>
                <a:cubicBezTo>
                  <a:pt x="6237644" y="1383614"/>
                  <a:pt x="6457022" y="1447334"/>
                  <a:pt x="6755946" y="1488603"/>
                </a:cubicBezTo>
                <a:cubicBezTo>
                  <a:pt x="6424974" y="1582622"/>
                  <a:pt x="6004047" y="1891021"/>
                  <a:pt x="5714482" y="1903925"/>
                </a:cubicBezTo>
                <a:lnTo>
                  <a:pt x="5714482" y="1903917"/>
                </a:lnTo>
                <a:cubicBezTo>
                  <a:pt x="5744874" y="2095551"/>
                  <a:pt x="5540729" y="2249717"/>
                  <a:pt x="5333689" y="2284710"/>
                </a:cubicBezTo>
                <a:cubicBezTo>
                  <a:pt x="5268670" y="2270899"/>
                  <a:pt x="5011532" y="2275546"/>
                  <a:pt x="4762068" y="2284710"/>
                </a:cubicBezTo>
                <a:cubicBezTo>
                  <a:pt x="4086233" y="2373272"/>
                  <a:pt x="3729380" y="2408503"/>
                  <a:pt x="3333448" y="2284710"/>
                </a:cubicBezTo>
                <a:lnTo>
                  <a:pt x="3333448" y="2284710"/>
                </a:lnTo>
                <a:cubicBezTo>
                  <a:pt x="2812170" y="2379742"/>
                  <a:pt x="1833536" y="2234787"/>
                  <a:pt x="380793" y="2284710"/>
                </a:cubicBezTo>
                <a:cubicBezTo>
                  <a:pt x="161448" y="2255906"/>
                  <a:pt x="9398" y="2129197"/>
                  <a:pt x="0" y="1903917"/>
                </a:cubicBezTo>
                <a:lnTo>
                  <a:pt x="0" y="1903925"/>
                </a:lnTo>
                <a:cubicBezTo>
                  <a:pt x="45223" y="1638472"/>
                  <a:pt x="-38747" y="1502044"/>
                  <a:pt x="0" y="1332748"/>
                </a:cubicBezTo>
                <a:lnTo>
                  <a:pt x="0" y="1332748"/>
                </a:lnTo>
                <a:cubicBezTo>
                  <a:pt x="-18883" y="986900"/>
                  <a:pt x="-31146" y="483836"/>
                  <a:pt x="0" y="380793"/>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3244475365">
                  <a:prstGeom prst="wedgeRoundRectCallout">
                    <a:avLst>
                      <a:gd name="adj1" fmla="val 68225"/>
                      <a:gd name="adj2" fmla="val 15155"/>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b="1" dirty="0">
                <a:solidFill>
                  <a:srgbClr val="002060"/>
                </a:solidFill>
                <a:latin typeface="Calibri" panose="020F0502020204030204" pitchFamily="34" charset="0"/>
                <a:cs typeface="Calibri" panose="020F0502020204030204" pitchFamily="34" charset="0"/>
              </a:rPr>
              <a:t>Trong bài đọc </a:t>
            </a:r>
            <a:r>
              <a:rPr lang="en-US" sz="4000" b="1" i="1" dirty="0" err="1">
                <a:solidFill>
                  <a:srgbClr val="002060"/>
                </a:solidFill>
                <a:latin typeface="Calibri" panose="020F0502020204030204" pitchFamily="34" charset="0"/>
                <a:cs typeface="Calibri" panose="020F0502020204030204" pitchFamily="34" charset="0"/>
              </a:rPr>
              <a:t>Thỏ</a:t>
            </a:r>
            <a:r>
              <a:rPr lang="en-US" sz="4000" b="1" i="1" dirty="0">
                <a:solidFill>
                  <a:srgbClr val="002060"/>
                </a:solidFill>
                <a:latin typeface="Calibri" panose="020F0502020204030204" pitchFamily="34" charset="0"/>
                <a:cs typeface="Calibri" panose="020F0502020204030204" pitchFamily="34" charset="0"/>
              </a:rPr>
              <a:t> con </a:t>
            </a:r>
            <a:r>
              <a:rPr lang="en-US" sz="4000" b="1" i="1" dirty="0" err="1">
                <a:solidFill>
                  <a:srgbClr val="002060"/>
                </a:solidFill>
                <a:latin typeface="Calibri" panose="020F0502020204030204" pitchFamily="34" charset="0"/>
                <a:cs typeface="Calibri" panose="020F0502020204030204" pitchFamily="34" charset="0"/>
              </a:rPr>
              <a:t>bằng</a:t>
            </a:r>
            <a:r>
              <a:rPr lang="en-US" sz="4000" b="1" i="1" dirty="0">
                <a:solidFill>
                  <a:srgbClr val="002060"/>
                </a:solidFill>
                <a:latin typeface="Calibri" panose="020F0502020204030204" pitchFamily="34" charset="0"/>
                <a:cs typeface="Calibri" panose="020F0502020204030204" pitchFamily="34" charset="0"/>
              </a:rPr>
              <a:t> </a:t>
            </a:r>
            <a:r>
              <a:rPr lang="en-US" sz="4000" b="1" i="1" dirty="0" err="1">
                <a:solidFill>
                  <a:srgbClr val="002060"/>
                </a:solidFill>
                <a:latin typeface="Calibri" panose="020F0502020204030204" pitchFamily="34" charset="0"/>
                <a:cs typeface="Calibri" panose="020F0502020204030204" pitchFamily="34" charset="0"/>
              </a:rPr>
              <a:t>giấy</a:t>
            </a:r>
            <a:r>
              <a:rPr lang="vi-VN" sz="4000" b="1" dirty="0">
                <a:solidFill>
                  <a:srgbClr val="002060"/>
                </a:solidFill>
                <a:latin typeface="Calibri" panose="020F0502020204030204" pitchFamily="34" charset="0"/>
                <a:cs typeface="Calibri" panose="020F0502020204030204" pitchFamily="34" charset="0"/>
              </a:rPr>
              <a:t>, có từ nào em chưa hiểu nghĩa? </a:t>
            </a:r>
          </a:p>
        </p:txBody>
      </p:sp>
    </p:spTree>
    <p:extLst>
      <p:ext uri="{BB962C8B-B14F-4D97-AF65-F5344CB8AC3E}">
        <p14:creationId xmlns:p14="http://schemas.microsoft.com/office/powerpoint/2010/main" val="1948378561"/>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6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6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315309" y="283778"/>
            <a:ext cx="11508829" cy="633609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Calibri" panose="020F0502020204030204" pitchFamily="34" charset="0"/>
            </a:endParaRPr>
          </a:p>
        </p:txBody>
      </p:sp>
      <p:grpSp>
        <p:nvGrpSpPr>
          <p:cNvPr id="4" name="Group 3">
            <a:extLst>
              <a:ext uri="{FF2B5EF4-FFF2-40B4-BE49-F238E27FC236}">
                <a16:creationId xmlns:a16="http://schemas.microsoft.com/office/drawing/2014/main" id="{7B2BD503-FF89-B627-3654-3C68A73F969B}"/>
              </a:ext>
            </a:extLst>
          </p:cNvPr>
          <p:cNvGrpSpPr/>
          <p:nvPr/>
        </p:nvGrpSpPr>
        <p:grpSpPr>
          <a:xfrm>
            <a:off x="2066098" y="761156"/>
            <a:ext cx="8534636" cy="830998"/>
            <a:chOff x="2941084" y="292594"/>
            <a:chExt cx="6309828" cy="830998"/>
          </a:xfrm>
        </p:grpSpPr>
        <p:sp>
          <p:nvSpPr>
            <p:cNvPr id="5" name="TextBox 4">
              <a:extLst>
                <a:ext uri="{FF2B5EF4-FFF2-40B4-BE49-F238E27FC236}">
                  <a16:creationId xmlns:a16="http://schemas.microsoft.com/office/drawing/2014/main" id="{C6EBAD6D-C324-42B4-926D-11929273399A}"/>
                </a:ext>
              </a:extLst>
            </p:cNvPr>
            <p:cNvSpPr txBox="1"/>
            <p:nvPr/>
          </p:nvSpPr>
          <p:spPr>
            <a:xfrm>
              <a:off x="2941085" y="292595"/>
              <a:ext cx="6309827" cy="830997"/>
            </a:xfrm>
            <a:prstGeom prst="rect">
              <a:avLst/>
            </a:prstGeom>
            <a:noFill/>
          </p:spPr>
          <p:txBody>
            <a:bodyPr wrap="square" rtlCol="0">
              <a:spAutoFit/>
            </a:bodyPr>
            <a:lstStyle/>
            <a:p>
              <a:pPr algn="ct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Giải</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Thích</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Nghĩa</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Từ</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Khó</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Hiểu</a:t>
              </a:r>
              <a:endPar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endParaRPr>
            </a:p>
          </p:txBody>
        </p:sp>
        <p:sp>
          <p:nvSpPr>
            <p:cNvPr id="6" name="TextBox 5">
              <a:extLst>
                <a:ext uri="{FF2B5EF4-FFF2-40B4-BE49-F238E27FC236}">
                  <a16:creationId xmlns:a16="http://schemas.microsoft.com/office/drawing/2014/main" id="{1360AF79-8A6D-32CC-C43E-740EF40E3C99}"/>
                </a:ext>
              </a:extLst>
            </p:cNvPr>
            <p:cNvSpPr txBox="1"/>
            <p:nvPr/>
          </p:nvSpPr>
          <p:spPr>
            <a:xfrm>
              <a:off x="2941084" y="292594"/>
              <a:ext cx="6309827" cy="830997"/>
            </a:xfrm>
            <a:prstGeom prst="rect">
              <a:avLst/>
            </a:prstGeom>
            <a:noFill/>
          </p:spPr>
          <p:txBody>
            <a:bodyPr wrap="square" rtlCol="0">
              <a:spAutoFit/>
            </a:bodyP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Giải</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Thích</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Nghĩa</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Từ</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Khó</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Hiểu</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endParaRPr>
            </a:p>
          </p:txBody>
        </p:sp>
      </p:grpSp>
      <p:pic>
        <p:nvPicPr>
          <p:cNvPr id="8" name="Graphic 7">
            <a:extLst>
              <a:ext uri="{FF2B5EF4-FFF2-40B4-BE49-F238E27FC236}">
                <a16:creationId xmlns:a16="http://schemas.microsoft.com/office/drawing/2014/main" id="{BEEE3722-D5BC-1FB8-2C84-FF6765D8E916}"/>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146704" y="2215540"/>
            <a:ext cx="3720353" cy="4312227"/>
          </a:xfrm>
          <a:prstGeom prst="rect">
            <a:avLst/>
          </a:prstGeom>
        </p:spPr>
      </p:pic>
      <p:sp>
        <p:nvSpPr>
          <p:cNvPr id="9" name="Rectangle: Rounded Corners 8">
            <a:extLst>
              <a:ext uri="{FF2B5EF4-FFF2-40B4-BE49-F238E27FC236}">
                <a16:creationId xmlns:a16="http://schemas.microsoft.com/office/drawing/2014/main" id="{C98CCA3C-BA36-F617-B6F1-384829C499DC}"/>
              </a:ext>
            </a:extLst>
          </p:cNvPr>
          <p:cNvSpPr/>
          <p:nvPr/>
        </p:nvSpPr>
        <p:spPr>
          <a:xfrm>
            <a:off x="704192" y="2381397"/>
            <a:ext cx="7296215" cy="2285197"/>
          </a:xfrm>
          <a:custGeom>
            <a:avLst/>
            <a:gdLst>
              <a:gd name="connsiteX0" fmla="*/ 0 w 7296215"/>
              <a:gd name="connsiteY0" fmla="*/ 558068 h 2285197"/>
              <a:gd name="connsiteX1" fmla="*/ 558068 w 7296215"/>
              <a:gd name="connsiteY1" fmla="*/ 0 h 2285197"/>
              <a:gd name="connsiteX2" fmla="*/ 6738147 w 7296215"/>
              <a:gd name="connsiteY2" fmla="*/ 0 h 2285197"/>
              <a:gd name="connsiteX3" fmla="*/ 7296215 w 7296215"/>
              <a:gd name="connsiteY3" fmla="*/ 558068 h 2285197"/>
              <a:gd name="connsiteX4" fmla="*/ 7296215 w 7296215"/>
              <a:gd name="connsiteY4" fmla="*/ 1727129 h 2285197"/>
              <a:gd name="connsiteX5" fmla="*/ 6738147 w 7296215"/>
              <a:gd name="connsiteY5" fmla="*/ 2285197 h 2285197"/>
              <a:gd name="connsiteX6" fmla="*/ 558068 w 7296215"/>
              <a:gd name="connsiteY6" fmla="*/ 2285197 h 2285197"/>
              <a:gd name="connsiteX7" fmla="*/ 0 w 7296215"/>
              <a:gd name="connsiteY7" fmla="*/ 1727129 h 2285197"/>
              <a:gd name="connsiteX8" fmla="*/ 0 w 7296215"/>
              <a:gd name="connsiteY8" fmla="*/ 558068 h 228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96215" h="2285197" fill="none" extrusionOk="0">
                <a:moveTo>
                  <a:pt x="0" y="558068"/>
                </a:moveTo>
                <a:cubicBezTo>
                  <a:pt x="-4672" y="266229"/>
                  <a:pt x="243320" y="-4392"/>
                  <a:pt x="558068" y="0"/>
                </a:cubicBezTo>
                <a:cubicBezTo>
                  <a:pt x="1528670" y="-35273"/>
                  <a:pt x="4839699" y="-144294"/>
                  <a:pt x="6738147" y="0"/>
                </a:cubicBezTo>
                <a:cubicBezTo>
                  <a:pt x="7077197" y="9386"/>
                  <a:pt x="7267322" y="225495"/>
                  <a:pt x="7296215" y="558068"/>
                </a:cubicBezTo>
                <a:cubicBezTo>
                  <a:pt x="7274318" y="1023027"/>
                  <a:pt x="7271764" y="1450911"/>
                  <a:pt x="7296215" y="1727129"/>
                </a:cubicBezTo>
                <a:cubicBezTo>
                  <a:pt x="7300618" y="2032012"/>
                  <a:pt x="7053087" y="2277904"/>
                  <a:pt x="6738147" y="2285197"/>
                </a:cubicBezTo>
                <a:cubicBezTo>
                  <a:pt x="5320457" y="2362722"/>
                  <a:pt x="1868528" y="2241494"/>
                  <a:pt x="558068" y="2285197"/>
                </a:cubicBezTo>
                <a:cubicBezTo>
                  <a:pt x="213960" y="2275251"/>
                  <a:pt x="-26592" y="2034978"/>
                  <a:pt x="0" y="1727129"/>
                </a:cubicBezTo>
                <a:cubicBezTo>
                  <a:pt x="58160" y="1527381"/>
                  <a:pt x="3787" y="884554"/>
                  <a:pt x="0" y="558068"/>
                </a:cubicBezTo>
                <a:close/>
              </a:path>
              <a:path w="7296215" h="2285197" stroke="0" extrusionOk="0">
                <a:moveTo>
                  <a:pt x="0" y="558068"/>
                </a:moveTo>
                <a:cubicBezTo>
                  <a:pt x="-8386" y="220881"/>
                  <a:pt x="246546" y="2681"/>
                  <a:pt x="558068" y="0"/>
                </a:cubicBezTo>
                <a:cubicBezTo>
                  <a:pt x="2434760" y="-95379"/>
                  <a:pt x="4867455" y="58096"/>
                  <a:pt x="6738147" y="0"/>
                </a:cubicBezTo>
                <a:cubicBezTo>
                  <a:pt x="6999047" y="-33305"/>
                  <a:pt x="7258445" y="222711"/>
                  <a:pt x="7296215" y="558068"/>
                </a:cubicBezTo>
                <a:cubicBezTo>
                  <a:pt x="7350264" y="934201"/>
                  <a:pt x="7304906" y="1406775"/>
                  <a:pt x="7296215" y="1727129"/>
                </a:cubicBezTo>
                <a:cubicBezTo>
                  <a:pt x="7313508" y="2014786"/>
                  <a:pt x="7034107" y="2272992"/>
                  <a:pt x="6738147" y="2285197"/>
                </a:cubicBezTo>
                <a:cubicBezTo>
                  <a:pt x="4570939" y="2225291"/>
                  <a:pt x="2825744" y="2367711"/>
                  <a:pt x="558068" y="2285197"/>
                </a:cubicBezTo>
                <a:cubicBezTo>
                  <a:pt x="216104" y="2293541"/>
                  <a:pt x="-17023" y="2052619"/>
                  <a:pt x="0" y="1727129"/>
                </a:cubicBezTo>
                <a:cubicBezTo>
                  <a:pt x="-28095" y="1525525"/>
                  <a:pt x="37768" y="1017726"/>
                  <a:pt x="0" y="55806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b="1" dirty="0">
                <a:solidFill>
                  <a:srgbClr val="002060"/>
                </a:solidFill>
                <a:latin typeface="Calibri" panose="020F0502020204030204" pitchFamily="34" charset="0"/>
                <a:cs typeface="Calibri" panose="020F0502020204030204" pitchFamily="34" charset="0"/>
              </a:rPr>
              <a:t>Đế: </a:t>
            </a:r>
            <a:r>
              <a:rPr lang="vi-VN" sz="4400" b="1" i="1" dirty="0">
                <a:solidFill>
                  <a:srgbClr val="002060"/>
                </a:solidFill>
                <a:latin typeface="Calibri" panose="020F0502020204030204" pitchFamily="34" charset="0"/>
                <a:cs typeface="Calibri" panose="020F0502020204030204" pitchFamily="34" charset="0"/>
              </a:rPr>
              <a:t>bộ phận gắn liền với phần dưới của vật, giữ cho vật đứng vững.</a:t>
            </a:r>
            <a:endParaRPr lang="en-US" sz="4400" i="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769347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171449" y="104776"/>
            <a:ext cx="11915775" cy="6515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CBAE0A5A-B45F-1DE7-6146-E7804181ECAD}"/>
              </a:ext>
            </a:extLst>
          </p:cNvPr>
          <p:cNvSpPr/>
          <p:nvPr/>
        </p:nvSpPr>
        <p:spPr>
          <a:xfrm>
            <a:off x="581025" y="2307679"/>
            <a:ext cx="10934700" cy="3988346"/>
          </a:xfrm>
          <a:custGeom>
            <a:avLst/>
            <a:gdLst>
              <a:gd name="connsiteX0" fmla="*/ 0 w 10934700"/>
              <a:gd name="connsiteY0" fmla="*/ 410201 h 3988346"/>
              <a:gd name="connsiteX1" fmla="*/ 410201 w 10934700"/>
              <a:gd name="connsiteY1" fmla="*/ 0 h 3988346"/>
              <a:gd name="connsiteX2" fmla="*/ 1084488 w 10934700"/>
              <a:gd name="connsiteY2" fmla="*/ 0 h 3988346"/>
              <a:gd name="connsiteX3" fmla="*/ 1556488 w 10934700"/>
              <a:gd name="connsiteY3" fmla="*/ 0 h 3988346"/>
              <a:gd name="connsiteX4" fmla="*/ 2331918 w 10934700"/>
              <a:gd name="connsiteY4" fmla="*/ 0 h 3988346"/>
              <a:gd name="connsiteX5" fmla="*/ 3107347 w 10934700"/>
              <a:gd name="connsiteY5" fmla="*/ 0 h 3988346"/>
              <a:gd name="connsiteX6" fmla="*/ 3882777 w 10934700"/>
              <a:gd name="connsiteY6" fmla="*/ 0 h 3988346"/>
              <a:gd name="connsiteX7" fmla="*/ 4253634 w 10934700"/>
              <a:gd name="connsiteY7" fmla="*/ 0 h 3988346"/>
              <a:gd name="connsiteX8" fmla="*/ 4624492 w 10934700"/>
              <a:gd name="connsiteY8" fmla="*/ 0 h 3988346"/>
              <a:gd name="connsiteX9" fmla="*/ 5298778 w 10934700"/>
              <a:gd name="connsiteY9" fmla="*/ 0 h 3988346"/>
              <a:gd name="connsiteX10" fmla="*/ 6074208 w 10934700"/>
              <a:gd name="connsiteY10" fmla="*/ 0 h 3988346"/>
              <a:gd name="connsiteX11" fmla="*/ 6445065 w 10934700"/>
              <a:gd name="connsiteY11" fmla="*/ 0 h 3988346"/>
              <a:gd name="connsiteX12" fmla="*/ 7321638 w 10934700"/>
              <a:gd name="connsiteY12" fmla="*/ 0 h 3988346"/>
              <a:gd name="connsiteX13" fmla="*/ 7894782 w 10934700"/>
              <a:gd name="connsiteY13" fmla="*/ 0 h 3988346"/>
              <a:gd name="connsiteX14" fmla="*/ 8467925 w 10934700"/>
              <a:gd name="connsiteY14" fmla="*/ 0 h 3988346"/>
              <a:gd name="connsiteX15" fmla="*/ 8838783 w 10934700"/>
              <a:gd name="connsiteY15" fmla="*/ 0 h 3988346"/>
              <a:gd name="connsiteX16" fmla="*/ 9614212 w 10934700"/>
              <a:gd name="connsiteY16" fmla="*/ 0 h 3988346"/>
              <a:gd name="connsiteX17" fmla="*/ 10524499 w 10934700"/>
              <a:gd name="connsiteY17" fmla="*/ 0 h 3988346"/>
              <a:gd name="connsiteX18" fmla="*/ 10934700 w 10934700"/>
              <a:gd name="connsiteY18" fmla="*/ 410201 h 3988346"/>
              <a:gd name="connsiteX19" fmla="*/ 10934700 w 10934700"/>
              <a:gd name="connsiteY19" fmla="*/ 1075469 h 3988346"/>
              <a:gd name="connsiteX20" fmla="*/ 10934700 w 10934700"/>
              <a:gd name="connsiteY20" fmla="*/ 1709058 h 3988346"/>
              <a:gd name="connsiteX21" fmla="*/ 10934700 w 10934700"/>
              <a:gd name="connsiteY21" fmla="*/ 2247609 h 3988346"/>
              <a:gd name="connsiteX22" fmla="*/ 10934700 w 10934700"/>
              <a:gd name="connsiteY22" fmla="*/ 2786159 h 3988346"/>
              <a:gd name="connsiteX23" fmla="*/ 10934700 w 10934700"/>
              <a:gd name="connsiteY23" fmla="*/ 3578145 h 3988346"/>
              <a:gd name="connsiteX24" fmla="*/ 10524499 w 10934700"/>
              <a:gd name="connsiteY24" fmla="*/ 3988346 h 3988346"/>
              <a:gd name="connsiteX25" fmla="*/ 9647927 w 10934700"/>
              <a:gd name="connsiteY25" fmla="*/ 3988346 h 3988346"/>
              <a:gd name="connsiteX26" fmla="*/ 8973640 w 10934700"/>
              <a:gd name="connsiteY26" fmla="*/ 3988346 h 3988346"/>
              <a:gd name="connsiteX27" fmla="*/ 8501639 w 10934700"/>
              <a:gd name="connsiteY27" fmla="*/ 3988346 h 3988346"/>
              <a:gd name="connsiteX28" fmla="*/ 8029639 w 10934700"/>
              <a:gd name="connsiteY28" fmla="*/ 3988346 h 3988346"/>
              <a:gd name="connsiteX29" fmla="*/ 7658781 w 10934700"/>
              <a:gd name="connsiteY29" fmla="*/ 3988346 h 3988346"/>
              <a:gd name="connsiteX30" fmla="*/ 7085638 w 10934700"/>
              <a:gd name="connsiteY30" fmla="*/ 3988346 h 3988346"/>
              <a:gd name="connsiteX31" fmla="*/ 6310208 w 10934700"/>
              <a:gd name="connsiteY31" fmla="*/ 3988346 h 3988346"/>
              <a:gd name="connsiteX32" fmla="*/ 5635922 w 10934700"/>
              <a:gd name="connsiteY32" fmla="*/ 3988346 h 3988346"/>
              <a:gd name="connsiteX33" fmla="*/ 5163921 w 10934700"/>
              <a:gd name="connsiteY33" fmla="*/ 3988346 h 3988346"/>
              <a:gd name="connsiteX34" fmla="*/ 4793063 w 10934700"/>
              <a:gd name="connsiteY34" fmla="*/ 3988346 h 3988346"/>
              <a:gd name="connsiteX35" fmla="*/ 3916491 w 10934700"/>
              <a:gd name="connsiteY35" fmla="*/ 3988346 h 3988346"/>
              <a:gd name="connsiteX36" fmla="*/ 3343347 w 10934700"/>
              <a:gd name="connsiteY36" fmla="*/ 3988346 h 3988346"/>
              <a:gd name="connsiteX37" fmla="*/ 2567918 w 10934700"/>
              <a:gd name="connsiteY37" fmla="*/ 3988346 h 3988346"/>
              <a:gd name="connsiteX38" fmla="*/ 2197060 w 10934700"/>
              <a:gd name="connsiteY38" fmla="*/ 3988346 h 3988346"/>
              <a:gd name="connsiteX39" fmla="*/ 1725060 w 10934700"/>
              <a:gd name="connsiteY39" fmla="*/ 3988346 h 3988346"/>
              <a:gd name="connsiteX40" fmla="*/ 410201 w 10934700"/>
              <a:gd name="connsiteY40" fmla="*/ 3988346 h 3988346"/>
              <a:gd name="connsiteX41" fmla="*/ 0 w 10934700"/>
              <a:gd name="connsiteY41" fmla="*/ 3578145 h 3988346"/>
              <a:gd name="connsiteX42" fmla="*/ 0 w 10934700"/>
              <a:gd name="connsiteY42" fmla="*/ 3039595 h 3988346"/>
              <a:gd name="connsiteX43" fmla="*/ 0 w 10934700"/>
              <a:gd name="connsiteY43" fmla="*/ 2437685 h 3988346"/>
              <a:gd name="connsiteX44" fmla="*/ 0 w 10934700"/>
              <a:gd name="connsiteY44" fmla="*/ 1772417 h 3988346"/>
              <a:gd name="connsiteX45" fmla="*/ 0 w 10934700"/>
              <a:gd name="connsiteY45" fmla="*/ 1202187 h 3988346"/>
              <a:gd name="connsiteX46" fmla="*/ 0 w 10934700"/>
              <a:gd name="connsiteY46" fmla="*/ 410201 h 3988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934700" h="3988346" fill="none" extrusionOk="0">
                <a:moveTo>
                  <a:pt x="0" y="410201"/>
                </a:moveTo>
                <a:cubicBezTo>
                  <a:pt x="-27681" y="177433"/>
                  <a:pt x="226228" y="35711"/>
                  <a:pt x="410201" y="0"/>
                </a:cubicBezTo>
                <a:cubicBezTo>
                  <a:pt x="690865" y="3761"/>
                  <a:pt x="755542" y="-1838"/>
                  <a:pt x="1084488" y="0"/>
                </a:cubicBezTo>
                <a:cubicBezTo>
                  <a:pt x="1413434" y="1838"/>
                  <a:pt x="1401045" y="4370"/>
                  <a:pt x="1556488" y="0"/>
                </a:cubicBezTo>
                <a:cubicBezTo>
                  <a:pt x="1711931" y="-4370"/>
                  <a:pt x="1971371" y="26684"/>
                  <a:pt x="2331918" y="0"/>
                </a:cubicBezTo>
                <a:cubicBezTo>
                  <a:pt x="2692465" y="-26684"/>
                  <a:pt x="2920315" y="-26627"/>
                  <a:pt x="3107347" y="0"/>
                </a:cubicBezTo>
                <a:cubicBezTo>
                  <a:pt x="3294379" y="26627"/>
                  <a:pt x="3706209" y="2612"/>
                  <a:pt x="3882777" y="0"/>
                </a:cubicBezTo>
                <a:cubicBezTo>
                  <a:pt x="4059345" y="-2612"/>
                  <a:pt x="4099122" y="-629"/>
                  <a:pt x="4253634" y="0"/>
                </a:cubicBezTo>
                <a:cubicBezTo>
                  <a:pt x="4408146" y="629"/>
                  <a:pt x="4524877" y="-8791"/>
                  <a:pt x="4624492" y="0"/>
                </a:cubicBezTo>
                <a:cubicBezTo>
                  <a:pt x="4724107" y="8791"/>
                  <a:pt x="5031036" y="11034"/>
                  <a:pt x="5298778" y="0"/>
                </a:cubicBezTo>
                <a:cubicBezTo>
                  <a:pt x="5566520" y="-11034"/>
                  <a:pt x="5891101" y="-19809"/>
                  <a:pt x="6074208" y="0"/>
                </a:cubicBezTo>
                <a:cubicBezTo>
                  <a:pt x="6257315" y="19809"/>
                  <a:pt x="6356223" y="-9408"/>
                  <a:pt x="6445065" y="0"/>
                </a:cubicBezTo>
                <a:cubicBezTo>
                  <a:pt x="6533907" y="9408"/>
                  <a:pt x="6908636" y="-36446"/>
                  <a:pt x="7321638" y="0"/>
                </a:cubicBezTo>
                <a:cubicBezTo>
                  <a:pt x="7734640" y="36446"/>
                  <a:pt x="7739583" y="-2379"/>
                  <a:pt x="7894782" y="0"/>
                </a:cubicBezTo>
                <a:cubicBezTo>
                  <a:pt x="8049981" y="2379"/>
                  <a:pt x="8320494" y="-21238"/>
                  <a:pt x="8467925" y="0"/>
                </a:cubicBezTo>
                <a:cubicBezTo>
                  <a:pt x="8615356" y="21238"/>
                  <a:pt x="8764281" y="-1921"/>
                  <a:pt x="8838783" y="0"/>
                </a:cubicBezTo>
                <a:cubicBezTo>
                  <a:pt x="8913285" y="1921"/>
                  <a:pt x="9404301" y="2350"/>
                  <a:pt x="9614212" y="0"/>
                </a:cubicBezTo>
                <a:cubicBezTo>
                  <a:pt x="9824123" y="-2350"/>
                  <a:pt x="10197200" y="-40416"/>
                  <a:pt x="10524499" y="0"/>
                </a:cubicBezTo>
                <a:cubicBezTo>
                  <a:pt x="10716203" y="-1974"/>
                  <a:pt x="10943796" y="182215"/>
                  <a:pt x="10934700" y="410201"/>
                </a:cubicBezTo>
                <a:cubicBezTo>
                  <a:pt x="10940396" y="593842"/>
                  <a:pt x="10901989" y="855200"/>
                  <a:pt x="10934700" y="1075469"/>
                </a:cubicBezTo>
                <a:cubicBezTo>
                  <a:pt x="10967411" y="1295738"/>
                  <a:pt x="10938747" y="1579350"/>
                  <a:pt x="10934700" y="1709058"/>
                </a:cubicBezTo>
                <a:cubicBezTo>
                  <a:pt x="10930653" y="1838766"/>
                  <a:pt x="10909244" y="2051383"/>
                  <a:pt x="10934700" y="2247609"/>
                </a:cubicBezTo>
                <a:cubicBezTo>
                  <a:pt x="10960156" y="2443835"/>
                  <a:pt x="10947947" y="2559728"/>
                  <a:pt x="10934700" y="2786159"/>
                </a:cubicBezTo>
                <a:cubicBezTo>
                  <a:pt x="10921454" y="3012590"/>
                  <a:pt x="10938119" y="3250056"/>
                  <a:pt x="10934700" y="3578145"/>
                </a:cubicBezTo>
                <a:cubicBezTo>
                  <a:pt x="10936143" y="3853316"/>
                  <a:pt x="10778429" y="3948187"/>
                  <a:pt x="10524499" y="3988346"/>
                </a:cubicBezTo>
                <a:cubicBezTo>
                  <a:pt x="10207151" y="3973434"/>
                  <a:pt x="10052045" y="4015164"/>
                  <a:pt x="9647927" y="3988346"/>
                </a:cubicBezTo>
                <a:cubicBezTo>
                  <a:pt x="9243809" y="3961528"/>
                  <a:pt x="9289028" y="3998168"/>
                  <a:pt x="8973640" y="3988346"/>
                </a:cubicBezTo>
                <a:cubicBezTo>
                  <a:pt x="8658252" y="3978524"/>
                  <a:pt x="8720278" y="3990872"/>
                  <a:pt x="8501639" y="3988346"/>
                </a:cubicBezTo>
                <a:cubicBezTo>
                  <a:pt x="8283000" y="3985820"/>
                  <a:pt x="8204874" y="3975040"/>
                  <a:pt x="8029639" y="3988346"/>
                </a:cubicBezTo>
                <a:cubicBezTo>
                  <a:pt x="7854404" y="4001652"/>
                  <a:pt x="7805460" y="3998248"/>
                  <a:pt x="7658781" y="3988346"/>
                </a:cubicBezTo>
                <a:cubicBezTo>
                  <a:pt x="7512102" y="3978444"/>
                  <a:pt x="7238365" y="3985793"/>
                  <a:pt x="7085638" y="3988346"/>
                </a:cubicBezTo>
                <a:cubicBezTo>
                  <a:pt x="6932911" y="3990899"/>
                  <a:pt x="6653085" y="3951399"/>
                  <a:pt x="6310208" y="3988346"/>
                </a:cubicBezTo>
                <a:cubicBezTo>
                  <a:pt x="5967331" y="4025294"/>
                  <a:pt x="5805488" y="4020586"/>
                  <a:pt x="5635922" y="3988346"/>
                </a:cubicBezTo>
                <a:cubicBezTo>
                  <a:pt x="5466356" y="3956106"/>
                  <a:pt x="5300225" y="4006832"/>
                  <a:pt x="5163921" y="3988346"/>
                </a:cubicBezTo>
                <a:cubicBezTo>
                  <a:pt x="5027617" y="3969860"/>
                  <a:pt x="4943029" y="3973216"/>
                  <a:pt x="4793063" y="3988346"/>
                </a:cubicBezTo>
                <a:cubicBezTo>
                  <a:pt x="4643097" y="4003476"/>
                  <a:pt x="4212946" y="3979649"/>
                  <a:pt x="3916491" y="3988346"/>
                </a:cubicBezTo>
                <a:cubicBezTo>
                  <a:pt x="3620036" y="3997043"/>
                  <a:pt x="3549358" y="3966885"/>
                  <a:pt x="3343347" y="3988346"/>
                </a:cubicBezTo>
                <a:cubicBezTo>
                  <a:pt x="3137336" y="4009807"/>
                  <a:pt x="2800466" y="3984273"/>
                  <a:pt x="2567918" y="3988346"/>
                </a:cubicBezTo>
                <a:cubicBezTo>
                  <a:pt x="2335370" y="3992419"/>
                  <a:pt x="2277163" y="3997242"/>
                  <a:pt x="2197060" y="3988346"/>
                </a:cubicBezTo>
                <a:cubicBezTo>
                  <a:pt x="2116957" y="3979450"/>
                  <a:pt x="1827709" y="3997326"/>
                  <a:pt x="1725060" y="3988346"/>
                </a:cubicBezTo>
                <a:cubicBezTo>
                  <a:pt x="1622411" y="3979366"/>
                  <a:pt x="1015951" y="3967605"/>
                  <a:pt x="410201" y="3988346"/>
                </a:cubicBezTo>
                <a:cubicBezTo>
                  <a:pt x="199988" y="3951778"/>
                  <a:pt x="-25543" y="3823986"/>
                  <a:pt x="0" y="3578145"/>
                </a:cubicBezTo>
                <a:cubicBezTo>
                  <a:pt x="12099" y="3341510"/>
                  <a:pt x="17107" y="3286525"/>
                  <a:pt x="0" y="3039595"/>
                </a:cubicBezTo>
                <a:cubicBezTo>
                  <a:pt x="-17107" y="2792665"/>
                  <a:pt x="-27925" y="2580237"/>
                  <a:pt x="0" y="2437685"/>
                </a:cubicBezTo>
                <a:cubicBezTo>
                  <a:pt x="27925" y="2295133"/>
                  <a:pt x="24144" y="2014067"/>
                  <a:pt x="0" y="1772417"/>
                </a:cubicBezTo>
                <a:cubicBezTo>
                  <a:pt x="-24144" y="1530767"/>
                  <a:pt x="12745" y="1362041"/>
                  <a:pt x="0" y="1202187"/>
                </a:cubicBezTo>
                <a:cubicBezTo>
                  <a:pt x="-12745" y="1042333"/>
                  <a:pt x="-28376" y="622532"/>
                  <a:pt x="0" y="410201"/>
                </a:cubicBezTo>
                <a:close/>
              </a:path>
              <a:path w="10934700" h="3988346" stroke="0" extrusionOk="0">
                <a:moveTo>
                  <a:pt x="0" y="410201"/>
                </a:moveTo>
                <a:cubicBezTo>
                  <a:pt x="-9674" y="179459"/>
                  <a:pt x="184691" y="26591"/>
                  <a:pt x="410201" y="0"/>
                </a:cubicBezTo>
                <a:cubicBezTo>
                  <a:pt x="534144" y="22636"/>
                  <a:pt x="711277" y="13529"/>
                  <a:pt x="983345" y="0"/>
                </a:cubicBezTo>
                <a:cubicBezTo>
                  <a:pt x="1255413" y="-13529"/>
                  <a:pt x="1455219" y="38133"/>
                  <a:pt x="1758774" y="0"/>
                </a:cubicBezTo>
                <a:cubicBezTo>
                  <a:pt x="2062329" y="-38133"/>
                  <a:pt x="2038242" y="18506"/>
                  <a:pt x="2129632" y="0"/>
                </a:cubicBezTo>
                <a:cubicBezTo>
                  <a:pt x="2221022" y="-18506"/>
                  <a:pt x="2745400" y="-8442"/>
                  <a:pt x="2905061" y="0"/>
                </a:cubicBezTo>
                <a:cubicBezTo>
                  <a:pt x="3064722" y="8442"/>
                  <a:pt x="3148938" y="12361"/>
                  <a:pt x="3275919" y="0"/>
                </a:cubicBezTo>
                <a:cubicBezTo>
                  <a:pt x="3402900" y="-12361"/>
                  <a:pt x="3827110" y="-19814"/>
                  <a:pt x="4051348" y="0"/>
                </a:cubicBezTo>
                <a:cubicBezTo>
                  <a:pt x="4275586" y="19814"/>
                  <a:pt x="4540932" y="-29418"/>
                  <a:pt x="4725635" y="0"/>
                </a:cubicBezTo>
                <a:cubicBezTo>
                  <a:pt x="4910338" y="29418"/>
                  <a:pt x="5098870" y="-3203"/>
                  <a:pt x="5298778" y="0"/>
                </a:cubicBezTo>
                <a:cubicBezTo>
                  <a:pt x="5498686" y="3203"/>
                  <a:pt x="5709109" y="-22292"/>
                  <a:pt x="5973065" y="0"/>
                </a:cubicBezTo>
                <a:cubicBezTo>
                  <a:pt x="6237021" y="22292"/>
                  <a:pt x="6529677" y="11035"/>
                  <a:pt x="6748494" y="0"/>
                </a:cubicBezTo>
                <a:cubicBezTo>
                  <a:pt x="6967311" y="-11035"/>
                  <a:pt x="7117415" y="-9640"/>
                  <a:pt x="7422781" y="0"/>
                </a:cubicBezTo>
                <a:cubicBezTo>
                  <a:pt x="7728147" y="9640"/>
                  <a:pt x="7748531" y="22553"/>
                  <a:pt x="7894782" y="0"/>
                </a:cubicBezTo>
                <a:cubicBezTo>
                  <a:pt x="8041033" y="-22553"/>
                  <a:pt x="8145657" y="1307"/>
                  <a:pt x="8366782" y="0"/>
                </a:cubicBezTo>
                <a:cubicBezTo>
                  <a:pt x="8587907" y="-1307"/>
                  <a:pt x="8655936" y="-9302"/>
                  <a:pt x="8838783" y="0"/>
                </a:cubicBezTo>
                <a:cubicBezTo>
                  <a:pt x="9021630" y="9302"/>
                  <a:pt x="9117065" y="21062"/>
                  <a:pt x="9310783" y="0"/>
                </a:cubicBezTo>
                <a:cubicBezTo>
                  <a:pt x="9504501" y="-21062"/>
                  <a:pt x="10184383" y="-13592"/>
                  <a:pt x="10524499" y="0"/>
                </a:cubicBezTo>
                <a:cubicBezTo>
                  <a:pt x="10774652" y="4084"/>
                  <a:pt x="10948900" y="180817"/>
                  <a:pt x="10934700" y="410201"/>
                </a:cubicBezTo>
                <a:cubicBezTo>
                  <a:pt x="10903381" y="561582"/>
                  <a:pt x="10961216" y="893691"/>
                  <a:pt x="10934700" y="1075469"/>
                </a:cubicBezTo>
                <a:cubicBezTo>
                  <a:pt x="10908184" y="1257247"/>
                  <a:pt x="10950259" y="1509144"/>
                  <a:pt x="10934700" y="1709058"/>
                </a:cubicBezTo>
                <a:cubicBezTo>
                  <a:pt x="10919141" y="1908972"/>
                  <a:pt x="10948666" y="2030909"/>
                  <a:pt x="10934700" y="2342647"/>
                </a:cubicBezTo>
                <a:cubicBezTo>
                  <a:pt x="10920734" y="2654385"/>
                  <a:pt x="10928611" y="2726135"/>
                  <a:pt x="10934700" y="3007915"/>
                </a:cubicBezTo>
                <a:cubicBezTo>
                  <a:pt x="10940789" y="3289695"/>
                  <a:pt x="10911370" y="3324971"/>
                  <a:pt x="10934700" y="3578145"/>
                </a:cubicBezTo>
                <a:cubicBezTo>
                  <a:pt x="10930392" y="3860116"/>
                  <a:pt x="10755006" y="4025454"/>
                  <a:pt x="10524499" y="3988346"/>
                </a:cubicBezTo>
                <a:cubicBezTo>
                  <a:pt x="10370704" y="3970040"/>
                  <a:pt x="10013623" y="4008620"/>
                  <a:pt x="9850212" y="3988346"/>
                </a:cubicBezTo>
                <a:cubicBezTo>
                  <a:pt x="9686801" y="3968072"/>
                  <a:pt x="9468100" y="3973647"/>
                  <a:pt x="9277069" y="3988346"/>
                </a:cubicBezTo>
                <a:cubicBezTo>
                  <a:pt x="9086038" y="4003045"/>
                  <a:pt x="9053912" y="3978588"/>
                  <a:pt x="8906211" y="3988346"/>
                </a:cubicBezTo>
                <a:cubicBezTo>
                  <a:pt x="8758510" y="3998104"/>
                  <a:pt x="8652396" y="3974258"/>
                  <a:pt x="8535354" y="3988346"/>
                </a:cubicBezTo>
                <a:cubicBezTo>
                  <a:pt x="8418312" y="4002434"/>
                  <a:pt x="8250533" y="4006091"/>
                  <a:pt x="8164496" y="3988346"/>
                </a:cubicBezTo>
                <a:cubicBezTo>
                  <a:pt x="8078459" y="3970601"/>
                  <a:pt x="7841852" y="3975967"/>
                  <a:pt x="7591353" y="3988346"/>
                </a:cubicBezTo>
                <a:cubicBezTo>
                  <a:pt x="7340854" y="4000725"/>
                  <a:pt x="7208178" y="3958732"/>
                  <a:pt x="6917066" y="3988346"/>
                </a:cubicBezTo>
                <a:cubicBezTo>
                  <a:pt x="6625954" y="4017960"/>
                  <a:pt x="6462736" y="4016620"/>
                  <a:pt x="6040494" y="3988346"/>
                </a:cubicBezTo>
                <a:cubicBezTo>
                  <a:pt x="5618252" y="3960072"/>
                  <a:pt x="5639557" y="3959609"/>
                  <a:pt x="5366207" y="3988346"/>
                </a:cubicBezTo>
                <a:cubicBezTo>
                  <a:pt x="5092857" y="4017083"/>
                  <a:pt x="5146666" y="3980729"/>
                  <a:pt x="4995349" y="3988346"/>
                </a:cubicBezTo>
                <a:cubicBezTo>
                  <a:pt x="4844032" y="3995963"/>
                  <a:pt x="4395096" y="3991880"/>
                  <a:pt x="4219920" y="3988346"/>
                </a:cubicBezTo>
                <a:cubicBezTo>
                  <a:pt x="4044744" y="3984812"/>
                  <a:pt x="3880119" y="3968410"/>
                  <a:pt x="3747919" y="3988346"/>
                </a:cubicBezTo>
                <a:cubicBezTo>
                  <a:pt x="3615719" y="4008282"/>
                  <a:pt x="3250636" y="3985647"/>
                  <a:pt x="2972490" y="3988346"/>
                </a:cubicBezTo>
                <a:cubicBezTo>
                  <a:pt x="2694344" y="3991045"/>
                  <a:pt x="2629379" y="4005579"/>
                  <a:pt x="2298203" y="3988346"/>
                </a:cubicBezTo>
                <a:cubicBezTo>
                  <a:pt x="1967027" y="3971113"/>
                  <a:pt x="1978129" y="3988233"/>
                  <a:pt x="1826203" y="3988346"/>
                </a:cubicBezTo>
                <a:cubicBezTo>
                  <a:pt x="1674277" y="3988459"/>
                  <a:pt x="996398" y="4056601"/>
                  <a:pt x="410201" y="3988346"/>
                </a:cubicBezTo>
                <a:cubicBezTo>
                  <a:pt x="163476" y="3942168"/>
                  <a:pt x="20554" y="3851087"/>
                  <a:pt x="0" y="3578145"/>
                </a:cubicBezTo>
                <a:cubicBezTo>
                  <a:pt x="22189" y="3340024"/>
                  <a:pt x="-17734" y="3186376"/>
                  <a:pt x="0" y="3039595"/>
                </a:cubicBezTo>
                <a:cubicBezTo>
                  <a:pt x="17734" y="2892814"/>
                  <a:pt x="32123" y="2591693"/>
                  <a:pt x="0" y="2342647"/>
                </a:cubicBezTo>
                <a:cubicBezTo>
                  <a:pt x="-32123" y="2093601"/>
                  <a:pt x="2992" y="1953832"/>
                  <a:pt x="0" y="1804096"/>
                </a:cubicBezTo>
                <a:cubicBezTo>
                  <a:pt x="-2992" y="1654360"/>
                  <a:pt x="-30720" y="1366953"/>
                  <a:pt x="0" y="1138828"/>
                </a:cubicBezTo>
                <a:cubicBezTo>
                  <a:pt x="30720" y="910703"/>
                  <a:pt x="-332" y="577520"/>
                  <a:pt x="0" y="410201"/>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10285"/>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200" dirty="0">
                <a:solidFill>
                  <a:prstClr val="black"/>
                </a:solidFill>
                <a:latin typeface="Calibri" panose="020F0502020204030204" pitchFamily="34" charset="0"/>
                <a:cs typeface="Calibri" panose="020F0502020204030204" pitchFamily="34" charset="0"/>
              </a:rPr>
              <a:t>Sắp đến sinh nhật Hoa, Hà quyết định làm tặng bạn một con thỏ bằng giấy. Hà đã chuẩn bị dụng cụ, vật liệu và làm theo cách như sau:</a:t>
            </a:r>
          </a:p>
          <a:p>
            <a:pPr lvl="0" algn="just" defTabSz="914377"/>
            <a:r>
              <a:rPr lang="vi-VN" sz="3200" dirty="0">
                <a:solidFill>
                  <a:prstClr val="black"/>
                </a:solidFill>
                <a:latin typeface="Calibri" panose="020F0502020204030204" pitchFamily="34" charset="0"/>
                <a:cs typeface="Calibri" panose="020F0502020204030204" pitchFamily="34" charset="0"/>
              </a:rPr>
              <a:t>Dụng cụ, vật liệu</a:t>
            </a:r>
          </a:p>
          <a:p>
            <a:pPr lvl="0" algn="just" defTabSz="914377"/>
            <a:r>
              <a:rPr lang="vi-VN" sz="3200" dirty="0">
                <a:solidFill>
                  <a:prstClr val="black"/>
                </a:solidFill>
                <a:latin typeface="Calibri" panose="020F0502020204030204" pitchFamily="34" charset="0"/>
                <a:cs typeface="Calibri" panose="020F0502020204030204" pitchFamily="34" charset="0"/>
              </a:rPr>
              <a:t>- Kéo, bút chì, bút màu, hồ dán.</a:t>
            </a:r>
          </a:p>
          <a:p>
            <a:pPr lvl="0" algn="just" defTabSz="914377"/>
            <a:r>
              <a:rPr lang="vi-VN" sz="3200" dirty="0">
                <a:solidFill>
                  <a:prstClr val="black"/>
                </a:solidFill>
                <a:latin typeface="Calibri" panose="020F0502020204030204" pitchFamily="34" charset="0"/>
                <a:cs typeface="Calibri" panose="020F0502020204030204" pitchFamily="34" charset="0"/>
              </a:rPr>
              <a:t>- Giấy trắng hoặc bìa (2 tờ).</a:t>
            </a:r>
          </a:p>
          <a:p>
            <a:pPr lvl="0" algn="just" defTabSz="914377"/>
            <a:r>
              <a:rPr lang="vi-VN" sz="3200" dirty="0">
                <a:solidFill>
                  <a:prstClr val="black"/>
                </a:solidFill>
                <a:latin typeface="Calibri" panose="020F0502020204030204" pitchFamily="34" charset="0"/>
                <a:cs typeface="Calibri" panose="020F0502020204030204" pitchFamily="34" charset="0"/>
              </a:rPr>
              <a:t>- Giấy màu (1 tờ).</a:t>
            </a:r>
          </a:p>
        </p:txBody>
      </p:sp>
      <p:sp>
        <p:nvSpPr>
          <p:cNvPr id="3" name="Rectangle: Diagonal Corners Rounded 2">
            <a:extLst>
              <a:ext uri="{FF2B5EF4-FFF2-40B4-BE49-F238E27FC236}">
                <a16:creationId xmlns:a16="http://schemas.microsoft.com/office/drawing/2014/main" id="{BB14C98A-80B7-5365-49B3-FCD34DC61244}"/>
              </a:ext>
            </a:extLst>
          </p:cNvPr>
          <p:cNvSpPr/>
          <p:nvPr/>
        </p:nvSpPr>
        <p:spPr>
          <a:xfrm>
            <a:off x="276587" y="1160203"/>
            <a:ext cx="1914163" cy="611447"/>
          </a:xfrm>
          <a:custGeom>
            <a:avLst/>
            <a:gdLst>
              <a:gd name="connsiteX0" fmla="*/ 101910 w 1914163"/>
              <a:gd name="connsiteY0" fmla="*/ 0 h 611447"/>
              <a:gd name="connsiteX1" fmla="*/ 705994 w 1914163"/>
              <a:gd name="connsiteY1" fmla="*/ 0 h 611447"/>
              <a:gd name="connsiteX2" fmla="*/ 1310079 w 1914163"/>
              <a:gd name="connsiteY2" fmla="*/ 0 h 611447"/>
              <a:gd name="connsiteX3" fmla="*/ 1914163 w 1914163"/>
              <a:gd name="connsiteY3" fmla="*/ 0 h 611447"/>
              <a:gd name="connsiteX4" fmla="*/ 1914163 w 1914163"/>
              <a:gd name="connsiteY4" fmla="*/ 0 h 611447"/>
              <a:gd name="connsiteX5" fmla="*/ 1914163 w 1914163"/>
              <a:gd name="connsiteY5" fmla="*/ 509537 h 611447"/>
              <a:gd name="connsiteX6" fmla="*/ 1812253 w 1914163"/>
              <a:gd name="connsiteY6" fmla="*/ 611447 h 611447"/>
              <a:gd name="connsiteX7" fmla="*/ 1190046 w 1914163"/>
              <a:gd name="connsiteY7" fmla="*/ 611447 h 611447"/>
              <a:gd name="connsiteX8" fmla="*/ 549717 w 1914163"/>
              <a:gd name="connsiteY8" fmla="*/ 611447 h 611447"/>
              <a:gd name="connsiteX9" fmla="*/ 0 w 1914163"/>
              <a:gd name="connsiteY9" fmla="*/ 611447 h 611447"/>
              <a:gd name="connsiteX10" fmla="*/ 0 w 1914163"/>
              <a:gd name="connsiteY10" fmla="*/ 611447 h 611447"/>
              <a:gd name="connsiteX11" fmla="*/ 0 w 1914163"/>
              <a:gd name="connsiteY11" fmla="*/ 101910 h 611447"/>
              <a:gd name="connsiteX12" fmla="*/ 101910 w 1914163"/>
              <a:gd name="connsiteY12" fmla="*/ 0 h 611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14163" h="611447" fill="none" extrusionOk="0">
                <a:moveTo>
                  <a:pt x="101910" y="0"/>
                </a:moveTo>
                <a:cubicBezTo>
                  <a:pt x="266436" y="15281"/>
                  <a:pt x="540545" y="18886"/>
                  <a:pt x="705994" y="0"/>
                </a:cubicBezTo>
                <a:cubicBezTo>
                  <a:pt x="871443" y="-18886"/>
                  <a:pt x="1092302" y="-5306"/>
                  <a:pt x="1310079" y="0"/>
                </a:cubicBezTo>
                <a:cubicBezTo>
                  <a:pt x="1527856" y="5306"/>
                  <a:pt x="1715990" y="-2108"/>
                  <a:pt x="1914163" y="0"/>
                </a:cubicBezTo>
                <a:lnTo>
                  <a:pt x="1914163" y="0"/>
                </a:lnTo>
                <a:cubicBezTo>
                  <a:pt x="1908631" y="122863"/>
                  <a:pt x="1890052" y="292272"/>
                  <a:pt x="1914163" y="509537"/>
                </a:cubicBezTo>
                <a:cubicBezTo>
                  <a:pt x="1910872" y="568377"/>
                  <a:pt x="1871925" y="616574"/>
                  <a:pt x="1812253" y="611447"/>
                </a:cubicBezTo>
                <a:cubicBezTo>
                  <a:pt x="1595767" y="614474"/>
                  <a:pt x="1356715" y="586415"/>
                  <a:pt x="1190046" y="611447"/>
                </a:cubicBezTo>
                <a:cubicBezTo>
                  <a:pt x="1023377" y="636479"/>
                  <a:pt x="722177" y="596312"/>
                  <a:pt x="549717" y="611447"/>
                </a:cubicBezTo>
                <a:cubicBezTo>
                  <a:pt x="377257" y="626582"/>
                  <a:pt x="145959" y="598239"/>
                  <a:pt x="0" y="611447"/>
                </a:cubicBezTo>
                <a:lnTo>
                  <a:pt x="0" y="611447"/>
                </a:lnTo>
                <a:cubicBezTo>
                  <a:pt x="43" y="433401"/>
                  <a:pt x="9990" y="312027"/>
                  <a:pt x="0" y="101910"/>
                </a:cubicBezTo>
                <a:cubicBezTo>
                  <a:pt x="-2204" y="35395"/>
                  <a:pt x="47312" y="23"/>
                  <a:pt x="101910" y="0"/>
                </a:cubicBezTo>
                <a:close/>
              </a:path>
              <a:path w="1914163" h="611447" stroke="0" extrusionOk="0">
                <a:moveTo>
                  <a:pt x="101910" y="0"/>
                </a:moveTo>
                <a:cubicBezTo>
                  <a:pt x="212291" y="13251"/>
                  <a:pt x="513959" y="-12595"/>
                  <a:pt x="651627" y="0"/>
                </a:cubicBezTo>
                <a:cubicBezTo>
                  <a:pt x="789295" y="12595"/>
                  <a:pt x="968704" y="20491"/>
                  <a:pt x="1219466" y="0"/>
                </a:cubicBezTo>
                <a:cubicBezTo>
                  <a:pt x="1470228" y="-20491"/>
                  <a:pt x="1594785" y="1006"/>
                  <a:pt x="1914163" y="0"/>
                </a:cubicBezTo>
                <a:lnTo>
                  <a:pt x="1914163" y="0"/>
                </a:lnTo>
                <a:cubicBezTo>
                  <a:pt x="1898490" y="138917"/>
                  <a:pt x="1905920" y="337778"/>
                  <a:pt x="1914163" y="509537"/>
                </a:cubicBezTo>
                <a:cubicBezTo>
                  <a:pt x="1910448" y="572887"/>
                  <a:pt x="1865302" y="614382"/>
                  <a:pt x="1812253" y="611447"/>
                </a:cubicBezTo>
                <a:cubicBezTo>
                  <a:pt x="1621811" y="585588"/>
                  <a:pt x="1512616" y="638871"/>
                  <a:pt x="1226291" y="611447"/>
                </a:cubicBezTo>
                <a:cubicBezTo>
                  <a:pt x="939966" y="584023"/>
                  <a:pt x="908941" y="636918"/>
                  <a:pt x="676574" y="611447"/>
                </a:cubicBezTo>
                <a:cubicBezTo>
                  <a:pt x="444207" y="585976"/>
                  <a:pt x="173805" y="601837"/>
                  <a:pt x="0" y="611447"/>
                </a:cubicBezTo>
                <a:lnTo>
                  <a:pt x="0" y="611447"/>
                </a:lnTo>
                <a:cubicBezTo>
                  <a:pt x="12226" y="372064"/>
                  <a:pt x="3978" y="296782"/>
                  <a:pt x="0" y="101910"/>
                </a:cubicBezTo>
                <a:cubicBezTo>
                  <a:pt x="1394" y="44835"/>
                  <a:pt x="47356" y="-4383"/>
                  <a:pt x="101910"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a:ea typeface="+mn-ea"/>
                <a:cs typeface="+mn-cs"/>
              </a:rPr>
              <a:t>Đoạn</a:t>
            </a:r>
            <a:r>
              <a:rPr kumimoji="0" lang="en-US" sz="4000" b="0" i="0" u="none" strike="noStrike" kern="1200" cap="none" spc="0" normalizeH="0" baseline="0" noProof="0" dirty="0">
                <a:ln>
                  <a:noFill/>
                </a:ln>
                <a:solidFill>
                  <a:srgbClr val="FF0000"/>
                </a:solidFill>
                <a:effectLst/>
                <a:uLnTx/>
                <a:uFillTx/>
                <a:latin typeface="Calibri"/>
                <a:ea typeface="+mn-ea"/>
                <a:cs typeface="+mn-cs"/>
              </a:rPr>
              <a:t> 1</a:t>
            </a:r>
          </a:p>
        </p:txBody>
      </p:sp>
      <p:pic>
        <p:nvPicPr>
          <p:cNvPr id="5" name="Picture 4">
            <a:extLst>
              <a:ext uri="{FF2B5EF4-FFF2-40B4-BE49-F238E27FC236}">
                <a16:creationId xmlns:a16="http://schemas.microsoft.com/office/drawing/2014/main" id="{6605A93C-B4AC-EA03-5F83-553B2447DAB7}"/>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1026" name="TextBox1" r:id="rId2" imgW="5286240" imgH="1790640"/>
        </mc:Choice>
        <mc:Fallback>
          <p:control name="TextBox1" r:id="rId2" imgW="5286240" imgH="1790640">
            <p:pic>
              <p:nvPicPr>
                <p:cNvPr id="6" name="TextBox1">
                  <a:extLst>
                    <a:ext uri="{FF2B5EF4-FFF2-40B4-BE49-F238E27FC236}">
                      <a16:creationId xmlns:a16="http://schemas.microsoft.com/office/drawing/2014/main" id="{1498ABCD-DA3F-4E33-9C67-F745F5D6A7D4}"/>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7053406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171449" y="104776"/>
            <a:ext cx="11915775" cy="6515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CBAE0A5A-B45F-1DE7-6146-E7804181ECAD}"/>
              </a:ext>
            </a:extLst>
          </p:cNvPr>
          <p:cNvSpPr/>
          <p:nvPr/>
        </p:nvSpPr>
        <p:spPr>
          <a:xfrm>
            <a:off x="168167" y="1702676"/>
            <a:ext cx="11782096" cy="5155324"/>
          </a:xfrm>
          <a:custGeom>
            <a:avLst/>
            <a:gdLst>
              <a:gd name="connsiteX0" fmla="*/ 0 w 11782096"/>
              <a:gd name="connsiteY0" fmla="*/ 530225 h 5155324"/>
              <a:gd name="connsiteX1" fmla="*/ 530225 w 11782096"/>
              <a:gd name="connsiteY1" fmla="*/ 0 h 5155324"/>
              <a:gd name="connsiteX2" fmla="*/ 985895 w 11782096"/>
              <a:gd name="connsiteY2" fmla="*/ 0 h 5155324"/>
              <a:gd name="connsiteX3" fmla="*/ 1334348 w 11782096"/>
              <a:gd name="connsiteY3" fmla="*/ 0 h 5155324"/>
              <a:gd name="connsiteX4" fmla="*/ 2004451 w 11782096"/>
              <a:gd name="connsiteY4" fmla="*/ 0 h 5155324"/>
              <a:gd name="connsiteX5" fmla="*/ 2781771 w 11782096"/>
              <a:gd name="connsiteY5" fmla="*/ 0 h 5155324"/>
              <a:gd name="connsiteX6" fmla="*/ 3130224 w 11782096"/>
              <a:gd name="connsiteY6" fmla="*/ 0 h 5155324"/>
              <a:gd name="connsiteX7" fmla="*/ 4014760 w 11782096"/>
              <a:gd name="connsiteY7" fmla="*/ 0 h 5155324"/>
              <a:gd name="connsiteX8" fmla="*/ 4577646 w 11782096"/>
              <a:gd name="connsiteY8" fmla="*/ 0 h 5155324"/>
              <a:gd name="connsiteX9" fmla="*/ 5140533 w 11782096"/>
              <a:gd name="connsiteY9" fmla="*/ 0 h 5155324"/>
              <a:gd name="connsiteX10" fmla="*/ 5488986 w 11782096"/>
              <a:gd name="connsiteY10" fmla="*/ 0 h 5155324"/>
              <a:gd name="connsiteX11" fmla="*/ 6266306 w 11782096"/>
              <a:gd name="connsiteY11" fmla="*/ 0 h 5155324"/>
              <a:gd name="connsiteX12" fmla="*/ 7150841 w 11782096"/>
              <a:gd name="connsiteY12" fmla="*/ 0 h 5155324"/>
              <a:gd name="connsiteX13" fmla="*/ 8035377 w 11782096"/>
              <a:gd name="connsiteY13" fmla="*/ 0 h 5155324"/>
              <a:gd name="connsiteX14" fmla="*/ 8812697 w 11782096"/>
              <a:gd name="connsiteY14" fmla="*/ 0 h 5155324"/>
              <a:gd name="connsiteX15" fmla="*/ 9697232 w 11782096"/>
              <a:gd name="connsiteY15" fmla="*/ 0 h 5155324"/>
              <a:gd name="connsiteX16" fmla="*/ 10367335 w 11782096"/>
              <a:gd name="connsiteY16" fmla="*/ 0 h 5155324"/>
              <a:gd name="connsiteX17" fmla="*/ 11251871 w 11782096"/>
              <a:gd name="connsiteY17" fmla="*/ 0 h 5155324"/>
              <a:gd name="connsiteX18" fmla="*/ 11782096 w 11782096"/>
              <a:gd name="connsiteY18" fmla="*/ 530225 h 5155324"/>
              <a:gd name="connsiteX19" fmla="*/ 11782096 w 11782096"/>
              <a:gd name="connsiteY19" fmla="*/ 1212704 h 5155324"/>
              <a:gd name="connsiteX20" fmla="*/ 11782096 w 11782096"/>
              <a:gd name="connsiteY20" fmla="*/ 1813286 h 5155324"/>
              <a:gd name="connsiteX21" fmla="*/ 11782096 w 11782096"/>
              <a:gd name="connsiteY21" fmla="*/ 2454816 h 5155324"/>
              <a:gd name="connsiteX22" fmla="*/ 11782096 w 11782096"/>
              <a:gd name="connsiteY22" fmla="*/ 3137295 h 5155324"/>
              <a:gd name="connsiteX23" fmla="*/ 11782096 w 11782096"/>
              <a:gd name="connsiteY23" fmla="*/ 3737876 h 5155324"/>
              <a:gd name="connsiteX24" fmla="*/ 11782096 w 11782096"/>
              <a:gd name="connsiteY24" fmla="*/ 4625099 h 5155324"/>
              <a:gd name="connsiteX25" fmla="*/ 11251871 w 11782096"/>
              <a:gd name="connsiteY25" fmla="*/ 5155324 h 5155324"/>
              <a:gd name="connsiteX26" fmla="*/ 10796201 w 11782096"/>
              <a:gd name="connsiteY26" fmla="*/ 5155324 h 5155324"/>
              <a:gd name="connsiteX27" fmla="*/ 10126098 w 11782096"/>
              <a:gd name="connsiteY27" fmla="*/ 5155324 h 5155324"/>
              <a:gd name="connsiteX28" fmla="*/ 9670428 w 11782096"/>
              <a:gd name="connsiteY28" fmla="*/ 5155324 h 5155324"/>
              <a:gd name="connsiteX29" fmla="*/ 9321975 w 11782096"/>
              <a:gd name="connsiteY29" fmla="*/ 5155324 h 5155324"/>
              <a:gd name="connsiteX30" fmla="*/ 8437439 w 11782096"/>
              <a:gd name="connsiteY30" fmla="*/ 5155324 h 5155324"/>
              <a:gd name="connsiteX31" fmla="*/ 7874553 w 11782096"/>
              <a:gd name="connsiteY31" fmla="*/ 5155324 h 5155324"/>
              <a:gd name="connsiteX32" fmla="*/ 7097233 w 11782096"/>
              <a:gd name="connsiteY32" fmla="*/ 5155324 h 5155324"/>
              <a:gd name="connsiteX33" fmla="*/ 6748780 w 11782096"/>
              <a:gd name="connsiteY33" fmla="*/ 5155324 h 5155324"/>
              <a:gd name="connsiteX34" fmla="*/ 6293110 w 11782096"/>
              <a:gd name="connsiteY34" fmla="*/ 5155324 h 5155324"/>
              <a:gd name="connsiteX35" fmla="*/ 5515790 w 11782096"/>
              <a:gd name="connsiteY35" fmla="*/ 5155324 h 5155324"/>
              <a:gd name="connsiteX36" fmla="*/ 5060120 w 11782096"/>
              <a:gd name="connsiteY36" fmla="*/ 5155324 h 5155324"/>
              <a:gd name="connsiteX37" fmla="*/ 4604450 w 11782096"/>
              <a:gd name="connsiteY37" fmla="*/ 5155324 h 5155324"/>
              <a:gd name="connsiteX38" fmla="*/ 3827131 w 11782096"/>
              <a:gd name="connsiteY38" fmla="*/ 5155324 h 5155324"/>
              <a:gd name="connsiteX39" fmla="*/ 3264245 w 11782096"/>
              <a:gd name="connsiteY39" fmla="*/ 5155324 h 5155324"/>
              <a:gd name="connsiteX40" fmla="*/ 2486925 w 11782096"/>
              <a:gd name="connsiteY40" fmla="*/ 5155324 h 5155324"/>
              <a:gd name="connsiteX41" fmla="*/ 2031255 w 11782096"/>
              <a:gd name="connsiteY41" fmla="*/ 5155324 h 5155324"/>
              <a:gd name="connsiteX42" fmla="*/ 1253936 w 11782096"/>
              <a:gd name="connsiteY42" fmla="*/ 5155324 h 5155324"/>
              <a:gd name="connsiteX43" fmla="*/ 530225 w 11782096"/>
              <a:gd name="connsiteY43" fmla="*/ 5155324 h 5155324"/>
              <a:gd name="connsiteX44" fmla="*/ 0 w 11782096"/>
              <a:gd name="connsiteY44" fmla="*/ 4625099 h 5155324"/>
              <a:gd name="connsiteX45" fmla="*/ 0 w 11782096"/>
              <a:gd name="connsiteY45" fmla="*/ 4024517 h 5155324"/>
              <a:gd name="connsiteX46" fmla="*/ 0 w 11782096"/>
              <a:gd name="connsiteY46" fmla="*/ 3342038 h 5155324"/>
              <a:gd name="connsiteX47" fmla="*/ 0 w 11782096"/>
              <a:gd name="connsiteY47" fmla="*/ 2741457 h 5155324"/>
              <a:gd name="connsiteX48" fmla="*/ 0 w 11782096"/>
              <a:gd name="connsiteY48" fmla="*/ 2018029 h 5155324"/>
              <a:gd name="connsiteX49" fmla="*/ 0 w 11782096"/>
              <a:gd name="connsiteY49" fmla="*/ 1376499 h 5155324"/>
              <a:gd name="connsiteX50" fmla="*/ 0 w 11782096"/>
              <a:gd name="connsiteY50" fmla="*/ 530225 h 5155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2096" h="5155324" fill="none" extrusionOk="0">
                <a:moveTo>
                  <a:pt x="0" y="530225"/>
                </a:moveTo>
                <a:cubicBezTo>
                  <a:pt x="6008" y="240912"/>
                  <a:pt x="259948" y="61153"/>
                  <a:pt x="530225" y="0"/>
                </a:cubicBezTo>
                <a:cubicBezTo>
                  <a:pt x="697891" y="-5876"/>
                  <a:pt x="854799" y="6056"/>
                  <a:pt x="985895" y="0"/>
                </a:cubicBezTo>
                <a:cubicBezTo>
                  <a:pt x="1116991" y="-6056"/>
                  <a:pt x="1160207" y="15957"/>
                  <a:pt x="1334348" y="0"/>
                </a:cubicBezTo>
                <a:cubicBezTo>
                  <a:pt x="1508489" y="-15957"/>
                  <a:pt x="1808702" y="-25459"/>
                  <a:pt x="2004451" y="0"/>
                </a:cubicBezTo>
                <a:cubicBezTo>
                  <a:pt x="2200200" y="25459"/>
                  <a:pt x="2458414" y="-26065"/>
                  <a:pt x="2781771" y="0"/>
                </a:cubicBezTo>
                <a:cubicBezTo>
                  <a:pt x="3105128" y="26065"/>
                  <a:pt x="3058637" y="13936"/>
                  <a:pt x="3130224" y="0"/>
                </a:cubicBezTo>
                <a:cubicBezTo>
                  <a:pt x="3201811" y="-13936"/>
                  <a:pt x="3592183" y="-43526"/>
                  <a:pt x="4014760" y="0"/>
                </a:cubicBezTo>
                <a:cubicBezTo>
                  <a:pt x="4437337" y="43526"/>
                  <a:pt x="4349428" y="4447"/>
                  <a:pt x="4577646" y="0"/>
                </a:cubicBezTo>
                <a:cubicBezTo>
                  <a:pt x="4805864" y="-4447"/>
                  <a:pt x="4937664" y="-1922"/>
                  <a:pt x="5140533" y="0"/>
                </a:cubicBezTo>
                <a:cubicBezTo>
                  <a:pt x="5343402" y="1922"/>
                  <a:pt x="5401962" y="4001"/>
                  <a:pt x="5488986" y="0"/>
                </a:cubicBezTo>
                <a:cubicBezTo>
                  <a:pt x="5576010" y="-4001"/>
                  <a:pt x="5953629" y="-22345"/>
                  <a:pt x="6266306" y="0"/>
                </a:cubicBezTo>
                <a:cubicBezTo>
                  <a:pt x="6578983" y="22345"/>
                  <a:pt x="6822344" y="-31379"/>
                  <a:pt x="7150841" y="0"/>
                </a:cubicBezTo>
                <a:cubicBezTo>
                  <a:pt x="7479339" y="31379"/>
                  <a:pt x="7633117" y="15691"/>
                  <a:pt x="8035377" y="0"/>
                </a:cubicBezTo>
                <a:cubicBezTo>
                  <a:pt x="8437637" y="-15691"/>
                  <a:pt x="8654413" y="35332"/>
                  <a:pt x="8812697" y="0"/>
                </a:cubicBezTo>
                <a:cubicBezTo>
                  <a:pt x="8970981" y="-35332"/>
                  <a:pt x="9432899" y="-24473"/>
                  <a:pt x="9697232" y="0"/>
                </a:cubicBezTo>
                <a:cubicBezTo>
                  <a:pt x="9961565" y="24473"/>
                  <a:pt x="10127150" y="17997"/>
                  <a:pt x="10367335" y="0"/>
                </a:cubicBezTo>
                <a:cubicBezTo>
                  <a:pt x="10607520" y="-17997"/>
                  <a:pt x="10872807" y="-30385"/>
                  <a:pt x="11251871" y="0"/>
                </a:cubicBezTo>
                <a:cubicBezTo>
                  <a:pt x="11581135" y="-12706"/>
                  <a:pt x="11795280" y="272003"/>
                  <a:pt x="11782096" y="530225"/>
                </a:cubicBezTo>
                <a:cubicBezTo>
                  <a:pt x="11778106" y="768062"/>
                  <a:pt x="11787360" y="1013479"/>
                  <a:pt x="11782096" y="1212704"/>
                </a:cubicBezTo>
                <a:cubicBezTo>
                  <a:pt x="11776832" y="1411929"/>
                  <a:pt x="11788285" y="1653465"/>
                  <a:pt x="11782096" y="1813286"/>
                </a:cubicBezTo>
                <a:cubicBezTo>
                  <a:pt x="11775907" y="1973107"/>
                  <a:pt x="11813229" y="2197974"/>
                  <a:pt x="11782096" y="2454816"/>
                </a:cubicBezTo>
                <a:cubicBezTo>
                  <a:pt x="11750964" y="2711658"/>
                  <a:pt x="11816213" y="2944345"/>
                  <a:pt x="11782096" y="3137295"/>
                </a:cubicBezTo>
                <a:cubicBezTo>
                  <a:pt x="11747979" y="3330245"/>
                  <a:pt x="11753326" y="3531123"/>
                  <a:pt x="11782096" y="3737876"/>
                </a:cubicBezTo>
                <a:cubicBezTo>
                  <a:pt x="11810866" y="3944629"/>
                  <a:pt x="11740083" y="4338242"/>
                  <a:pt x="11782096" y="4625099"/>
                </a:cubicBezTo>
                <a:cubicBezTo>
                  <a:pt x="11775100" y="4940760"/>
                  <a:pt x="11594002" y="5208643"/>
                  <a:pt x="11251871" y="5155324"/>
                </a:cubicBezTo>
                <a:cubicBezTo>
                  <a:pt x="11144476" y="5139971"/>
                  <a:pt x="10954486" y="5173236"/>
                  <a:pt x="10796201" y="5155324"/>
                </a:cubicBezTo>
                <a:cubicBezTo>
                  <a:pt x="10637916" y="5137413"/>
                  <a:pt x="10408699" y="5131126"/>
                  <a:pt x="10126098" y="5155324"/>
                </a:cubicBezTo>
                <a:cubicBezTo>
                  <a:pt x="9843497" y="5179522"/>
                  <a:pt x="9800384" y="5149500"/>
                  <a:pt x="9670428" y="5155324"/>
                </a:cubicBezTo>
                <a:cubicBezTo>
                  <a:pt x="9540472" y="5161149"/>
                  <a:pt x="9472747" y="5149998"/>
                  <a:pt x="9321975" y="5155324"/>
                </a:cubicBezTo>
                <a:cubicBezTo>
                  <a:pt x="9171203" y="5160650"/>
                  <a:pt x="8779197" y="5123450"/>
                  <a:pt x="8437439" y="5155324"/>
                </a:cubicBezTo>
                <a:cubicBezTo>
                  <a:pt x="8095681" y="5187198"/>
                  <a:pt x="8131630" y="5183178"/>
                  <a:pt x="7874553" y="5155324"/>
                </a:cubicBezTo>
                <a:cubicBezTo>
                  <a:pt x="7617476" y="5127470"/>
                  <a:pt x="7293959" y="5151198"/>
                  <a:pt x="7097233" y="5155324"/>
                </a:cubicBezTo>
                <a:cubicBezTo>
                  <a:pt x="6900507" y="5159450"/>
                  <a:pt x="6833216" y="5169344"/>
                  <a:pt x="6748780" y="5155324"/>
                </a:cubicBezTo>
                <a:cubicBezTo>
                  <a:pt x="6664344" y="5141304"/>
                  <a:pt x="6397785" y="5143978"/>
                  <a:pt x="6293110" y="5155324"/>
                </a:cubicBezTo>
                <a:cubicBezTo>
                  <a:pt x="6188435" y="5166671"/>
                  <a:pt x="5684234" y="5136050"/>
                  <a:pt x="5515790" y="5155324"/>
                </a:cubicBezTo>
                <a:cubicBezTo>
                  <a:pt x="5347346" y="5174598"/>
                  <a:pt x="5241948" y="5170363"/>
                  <a:pt x="5060120" y="5155324"/>
                </a:cubicBezTo>
                <a:cubicBezTo>
                  <a:pt x="4878292" y="5140286"/>
                  <a:pt x="4797069" y="5145532"/>
                  <a:pt x="4604450" y="5155324"/>
                </a:cubicBezTo>
                <a:cubicBezTo>
                  <a:pt x="4411831" y="5165117"/>
                  <a:pt x="4109931" y="5173547"/>
                  <a:pt x="3827131" y="5155324"/>
                </a:cubicBezTo>
                <a:cubicBezTo>
                  <a:pt x="3544331" y="5137101"/>
                  <a:pt x="3543875" y="5140235"/>
                  <a:pt x="3264245" y="5155324"/>
                </a:cubicBezTo>
                <a:cubicBezTo>
                  <a:pt x="2984615" y="5170413"/>
                  <a:pt x="2695061" y="5140346"/>
                  <a:pt x="2486925" y="5155324"/>
                </a:cubicBezTo>
                <a:cubicBezTo>
                  <a:pt x="2278789" y="5170302"/>
                  <a:pt x="2223223" y="5144199"/>
                  <a:pt x="2031255" y="5155324"/>
                </a:cubicBezTo>
                <a:cubicBezTo>
                  <a:pt x="1839287" y="5166450"/>
                  <a:pt x="1634507" y="5172510"/>
                  <a:pt x="1253936" y="5155324"/>
                </a:cubicBezTo>
                <a:cubicBezTo>
                  <a:pt x="873365" y="5138138"/>
                  <a:pt x="690303" y="5152953"/>
                  <a:pt x="530225" y="5155324"/>
                </a:cubicBezTo>
                <a:cubicBezTo>
                  <a:pt x="248523" y="5163133"/>
                  <a:pt x="-37151" y="4898140"/>
                  <a:pt x="0" y="4625099"/>
                </a:cubicBezTo>
                <a:cubicBezTo>
                  <a:pt x="-17585" y="4397103"/>
                  <a:pt x="13352" y="4173403"/>
                  <a:pt x="0" y="4024517"/>
                </a:cubicBezTo>
                <a:cubicBezTo>
                  <a:pt x="-13352" y="3875631"/>
                  <a:pt x="-3939" y="3539643"/>
                  <a:pt x="0" y="3342038"/>
                </a:cubicBezTo>
                <a:cubicBezTo>
                  <a:pt x="3939" y="3144433"/>
                  <a:pt x="21469" y="2904997"/>
                  <a:pt x="0" y="2741457"/>
                </a:cubicBezTo>
                <a:cubicBezTo>
                  <a:pt x="-21469" y="2577917"/>
                  <a:pt x="35704" y="2212202"/>
                  <a:pt x="0" y="2018029"/>
                </a:cubicBezTo>
                <a:cubicBezTo>
                  <a:pt x="-35704" y="1823856"/>
                  <a:pt x="25561" y="1682269"/>
                  <a:pt x="0" y="1376499"/>
                </a:cubicBezTo>
                <a:cubicBezTo>
                  <a:pt x="-25561" y="1070729"/>
                  <a:pt x="18416" y="731194"/>
                  <a:pt x="0" y="530225"/>
                </a:cubicBezTo>
                <a:close/>
              </a:path>
              <a:path w="11782096" h="5155324" stroke="0" extrusionOk="0">
                <a:moveTo>
                  <a:pt x="0" y="530225"/>
                </a:moveTo>
                <a:cubicBezTo>
                  <a:pt x="-23670" y="227129"/>
                  <a:pt x="238051" y="16946"/>
                  <a:pt x="530225" y="0"/>
                </a:cubicBezTo>
                <a:cubicBezTo>
                  <a:pt x="642972" y="-617"/>
                  <a:pt x="926204" y="13843"/>
                  <a:pt x="1093111" y="0"/>
                </a:cubicBezTo>
                <a:cubicBezTo>
                  <a:pt x="1260018" y="-13843"/>
                  <a:pt x="1626651" y="-5912"/>
                  <a:pt x="1870431" y="0"/>
                </a:cubicBezTo>
                <a:cubicBezTo>
                  <a:pt x="2114211" y="5912"/>
                  <a:pt x="2066108" y="10825"/>
                  <a:pt x="2218884" y="0"/>
                </a:cubicBezTo>
                <a:cubicBezTo>
                  <a:pt x="2371660" y="-10825"/>
                  <a:pt x="2750943" y="-15090"/>
                  <a:pt x="2996204" y="0"/>
                </a:cubicBezTo>
                <a:cubicBezTo>
                  <a:pt x="3241465" y="15090"/>
                  <a:pt x="3205564" y="-2896"/>
                  <a:pt x="3344657" y="0"/>
                </a:cubicBezTo>
                <a:cubicBezTo>
                  <a:pt x="3483750" y="2896"/>
                  <a:pt x="3892808" y="2733"/>
                  <a:pt x="4121976" y="0"/>
                </a:cubicBezTo>
                <a:cubicBezTo>
                  <a:pt x="4351144" y="-2733"/>
                  <a:pt x="4486064" y="8544"/>
                  <a:pt x="4792079" y="0"/>
                </a:cubicBezTo>
                <a:cubicBezTo>
                  <a:pt x="5098094" y="-8544"/>
                  <a:pt x="5168652" y="7983"/>
                  <a:pt x="5354966" y="0"/>
                </a:cubicBezTo>
                <a:cubicBezTo>
                  <a:pt x="5541280" y="-7983"/>
                  <a:pt x="5755465" y="-4086"/>
                  <a:pt x="6025069" y="0"/>
                </a:cubicBezTo>
                <a:cubicBezTo>
                  <a:pt x="6294673" y="4086"/>
                  <a:pt x="6548278" y="32689"/>
                  <a:pt x="6802388" y="0"/>
                </a:cubicBezTo>
                <a:cubicBezTo>
                  <a:pt x="7056498" y="-32689"/>
                  <a:pt x="7311460" y="2143"/>
                  <a:pt x="7472491" y="0"/>
                </a:cubicBezTo>
                <a:cubicBezTo>
                  <a:pt x="7633522" y="-2143"/>
                  <a:pt x="7718176" y="7692"/>
                  <a:pt x="7928161" y="0"/>
                </a:cubicBezTo>
                <a:cubicBezTo>
                  <a:pt x="8138146" y="-7692"/>
                  <a:pt x="8189752" y="19964"/>
                  <a:pt x="8383831" y="0"/>
                </a:cubicBezTo>
                <a:cubicBezTo>
                  <a:pt x="8577910" y="-19964"/>
                  <a:pt x="8656915" y="5044"/>
                  <a:pt x="8839501" y="0"/>
                </a:cubicBezTo>
                <a:cubicBezTo>
                  <a:pt x="9022087" y="-5044"/>
                  <a:pt x="9106434" y="-19723"/>
                  <a:pt x="9295171" y="0"/>
                </a:cubicBezTo>
                <a:cubicBezTo>
                  <a:pt x="9483908" y="19723"/>
                  <a:pt x="9815182" y="36491"/>
                  <a:pt x="10072490" y="0"/>
                </a:cubicBezTo>
                <a:cubicBezTo>
                  <a:pt x="10329798" y="-36491"/>
                  <a:pt x="10308879" y="9419"/>
                  <a:pt x="10528160" y="0"/>
                </a:cubicBezTo>
                <a:cubicBezTo>
                  <a:pt x="10747441" y="-9419"/>
                  <a:pt x="10921315" y="24117"/>
                  <a:pt x="11251871" y="0"/>
                </a:cubicBezTo>
                <a:cubicBezTo>
                  <a:pt x="11535141" y="46506"/>
                  <a:pt x="11803944" y="189614"/>
                  <a:pt x="11782096" y="530225"/>
                </a:cubicBezTo>
                <a:cubicBezTo>
                  <a:pt x="11785799" y="728475"/>
                  <a:pt x="11751902" y="1056724"/>
                  <a:pt x="11782096" y="1253653"/>
                </a:cubicBezTo>
                <a:cubicBezTo>
                  <a:pt x="11812290" y="1450582"/>
                  <a:pt x="11780273" y="1716920"/>
                  <a:pt x="11782096" y="1977080"/>
                </a:cubicBezTo>
                <a:cubicBezTo>
                  <a:pt x="11783919" y="2237240"/>
                  <a:pt x="11792715" y="2518193"/>
                  <a:pt x="11782096" y="2700508"/>
                </a:cubicBezTo>
                <a:cubicBezTo>
                  <a:pt x="11771477" y="2882823"/>
                  <a:pt x="11773619" y="3123542"/>
                  <a:pt x="11782096" y="3260141"/>
                </a:cubicBezTo>
                <a:cubicBezTo>
                  <a:pt x="11790573" y="3396740"/>
                  <a:pt x="11806757" y="3621553"/>
                  <a:pt x="11782096" y="3860723"/>
                </a:cubicBezTo>
                <a:cubicBezTo>
                  <a:pt x="11757435" y="4099893"/>
                  <a:pt x="11779389" y="4346113"/>
                  <a:pt x="11782096" y="4625099"/>
                </a:cubicBezTo>
                <a:cubicBezTo>
                  <a:pt x="11780726" y="4874889"/>
                  <a:pt x="11558711" y="5168409"/>
                  <a:pt x="11251871" y="5155324"/>
                </a:cubicBezTo>
                <a:cubicBezTo>
                  <a:pt x="10950410" y="5157313"/>
                  <a:pt x="10866437" y="5133238"/>
                  <a:pt x="10581768" y="5155324"/>
                </a:cubicBezTo>
                <a:cubicBezTo>
                  <a:pt x="10297099" y="5177410"/>
                  <a:pt x="10318568" y="5154450"/>
                  <a:pt x="10233315" y="5155324"/>
                </a:cubicBezTo>
                <a:cubicBezTo>
                  <a:pt x="10148062" y="5156198"/>
                  <a:pt x="9914225" y="5154996"/>
                  <a:pt x="9670428" y="5155324"/>
                </a:cubicBezTo>
                <a:cubicBezTo>
                  <a:pt x="9426631" y="5155652"/>
                  <a:pt x="9196023" y="5137578"/>
                  <a:pt x="9000325" y="5155324"/>
                </a:cubicBezTo>
                <a:cubicBezTo>
                  <a:pt x="8804627" y="5173070"/>
                  <a:pt x="8484559" y="5169945"/>
                  <a:pt x="8115790" y="5155324"/>
                </a:cubicBezTo>
                <a:cubicBezTo>
                  <a:pt x="7747021" y="5140703"/>
                  <a:pt x="7693938" y="5174415"/>
                  <a:pt x="7445687" y="5155324"/>
                </a:cubicBezTo>
                <a:cubicBezTo>
                  <a:pt x="7197436" y="5136233"/>
                  <a:pt x="7266548" y="5158579"/>
                  <a:pt x="7097233" y="5155324"/>
                </a:cubicBezTo>
                <a:cubicBezTo>
                  <a:pt x="6927918" y="5152069"/>
                  <a:pt x="6486069" y="5186631"/>
                  <a:pt x="6319914" y="5155324"/>
                </a:cubicBezTo>
                <a:cubicBezTo>
                  <a:pt x="6153759" y="5124017"/>
                  <a:pt x="6079534" y="5159260"/>
                  <a:pt x="5864244" y="5155324"/>
                </a:cubicBezTo>
                <a:cubicBezTo>
                  <a:pt x="5648954" y="5151389"/>
                  <a:pt x="5301426" y="5154103"/>
                  <a:pt x="5086925" y="5155324"/>
                </a:cubicBezTo>
                <a:cubicBezTo>
                  <a:pt x="4872424" y="5156545"/>
                  <a:pt x="4721267" y="5144488"/>
                  <a:pt x="4416822" y="5155324"/>
                </a:cubicBezTo>
                <a:cubicBezTo>
                  <a:pt x="4112377" y="5166160"/>
                  <a:pt x="4085007" y="5159713"/>
                  <a:pt x="3961152" y="5155324"/>
                </a:cubicBezTo>
                <a:cubicBezTo>
                  <a:pt x="3837297" y="5150936"/>
                  <a:pt x="3281916" y="5116860"/>
                  <a:pt x="3076616" y="5155324"/>
                </a:cubicBezTo>
                <a:cubicBezTo>
                  <a:pt x="2871316" y="5193788"/>
                  <a:pt x="2727862" y="5135250"/>
                  <a:pt x="2513730" y="5155324"/>
                </a:cubicBezTo>
                <a:cubicBezTo>
                  <a:pt x="2299598" y="5175398"/>
                  <a:pt x="1944503" y="5177371"/>
                  <a:pt x="1736410" y="5155324"/>
                </a:cubicBezTo>
                <a:cubicBezTo>
                  <a:pt x="1528317" y="5133277"/>
                  <a:pt x="1368029" y="5164388"/>
                  <a:pt x="1173524" y="5155324"/>
                </a:cubicBezTo>
                <a:cubicBezTo>
                  <a:pt x="979019" y="5146260"/>
                  <a:pt x="714554" y="5131350"/>
                  <a:pt x="530225" y="5155324"/>
                </a:cubicBezTo>
                <a:cubicBezTo>
                  <a:pt x="233334" y="5091819"/>
                  <a:pt x="-10749" y="4913237"/>
                  <a:pt x="0" y="4625099"/>
                </a:cubicBezTo>
                <a:cubicBezTo>
                  <a:pt x="-8980" y="4471879"/>
                  <a:pt x="23783" y="4278996"/>
                  <a:pt x="0" y="3983569"/>
                </a:cubicBezTo>
                <a:cubicBezTo>
                  <a:pt x="-23783" y="3688142"/>
                  <a:pt x="32363" y="3487017"/>
                  <a:pt x="0" y="3219192"/>
                </a:cubicBezTo>
                <a:cubicBezTo>
                  <a:pt x="-32363" y="2951367"/>
                  <a:pt x="-9559" y="2742360"/>
                  <a:pt x="0" y="2618611"/>
                </a:cubicBezTo>
                <a:cubicBezTo>
                  <a:pt x="9559" y="2494862"/>
                  <a:pt x="-12239" y="2120596"/>
                  <a:pt x="0" y="1977080"/>
                </a:cubicBezTo>
                <a:cubicBezTo>
                  <a:pt x="12239" y="1833564"/>
                  <a:pt x="-28857" y="1608404"/>
                  <a:pt x="0" y="1376499"/>
                </a:cubicBezTo>
                <a:cubicBezTo>
                  <a:pt x="28857" y="1144594"/>
                  <a:pt x="11630" y="925101"/>
                  <a:pt x="0" y="530225"/>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10285"/>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200" b="1" dirty="0">
                <a:solidFill>
                  <a:prstClr val="black"/>
                </a:solidFill>
                <a:latin typeface="Calibri" panose="020F0502020204030204" pitchFamily="34" charset="0"/>
                <a:cs typeface="Calibri" panose="020F0502020204030204" pitchFamily="34" charset="0"/>
              </a:rPr>
              <a:t>Cách làm</a:t>
            </a:r>
          </a:p>
          <a:p>
            <a:pPr lvl="0" algn="just" defTabSz="914377"/>
            <a:r>
              <a:rPr lang="vi-VN" sz="2200" dirty="0">
                <a:solidFill>
                  <a:prstClr val="black"/>
                </a:solidFill>
                <a:latin typeface="Calibri" panose="020F0502020204030204" pitchFamily="34" charset="0"/>
                <a:cs typeface="Calibri" panose="020F0502020204030204" pitchFamily="34" charset="0"/>
              </a:rPr>
              <a:t>Bước 1. Cắt</a:t>
            </a:r>
          </a:p>
          <a:p>
            <a:pPr lvl="0" algn="just" defTabSz="914377"/>
            <a:r>
              <a:rPr lang="vi-VN" sz="2200" dirty="0">
                <a:solidFill>
                  <a:prstClr val="black"/>
                </a:solidFill>
                <a:latin typeface="Calibri" panose="020F0502020204030204" pitchFamily="34" charset="0"/>
                <a:cs typeface="Calibri" panose="020F0502020204030204" pitchFamily="34" charset="0"/>
              </a:rPr>
              <a:t>- Cắt hai hình chữ nhật từ 2 tờ giấy trắng để làm đầu thỏ, thần thỏ.</a:t>
            </a:r>
          </a:p>
          <a:p>
            <a:pPr lvl="0" algn="just" defTabSz="914377"/>
            <a:r>
              <a:rPr lang="vi-VN" sz="2200" dirty="0">
                <a:solidFill>
                  <a:prstClr val="black"/>
                </a:solidFill>
                <a:latin typeface="Calibri" panose="020F0502020204030204" pitchFamily="34" charset="0"/>
                <a:cs typeface="Calibri" panose="020F0502020204030204" pitchFamily="34" charset="0"/>
              </a:rPr>
              <a:t>+ Hình thứ nhất: rộng 10 cm, dài 25 cm.</a:t>
            </a:r>
          </a:p>
          <a:p>
            <a:pPr lvl="0" algn="just" defTabSz="914377"/>
            <a:r>
              <a:rPr lang="vi-VN" sz="2200" dirty="0">
                <a:solidFill>
                  <a:prstClr val="black"/>
                </a:solidFill>
                <a:latin typeface="Calibri" panose="020F0502020204030204" pitchFamily="34" charset="0"/>
                <a:cs typeface="Calibri" panose="020F0502020204030204" pitchFamily="34" charset="0"/>
              </a:rPr>
              <a:t>+ Hình thứ hai: rộng 15 cm, dài 25 cm.</a:t>
            </a:r>
          </a:p>
          <a:p>
            <a:pPr lvl="0" algn="just" defTabSz="914377"/>
            <a:r>
              <a:rPr lang="vi-VN" sz="2200" dirty="0">
                <a:solidFill>
                  <a:prstClr val="black"/>
                </a:solidFill>
                <a:latin typeface="Calibri" panose="020F0502020204030204" pitchFamily="34" charset="0"/>
                <a:cs typeface="Calibri" panose="020F0502020204030204" pitchFamily="34" charset="0"/>
              </a:rPr>
              <a:t>- Cắt hình tai thỏ từ giấy trắng, sau đó gấp theo đường kẻ nét đứt (như hình bên).</a:t>
            </a:r>
          </a:p>
          <a:p>
            <a:pPr lvl="0" algn="just" defTabSz="914377"/>
            <a:r>
              <a:rPr lang="en-US" sz="2200" dirty="0">
                <a:solidFill>
                  <a:prstClr val="black"/>
                </a:solidFill>
                <a:latin typeface="Calibri" panose="020F0502020204030204" pitchFamily="34" charset="0"/>
                <a:cs typeface="Calibri" panose="020F0502020204030204" pitchFamily="34" charset="0"/>
              </a:rPr>
              <a:t>- </a:t>
            </a:r>
            <a:r>
              <a:rPr lang="vi-VN" sz="2200" dirty="0">
                <a:solidFill>
                  <a:prstClr val="black"/>
                </a:solidFill>
                <a:latin typeface="Calibri" panose="020F0502020204030204" pitchFamily="34" charset="0"/>
                <a:cs typeface="Calibri" panose="020F0502020204030204" pitchFamily="34" charset="0"/>
              </a:rPr>
              <a:t>Cắt đế từ giấy màu (như hình bên).</a:t>
            </a:r>
            <a:endParaRPr lang="en-US" sz="2200" dirty="0">
              <a:solidFill>
                <a:prstClr val="black"/>
              </a:solidFill>
              <a:latin typeface="Calibri" panose="020F0502020204030204" pitchFamily="34" charset="0"/>
              <a:cs typeface="Calibri" panose="020F0502020204030204" pitchFamily="34" charset="0"/>
            </a:endParaRPr>
          </a:p>
          <a:p>
            <a:pPr lvl="0" algn="just" defTabSz="914377"/>
            <a:r>
              <a:rPr lang="vi-VN" sz="2200" dirty="0">
                <a:solidFill>
                  <a:prstClr val="black"/>
                </a:solidFill>
                <a:latin typeface="Calibri" panose="020F0502020204030204" pitchFamily="34" charset="0"/>
                <a:cs typeface="Calibri" panose="020F0502020204030204" pitchFamily="34" charset="0"/>
              </a:rPr>
              <a:t>Bước 2. Dán</a:t>
            </a:r>
          </a:p>
          <a:p>
            <a:pPr lvl="0" algn="just" defTabSz="914377"/>
            <a:r>
              <a:rPr lang="vi-VN" sz="2200" dirty="0">
                <a:solidFill>
                  <a:prstClr val="black"/>
                </a:solidFill>
                <a:latin typeface="Calibri" panose="020F0502020204030204" pitchFamily="34" charset="0"/>
                <a:cs typeface="Calibri" panose="020F0502020204030204" pitchFamily="34" charset="0"/>
              </a:rPr>
              <a:t>- Dùng hồ dán hai mép của mỗi hình chữ nhật để tạo đầu thỏ và thân thỏ.</a:t>
            </a:r>
          </a:p>
          <a:p>
            <a:pPr lvl="0" algn="just" defTabSz="914377"/>
            <a:r>
              <a:rPr lang="en-US" sz="2200" dirty="0">
                <a:solidFill>
                  <a:prstClr val="black"/>
                </a:solidFill>
                <a:latin typeface="Calibri" panose="020F0502020204030204" pitchFamily="34" charset="0"/>
                <a:cs typeface="Calibri" panose="020F0502020204030204" pitchFamily="34" charset="0"/>
              </a:rPr>
              <a:t>- </a:t>
            </a:r>
            <a:r>
              <a:rPr lang="vi-VN" sz="2200" dirty="0">
                <a:solidFill>
                  <a:prstClr val="black"/>
                </a:solidFill>
                <a:latin typeface="Calibri" panose="020F0502020204030204" pitchFamily="34" charset="0"/>
                <a:cs typeface="Calibri" panose="020F0502020204030204" pitchFamily="34" charset="0"/>
              </a:rPr>
              <a:t>Dán tai thỏ, đầu thỏ, thân thỏ với nhau, sau đó dán lên đế.</a:t>
            </a:r>
            <a:endParaRPr lang="en-US" sz="2200" dirty="0">
              <a:solidFill>
                <a:prstClr val="black"/>
              </a:solidFill>
              <a:latin typeface="Calibri" panose="020F0502020204030204" pitchFamily="34" charset="0"/>
              <a:cs typeface="Calibri" panose="020F0502020204030204" pitchFamily="34" charset="0"/>
            </a:endParaRPr>
          </a:p>
          <a:p>
            <a:pPr lvl="0" algn="just" defTabSz="914377"/>
            <a:r>
              <a:rPr lang="vi-VN" sz="2200" dirty="0">
                <a:solidFill>
                  <a:prstClr val="black"/>
                </a:solidFill>
                <a:latin typeface="Calibri" panose="020F0502020204030204" pitchFamily="34" charset="0"/>
                <a:cs typeface="Calibri" panose="020F0502020204030204" pitchFamily="34" charset="0"/>
              </a:rPr>
              <a:t>Bước 3. Vẽ</a:t>
            </a:r>
          </a:p>
          <a:p>
            <a:pPr lvl="0" algn="just" defTabSz="914377"/>
            <a:r>
              <a:rPr lang="vi-VN" sz="2200" dirty="0">
                <a:solidFill>
                  <a:prstClr val="black"/>
                </a:solidFill>
                <a:latin typeface="Calibri" panose="020F0502020204030204" pitchFamily="34" charset="0"/>
                <a:cs typeface="Calibri" panose="020F0502020204030204" pitchFamily="34" charset="0"/>
              </a:rPr>
              <a:t>- Dùng bút màu vẽ trang trí tai thỏ.</a:t>
            </a:r>
          </a:p>
          <a:p>
            <a:pPr lvl="0" algn="just" defTabSz="914377"/>
            <a:r>
              <a:rPr lang="en-US" sz="2200" dirty="0">
                <a:solidFill>
                  <a:prstClr val="black"/>
                </a:solidFill>
                <a:latin typeface="Calibri" panose="020F0502020204030204" pitchFamily="34" charset="0"/>
                <a:cs typeface="Calibri" panose="020F0502020204030204" pitchFamily="34" charset="0"/>
              </a:rPr>
              <a:t>- </a:t>
            </a:r>
            <a:r>
              <a:rPr lang="vi-VN" sz="2200" dirty="0">
                <a:solidFill>
                  <a:prstClr val="black"/>
                </a:solidFill>
                <a:latin typeface="Calibri" panose="020F0502020204030204" pitchFamily="34" charset="0"/>
                <a:cs typeface="Calibri" panose="020F0502020204030204" pitchFamily="34" charset="0"/>
              </a:rPr>
              <a:t>Dùng bút màu vẽ mắt, râu, mũi, miệng ở đầu thỏ.</a:t>
            </a:r>
            <a:endParaRPr lang="en-US" sz="2200" dirty="0">
              <a:solidFill>
                <a:prstClr val="black"/>
              </a:solidFill>
              <a:latin typeface="Calibri" panose="020F0502020204030204" pitchFamily="34" charset="0"/>
              <a:cs typeface="Calibri" panose="020F0502020204030204" pitchFamily="34" charset="0"/>
            </a:endParaRPr>
          </a:p>
          <a:p>
            <a:pPr lvl="0" algn="just" defTabSz="914377"/>
            <a:r>
              <a:rPr lang="vi-VN" sz="2200" dirty="0">
                <a:solidFill>
                  <a:prstClr val="black"/>
                </a:solidFill>
                <a:latin typeface="Calibri" panose="020F0502020204030204" pitchFamily="34" charset="0"/>
                <a:cs typeface="Calibri" panose="020F0502020204030204" pitchFamily="34" charset="0"/>
              </a:rPr>
              <a:t> Vậy là Hà đã có một chú thỏ con đáng yêu bằng giấy để tặng Hoa trong ngày sinh nhật. Hi vọng Hoa sẽ vui sướng đón nhận món quà của bạn.</a:t>
            </a:r>
          </a:p>
        </p:txBody>
      </p:sp>
      <p:sp>
        <p:nvSpPr>
          <p:cNvPr id="3" name="Rectangle: Diagonal Corners Rounded 2">
            <a:extLst>
              <a:ext uri="{FF2B5EF4-FFF2-40B4-BE49-F238E27FC236}">
                <a16:creationId xmlns:a16="http://schemas.microsoft.com/office/drawing/2014/main" id="{BB14C98A-80B7-5365-49B3-FCD34DC61244}"/>
              </a:ext>
            </a:extLst>
          </p:cNvPr>
          <p:cNvSpPr/>
          <p:nvPr/>
        </p:nvSpPr>
        <p:spPr>
          <a:xfrm>
            <a:off x="203014" y="981527"/>
            <a:ext cx="1914163" cy="611447"/>
          </a:xfrm>
          <a:custGeom>
            <a:avLst/>
            <a:gdLst>
              <a:gd name="connsiteX0" fmla="*/ 101910 w 1914163"/>
              <a:gd name="connsiteY0" fmla="*/ 0 h 611447"/>
              <a:gd name="connsiteX1" fmla="*/ 705994 w 1914163"/>
              <a:gd name="connsiteY1" fmla="*/ 0 h 611447"/>
              <a:gd name="connsiteX2" fmla="*/ 1310079 w 1914163"/>
              <a:gd name="connsiteY2" fmla="*/ 0 h 611447"/>
              <a:gd name="connsiteX3" fmla="*/ 1914163 w 1914163"/>
              <a:gd name="connsiteY3" fmla="*/ 0 h 611447"/>
              <a:gd name="connsiteX4" fmla="*/ 1914163 w 1914163"/>
              <a:gd name="connsiteY4" fmla="*/ 0 h 611447"/>
              <a:gd name="connsiteX5" fmla="*/ 1914163 w 1914163"/>
              <a:gd name="connsiteY5" fmla="*/ 509537 h 611447"/>
              <a:gd name="connsiteX6" fmla="*/ 1812253 w 1914163"/>
              <a:gd name="connsiteY6" fmla="*/ 611447 h 611447"/>
              <a:gd name="connsiteX7" fmla="*/ 1190046 w 1914163"/>
              <a:gd name="connsiteY7" fmla="*/ 611447 h 611447"/>
              <a:gd name="connsiteX8" fmla="*/ 549717 w 1914163"/>
              <a:gd name="connsiteY8" fmla="*/ 611447 h 611447"/>
              <a:gd name="connsiteX9" fmla="*/ 0 w 1914163"/>
              <a:gd name="connsiteY9" fmla="*/ 611447 h 611447"/>
              <a:gd name="connsiteX10" fmla="*/ 0 w 1914163"/>
              <a:gd name="connsiteY10" fmla="*/ 611447 h 611447"/>
              <a:gd name="connsiteX11" fmla="*/ 0 w 1914163"/>
              <a:gd name="connsiteY11" fmla="*/ 101910 h 611447"/>
              <a:gd name="connsiteX12" fmla="*/ 101910 w 1914163"/>
              <a:gd name="connsiteY12" fmla="*/ 0 h 611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14163" h="611447" fill="none" extrusionOk="0">
                <a:moveTo>
                  <a:pt x="101910" y="0"/>
                </a:moveTo>
                <a:cubicBezTo>
                  <a:pt x="266436" y="15281"/>
                  <a:pt x="540545" y="18886"/>
                  <a:pt x="705994" y="0"/>
                </a:cubicBezTo>
                <a:cubicBezTo>
                  <a:pt x="871443" y="-18886"/>
                  <a:pt x="1092302" y="-5306"/>
                  <a:pt x="1310079" y="0"/>
                </a:cubicBezTo>
                <a:cubicBezTo>
                  <a:pt x="1527856" y="5306"/>
                  <a:pt x="1715990" y="-2108"/>
                  <a:pt x="1914163" y="0"/>
                </a:cubicBezTo>
                <a:lnTo>
                  <a:pt x="1914163" y="0"/>
                </a:lnTo>
                <a:cubicBezTo>
                  <a:pt x="1908631" y="122863"/>
                  <a:pt x="1890052" y="292272"/>
                  <a:pt x="1914163" y="509537"/>
                </a:cubicBezTo>
                <a:cubicBezTo>
                  <a:pt x="1910872" y="568377"/>
                  <a:pt x="1871925" y="616574"/>
                  <a:pt x="1812253" y="611447"/>
                </a:cubicBezTo>
                <a:cubicBezTo>
                  <a:pt x="1595767" y="614474"/>
                  <a:pt x="1356715" y="586415"/>
                  <a:pt x="1190046" y="611447"/>
                </a:cubicBezTo>
                <a:cubicBezTo>
                  <a:pt x="1023377" y="636479"/>
                  <a:pt x="722177" y="596312"/>
                  <a:pt x="549717" y="611447"/>
                </a:cubicBezTo>
                <a:cubicBezTo>
                  <a:pt x="377257" y="626582"/>
                  <a:pt x="145959" y="598239"/>
                  <a:pt x="0" y="611447"/>
                </a:cubicBezTo>
                <a:lnTo>
                  <a:pt x="0" y="611447"/>
                </a:lnTo>
                <a:cubicBezTo>
                  <a:pt x="43" y="433401"/>
                  <a:pt x="9990" y="312027"/>
                  <a:pt x="0" y="101910"/>
                </a:cubicBezTo>
                <a:cubicBezTo>
                  <a:pt x="-2204" y="35395"/>
                  <a:pt x="47312" y="23"/>
                  <a:pt x="101910" y="0"/>
                </a:cubicBezTo>
                <a:close/>
              </a:path>
              <a:path w="1914163" h="611447" stroke="0" extrusionOk="0">
                <a:moveTo>
                  <a:pt x="101910" y="0"/>
                </a:moveTo>
                <a:cubicBezTo>
                  <a:pt x="212291" y="13251"/>
                  <a:pt x="513959" y="-12595"/>
                  <a:pt x="651627" y="0"/>
                </a:cubicBezTo>
                <a:cubicBezTo>
                  <a:pt x="789295" y="12595"/>
                  <a:pt x="968704" y="20491"/>
                  <a:pt x="1219466" y="0"/>
                </a:cubicBezTo>
                <a:cubicBezTo>
                  <a:pt x="1470228" y="-20491"/>
                  <a:pt x="1594785" y="1006"/>
                  <a:pt x="1914163" y="0"/>
                </a:cubicBezTo>
                <a:lnTo>
                  <a:pt x="1914163" y="0"/>
                </a:lnTo>
                <a:cubicBezTo>
                  <a:pt x="1898490" y="138917"/>
                  <a:pt x="1905920" y="337778"/>
                  <a:pt x="1914163" y="509537"/>
                </a:cubicBezTo>
                <a:cubicBezTo>
                  <a:pt x="1910448" y="572887"/>
                  <a:pt x="1865302" y="614382"/>
                  <a:pt x="1812253" y="611447"/>
                </a:cubicBezTo>
                <a:cubicBezTo>
                  <a:pt x="1621811" y="585588"/>
                  <a:pt x="1512616" y="638871"/>
                  <a:pt x="1226291" y="611447"/>
                </a:cubicBezTo>
                <a:cubicBezTo>
                  <a:pt x="939966" y="584023"/>
                  <a:pt x="908941" y="636918"/>
                  <a:pt x="676574" y="611447"/>
                </a:cubicBezTo>
                <a:cubicBezTo>
                  <a:pt x="444207" y="585976"/>
                  <a:pt x="173805" y="601837"/>
                  <a:pt x="0" y="611447"/>
                </a:cubicBezTo>
                <a:lnTo>
                  <a:pt x="0" y="611447"/>
                </a:lnTo>
                <a:cubicBezTo>
                  <a:pt x="12226" y="372064"/>
                  <a:pt x="3978" y="296782"/>
                  <a:pt x="0" y="101910"/>
                </a:cubicBezTo>
                <a:cubicBezTo>
                  <a:pt x="1394" y="44835"/>
                  <a:pt x="47356" y="-4383"/>
                  <a:pt x="101910"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a:ea typeface="+mn-ea"/>
                <a:cs typeface="+mn-cs"/>
              </a:rPr>
              <a:t>Đoạn</a:t>
            </a:r>
            <a:r>
              <a:rPr kumimoji="0" lang="en-US" sz="4000" b="0" i="0" u="none" strike="noStrike" kern="1200" cap="none" spc="0" normalizeH="0" baseline="0" noProof="0" dirty="0">
                <a:ln>
                  <a:noFill/>
                </a:ln>
                <a:solidFill>
                  <a:srgbClr val="FF0000"/>
                </a:solidFill>
                <a:effectLst/>
                <a:uLnTx/>
                <a:uFillTx/>
                <a:latin typeface="Calibri"/>
                <a:ea typeface="+mn-ea"/>
                <a:cs typeface="+mn-cs"/>
              </a:rPr>
              <a:t> 2</a:t>
            </a:r>
          </a:p>
        </p:txBody>
      </p:sp>
      <p:pic>
        <p:nvPicPr>
          <p:cNvPr id="5" name="Picture 4">
            <a:extLst>
              <a:ext uri="{FF2B5EF4-FFF2-40B4-BE49-F238E27FC236}">
                <a16:creationId xmlns:a16="http://schemas.microsoft.com/office/drawing/2014/main" id="{6605A93C-B4AC-EA03-5F83-553B2447DAB7}"/>
              </a:ext>
            </a:extLst>
          </p:cNvPr>
          <p:cNvPicPr>
            <a:picLocks noChangeAspect="1"/>
          </p:cNvPicPr>
          <p:nvPr/>
        </p:nvPicPr>
        <p:blipFill>
          <a:blip r:embed="rId5"/>
          <a:stretch>
            <a:fillRect/>
          </a:stretch>
        </p:blipFill>
        <p:spPr>
          <a:xfrm>
            <a:off x="116333" y="1"/>
            <a:ext cx="6431837" cy="1093076"/>
          </a:xfrm>
          <a:prstGeom prst="rect">
            <a:avLst/>
          </a:prstGeom>
        </p:spPr>
      </p:pic>
      <p:cxnSp>
        <p:nvCxnSpPr>
          <p:cNvPr id="8" name="Straight Connector 7">
            <a:extLst>
              <a:ext uri="{FF2B5EF4-FFF2-40B4-BE49-F238E27FC236}">
                <a16:creationId xmlns:a16="http://schemas.microsoft.com/office/drawing/2014/main" id="{2D43191B-B724-E516-1F86-A53A26738A7E}"/>
              </a:ext>
            </a:extLst>
          </p:cNvPr>
          <p:cNvCxnSpPr/>
          <p:nvPr/>
        </p:nvCxnSpPr>
        <p:spPr>
          <a:xfrm flipH="1">
            <a:off x="5570483" y="4204138"/>
            <a:ext cx="136634" cy="5780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04D5170-72ED-245F-4BD2-62EA9700F692}"/>
              </a:ext>
            </a:extLst>
          </p:cNvPr>
          <p:cNvCxnSpPr/>
          <p:nvPr/>
        </p:nvCxnSpPr>
        <p:spPr>
          <a:xfrm flipH="1">
            <a:off x="7315200" y="4225159"/>
            <a:ext cx="136634" cy="5780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DC19C41-AA1E-E8A8-E482-F8FFD9C2CCA0}"/>
              </a:ext>
            </a:extLst>
          </p:cNvPr>
          <p:cNvCxnSpPr/>
          <p:nvPr/>
        </p:nvCxnSpPr>
        <p:spPr>
          <a:xfrm flipH="1">
            <a:off x="8671034" y="4277710"/>
            <a:ext cx="136634" cy="5780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7792FAF-6FFB-B7AD-CC2A-8B5BDCF77250}"/>
              </a:ext>
            </a:extLst>
          </p:cNvPr>
          <p:cNvCxnSpPr/>
          <p:nvPr/>
        </p:nvCxnSpPr>
        <p:spPr>
          <a:xfrm flipH="1">
            <a:off x="8755117" y="4298730"/>
            <a:ext cx="136634" cy="5780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2050" name="TextBox1" r:id="rId2" imgW="5286240" imgH="1266840"/>
        </mc:Choice>
        <mc:Fallback>
          <p:control name="TextBox1" r:id="rId2" imgW="5286240" imgH="1266840">
            <p:pic>
              <p:nvPicPr>
                <p:cNvPr id="6" name="TextBox1">
                  <a:extLst>
                    <a:ext uri="{FF2B5EF4-FFF2-40B4-BE49-F238E27FC236}">
                      <a16:creationId xmlns:a16="http://schemas.microsoft.com/office/drawing/2014/main" id="{1498ABCD-DA3F-4E33-9C67-F745F5D6A7D4}"/>
                    </a:ext>
                  </a:extLst>
                </p:cNvPr>
                <p:cNvPicPr>
                  <a:picLocks/>
                </p:cNvPicPr>
                <p:nvPr/>
              </p:nvPicPr>
              <p:blipFill>
                <a:blip r:embed="rId6"/>
                <a:stretch>
                  <a:fillRect/>
                </a:stretch>
              </p:blipFill>
              <p:spPr>
                <a:xfrm>
                  <a:off x="6707913" y="162648"/>
                  <a:ext cx="5283200" cy="1266759"/>
                </a:xfrm>
                <a:prstGeom prst="rect">
                  <a:avLst/>
                </a:prstGeom>
              </p:spPr>
            </p:pic>
          </p:control>
        </mc:Fallback>
      </mc:AlternateContent>
    </p:controls>
    <p:extLst>
      <p:ext uri="{BB962C8B-B14F-4D97-AF65-F5344CB8AC3E}">
        <p14:creationId xmlns:p14="http://schemas.microsoft.com/office/powerpoint/2010/main" val="37521186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par>
                                <p:cTn id="26" presetID="22" presetClass="entr" presetSubtype="4"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273268" y="104776"/>
            <a:ext cx="11655973" cy="6515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2" name="Group 1">
            <a:extLst>
              <a:ext uri="{FF2B5EF4-FFF2-40B4-BE49-F238E27FC236}">
                <a16:creationId xmlns:a16="http://schemas.microsoft.com/office/drawing/2014/main" id="{2857D43F-B1FA-BE70-CE78-3A310451A4A2}"/>
              </a:ext>
            </a:extLst>
          </p:cNvPr>
          <p:cNvGrpSpPr/>
          <p:nvPr/>
        </p:nvGrpSpPr>
        <p:grpSpPr>
          <a:xfrm>
            <a:off x="284306" y="395673"/>
            <a:ext cx="5798127" cy="3135379"/>
            <a:chOff x="457200" y="1176848"/>
            <a:chExt cx="5798127" cy="3135379"/>
          </a:xfrm>
        </p:grpSpPr>
        <p:grpSp>
          <p:nvGrpSpPr>
            <p:cNvPr id="3" name="Group 2">
              <a:extLst>
                <a:ext uri="{FF2B5EF4-FFF2-40B4-BE49-F238E27FC236}">
                  <a16:creationId xmlns:a16="http://schemas.microsoft.com/office/drawing/2014/main" id="{ED885CC6-E4F2-528A-836D-5905585C34EB}"/>
                </a:ext>
              </a:extLst>
            </p:cNvPr>
            <p:cNvGrpSpPr/>
            <p:nvPr/>
          </p:nvGrpSpPr>
          <p:grpSpPr>
            <a:xfrm>
              <a:off x="457200" y="1922318"/>
              <a:ext cx="5798127" cy="2389909"/>
              <a:chOff x="602672" y="2483427"/>
              <a:chExt cx="5922819" cy="2389909"/>
            </a:xfrm>
            <a:solidFill>
              <a:srgbClr val="FFFFCC"/>
            </a:solidFill>
          </p:grpSpPr>
          <p:sp>
            <p:nvSpPr>
              <p:cNvPr id="6" name="Rectangle: Rounded Corners 5">
                <a:extLst>
                  <a:ext uri="{FF2B5EF4-FFF2-40B4-BE49-F238E27FC236}">
                    <a16:creationId xmlns:a16="http://schemas.microsoft.com/office/drawing/2014/main" id="{B43B66BB-75AB-94B2-2EC2-020BE0CE5121}"/>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Phân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công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theo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đoạn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Tất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thành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viên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đều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từ</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nhau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9" name="Picture 8">
                <a:extLst>
                  <a:ext uri="{FF2B5EF4-FFF2-40B4-BE49-F238E27FC236}">
                    <a16:creationId xmlns:a16="http://schemas.microsoft.com/office/drawing/2014/main" id="{E7925B1E-1F1F-7DD0-5AAD-2369170B1E7D}"/>
                  </a:ext>
                </a:extLst>
              </p:cNvPr>
              <p:cNvPicPr>
                <a:picLocks noChangeAspect="1"/>
              </p:cNvPicPr>
              <p:nvPr/>
            </p:nvPicPr>
            <p:blipFill>
              <a:blip r:embed="rId2"/>
              <a:stretch>
                <a:fillRect/>
              </a:stretch>
            </p:blipFill>
            <p:spPr>
              <a:xfrm flipH="1">
                <a:off x="907221" y="2770898"/>
                <a:ext cx="609091" cy="609091"/>
              </a:xfrm>
              <a:prstGeom prst="rect">
                <a:avLst/>
              </a:prstGeom>
              <a:grpFill/>
              <a:ln>
                <a:noFill/>
              </a:ln>
            </p:spPr>
          </p:pic>
          <p:pic>
            <p:nvPicPr>
              <p:cNvPr id="10" name="Picture 9">
                <a:extLst>
                  <a:ext uri="{FF2B5EF4-FFF2-40B4-BE49-F238E27FC236}">
                    <a16:creationId xmlns:a16="http://schemas.microsoft.com/office/drawing/2014/main" id="{E576BA32-5972-3F48-F82A-479BFB04527C}"/>
                  </a:ext>
                </a:extLst>
              </p:cNvPr>
              <p:cNvPicPr>
                <a:picLocks noChangeAspect="1"/>
              </p:cNvPicPr>
              <p:nvPr/>
            </p:nvPicPr>
            <p:blipFill>
              <a:blip r:embed="rId2"/>
              <a:stretch>
                <a:fillRect/>
              </a:stretch>
            </p:blipFill>
            <p:spPr>
              <a:xfrm flipH="1">
                <a:off x="907221" y="3268339"/>
                <a:ext cx="609091" cy="609091"/>
              </a:xfrm>
              <a:prstGeom prst="rect">
                <a:avLst/>
              </a:prstGeom>
              <a:grpFill/>
              <a:ln>
                <a:noFill/>
              </a:ln>
            </p:spPr>
          </p:pic>
          <p:pic>
            <p:nvPicPr>
              <p:cNvPr id="11" name="Picture 10">
                <a:extLst>
                  <a:ext uri="{FF2B5EF4-FFF2-40B4-BE49-F238E27FC236}">
                    <a16:creationId xmlns:a16="http://schemas.microsoft.com/office/drawing/2014/main" id="{0C12E3D2-9AD9-5C74-A522-B15B3736CC9C}"/>
                  </a:ext>
                </a:extLst>
              </p:cNvPr>
              <p:cNvPicPr>
                <a:picLocks noChangeAspect="1"/>
              </p:cNvPicPr>
              <p:nvPr/>
            </p:nvPicPr>
            <p:blipFill>
              <a:blip r:embed="rId2"/>
              <a:stretch>
                <a:fillRect/>
              </a:stretch>
            </p:blipFill>
            <p:spPr>
              <a:xfrm flipH="1">
                <a:off x="907221" y="3782556"/>
                <a:ext cx="609091" cy="609091"/>
              </a:xfrm>
              <a:prstGeom prst="rect">
                <a:avLst/>
              </a:prstGeom>
              <a:grpFill/>
              <a:ln>
                <a:noFill/>
              </a:ln>
            </p:spPr>
          </p:pic>
        </p:grpSp>
        <p:sp>
          <p:nvSpPr>
            <p:cNvPr id="5" name="Rectangle: Rounded Corners 4">
              <a:extLst>
                <a:ext uri="{FF2B5EF4-FFF2-40B4-BE49-F238E27FC236}">
                  <a16:creationId xmlns:a16="http://schemas.microsoft.com/office/drawing/2014/main" id="{36FA67C4-8C8A-13BF-CC97-5600C7E7415F}"/>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Yêu</a:t>
              </a:r>
              <a:r>
                <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cầu</a:t>
              </a:r>
              <a:endPar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2" name="Group 11">
            <a:extLst>
              <a:ext uri="{FF2B5EF4-FFF2-40B4-BE49-F238E27FC236}">
                <a16:creationId xmlns:a16="http://schemas.microsoft.com/office/drawing/2014/main" id="{7490BE60-8570-AF22-FAE1-65DC11FC4667}"/>
              </a:ext>
            </a:extLst>
          </p:cNvPr>
          <p:cNvGrpSpPr/>
          <p:nvPr/>
        </p:nvGrpSpPr>
        <p:grpSpPr>
          <a:xfrm>
            <a:off x="5107877" y="3356326"/>
            <a:ext cx="6840681" cy="3259118"/>
            <a:chOff x="535741" y="1642656"/>
            <a:chExt cx="6840681" cy="3259117"/>
          </a:xfrm>
        </p:grpSpPr>
        <p:grpSp>
          <p:nvGrpSpPr>
            <p:cNvPr id="13" name="Group 12">
              <a:extLst>
                <a:ext uri="{FF2B5EF4-FFF2-40B4-BE49-F238E27FC236}">
                  <a16:creationId xmlns:a16="http://schemas.microsoft.com/office/drawing/2014/main" id="{B5287254-A5FB-9F53-D4CA-E25F158D0863}"/>
                </a:ext>
              </a:extLst>
            </p:cNvPr>
            <p:cNvGrpSpPr/>
            <p:nvPr/>
          </p:nvGrpSpPr>
          <p:grpSpPr>
            <a:xfrm>
              <a:off x="535741" y="2511864"/>
              <a:ext cx="6840681" cy="2389909"/>
              <a:chOff x="5351318" y="4311147"/>
              <a:chExt cx="6840681" cy="2389909"/>
            </a:xfrm>
            <a:solidFill>
              <a:srgbClr val="FFFFCC"/>
            </a:solidFill>
          </p:grpSpPr>
          <p:sp>
            <p:nvSpPr>
              <p:cNvPr id="15" name="Rectangle: Rounded Corners 14">
                <a:extLst>
                  <a:ext uri="{FF2B5EF4-FFF2-40B4-BE49-F238E27FC236}">
                    <a16:creationId xmlns:a16="http://schemas.microsoft.com/office/drawing/2014/main" id="{45DD53B2-0D76-EDEC-0E62-4FA7C31FCB02}"/>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16" name="Group 15">
                <a:extLst>
                  <a:ext uri="{FF2B5EF4-FFF2-40B4-BE49-F238E27FC236}">
                    <a16:creationId xmlns:a16="http://schemas.microsoft.com/office/drawing/2014/main" id="{C4993B8D-091E-281F-15B1-70D71520CDB3}"/>
                  </a:ext>
                </a:extLst>
              </p:cNvPr>
              <p:cNvGrpSpPr/>
              <p:nvPr/>
            </p:nvGrpSpPr>
            <p:grpSpPr>
              <a:xfrm>
                <a:off x="7848306" y="4505769"/>
                <a:ext cx="1916933" cy="698087"/>
                <a:chOff x="7938042" y="4498699"/>
                <a:chExt cx="2135833" cy="786591"/>
              </a:xfrm>
              <a:grpFill/>
            </p:grpSpPr>
            <p:pic>
              <p:nvPicPr>
                <p:cNvPr id="25" name="Picture 24" descr="Icon&#10;&#10;Description automatically generated">
                  <a:extLst>
                    <a:ext uri="{FF2B5EF4-FFF2-40B4-BE49-F238E27FC236}">
                      <a16:creationId xmlns:a16="http://schemas.microsoft.com/office/drawing/2014/main" id="{FC04EDF3-67D7-77A2-D32B-9F825DE514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6" name="Picture 25" descr="Icon&#10;&#10;Description automatically generated">
                  <a:extLst>
                    <a:ext uri="{FF2B5EF4-FFF2-40B4-BE49-F238E27FC236}">
                      <a16:creationId xmlns:a16="http://schemas.microsoft.com/office/drawing/2014/main" id="{E5AE4A85-4629-E3D8-4CA8-4DC971B89E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7" name="Picture 26" descr="Icon&#10;&#10;Description automatically generated">
                  <a:extLst>
                    <a:ext uri="{FF2B5EF4-FFF2-40B4-BE49-F238E27FC236}">
                      <a16:creationId xmlns:a16="http://schemas.microsoft.com/office/drawing/2014/main" id="{DA7A2A52-93B3-8D27-01B7-82CB5D265A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7" name="Group 16">
                <a:extLst>
                  <a:ext uri="{FF2B5EF4-FFF2-40B4-BE49-F238E27FC236}">
                    <a16:creationId xmlns:a16="http://schemas.microsoft.com/office/drawing/2014/main" id="{D677E326-75A0-588B-A21D-E6AD25A40E47}"/>
                  </a:ext>
                </a:extLst>
              </p:cNvPr>
              <p:cNvGrpSpPr/>
              <p:nvPr/>
            </p:nvGrpSpPr>
            <p:grpSpPr>
              <a:xfrm>
                <a:off x="7843282" y="5133562"/>
                <a:ext cx="1935526" cy="692431"/>
                <a:chOff x="7872868" y="4435004"/>
                <a:chExt cx="2216677" cy="790399"/>
              </a:xfrm>
              <a:grpFill/>
            </p:grpSpPr>
            <p:pic>
              <p:nvPicPr>
                <p:cNvPr id="22" name="Picture 21" descr="Icon&#10;&#10;Description automatically generated">
                  <a:extLst>
                    <a:ext uri="{FF2B5EF4-FFF2-40B4-BE49-F238E27FC236}">
                      <a16:creationId xmlns:a16="http://schemas.microsoft.com/office/drawing/2014/main" id="{E131EEB0-03D8-0804-3B62-77CE1BEDB6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3" name="Picture 22" descr="Icon&#10;&#10;Description automatically generated">
                  <a:extLst>
                    <a:ext uri="{FF2B5EF4-FFF2-40B4-BE49-F238E27FC236}">
                      <a16:creationId xmlns:a16="http://schemas.microsoft.com/office/drawing/2014/main" id="{11173FB1-E51F-FE87-B79F-3AEEAFB06D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4" name="Picture 23" descr="Icon&#10;&#10;Description automatically generated">
                  <a:extLst>
                    <a:ext uri="{FF2B5EF4-FFF2-40B4-BE49-F238E27FC236}">
                      <a16:creationId xmlns:a16="http://schemas.microsoft.com/office/drawing/2014/main" id="{C87FC759-017A-BD46-C2FB-210492D6BB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8" name="Group 17">
                <a:extLst>
                  <a:ext uri="{FF2B5EF4-FFF2-40B4-BE49-F238E27FC236}">
                    <a16:creationId xmlns:a16="http://schemas.microsoft.com/office/drawing/2014/main" id="{723A1452-FCDF-E825-0221-2AF0399054CA}"/>
                  </a:ext>
                </a:extLst>
              </p:cNvPr>
              <p:cNvGrpSpPr/>
              <p:nvPr/>
            </p:nvGrpSpPr>
            <p:grpSpPr>
              <a:xfrm>
                <a:off x="10125528" y="5659583"/>
                <a:ext cx="1915391" cy="682868"/>
                <a:chOff x="7935191" y="4561610"/>
                <a:chExt cx="2134115" cy="769441"/>
              </a:xfrm>
              <a:grpFill/>
            </p:grpSpPr>
            <p:pic>
              <p:nvPicPr>
                <p:cNvPr id="19" name="Picture 18" descr="Icon&#10;&#10;Description automatically generated">
                  <a:extLst>
                    <a:ext uri="{FF2B5EF4-FFF2-40B4-BE49-F238E27FC236}">
                      <a16:creationId xmlns:a16="http://schemas.microsoft.com/office/drawing/2014/main" id="{EA4B283C-FDBD-D18C-88C4-13389B18B8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20" name="Picture 19" descr="Icon&#10;&#10;Description automatically generated">
                  <a:extLst>
                    <a:ext uri="{FF2B5EF4-FFF2-40B4-BE49-F238E27FC236}">
                      <a16:creationId xmlns:a16="http://schemas.microsoft.com/office/drawing/2014/main" id="{BFA0A1FD-C626-8301-43FD-8D6C3AF28F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1" name="Picture 20" descr="Icon&#10;&#10;Description automatically generated">
                  <a:extLst>
                    <a:ext uri="{FF2B5EF4-FFF2-40B4-BE49-F238E27FC236}">
                      <a16:creationId xmlns:a16="http://schemas.microsoft.com/office/drawing/2014/main" id="{B68563DB-A287-2582-C157-50434004AD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4" name="Rectangle: Rounded Corners 13">
              <a:extLst>
                <a:ext uri="{FF2B5EF4-FFF2-40B4-BE49-F238E27FC236}">
                  <a16:creationId xmlns:a16="http://schemas.microsoft.com/office/drawing/2014/main" id="{06989FAD-5C1F-A8DD-162B-FA8143114CBD}"/>
                </a:ext>
              </a:extLst>
            </p:cNvPr>
            <p:cNvSpPr/>
            <p:nvPr/>
          </p:nvSpPr>
          <p:spPr>
            <a:xfrm>
              <a:off x="1184521" y="1642656"/>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28" name="Rectangle: Rounded Corners 27">
            <a:extLst>
              <a:ext uri="{FF2B5EF4-FFF2-40B4-BE49-F238E27FC236}">
                <a16:creationId xmlns:a16="http://schemas.microsoft.com/office/drawing/2014/main" id="{B02A9BD0-E79A-0C7C-6789-E14166D88BDE}"/>
              </a:ext>
            </a:extLst>
          </p:cNvPr>
          <p:cNvSpPr/>
          <p:nvPr/>
        </p:nvSpPr>
        <p:spPr>
          <a:xfrm>
            <a:off x="5673734"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xmln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trong</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nhóm</a:t>
            </a:r>
            <a:endPar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29" name="Graphic 28">
            <a:extLst>
              <a:ext uri="{FF2B5EF4-FFF2-40B4-BE49-F238E27FC236}">
                <a16:creationId xmlns:a16="http://schemas.microsoft.com/office/drawing/2014/main" id="{F704679A-1788-CBC5-DCF2-5F4C1AECA218}"/>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828078" y="3549094"/>
            <a:ext cx="2977476" cy="3097952"/>
          </a:xfrm>
          <a:prstGeom prst="rect">
            <a:avLst/>
          </a:prstGeom>
        </p:spPr>
      </p:pic>
    </p:spTree>
    <p:extLst>
      <p:ext uri="{BB962C8B-B14F-4D97-AF65-F5344CB8AC3E}">
        <p14:creationId xmlns:p14="http://schemas.microsoft.com/office/powerpoint/2010/main" val="29586224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9"/>
                                        </p:tgtEl>
                                        <p:attrNameLst>
                                          <p:attrName>r</p:attrName>
                                        </p:attrNameLst>
                                      </p:cBhvr>
                                    </p:animRot>
                                    <p:animRot by="-240000">
                                      <p:cBhvr>
                                        <p:cTn id="7" dur="200" fill="hold">
                                          <p:stCondLst>
                                            <p:cond delay="200"/>
                                          </p:stCondLst>
                                        </p:cTn>
                                        <p:tgtEl>
                                          <p:spTgt spid="29"/>
                                        </p:tgtEl>
                                        <p:attrNameLst>
                                          <p:attrName>r</p:attrName>
                                        </p:attrNameLst>
                                      </p:cBhvr>
                                    </p:animRot>
                                    <p:animRot by="240000">
                                      <p:cBhvr>
                                        <p:cTn id="8" dur="200" fill="hold">
                                          <p:stCondLst>
                                            <p:cond delay="400"/>
                                          </p:stCondLst>
                                        </p:cTn>
                                        <p:tgtEl>
                                          <p:spTgt spid="29"/>
                                        </p:tgtEl>
                                        <p:attrNameLst>
                                          <p:attrName>r</p:attrName>
                                        </p:attrNameLst>
                                      </p:cBhvr>
                                    </p:animRot>
                                    <p:animRot by="-240000">
                                      <p:cBhvr>
                                        <p:cTn id="9" dur="200" fill="hold">
                                          <p:stCondLst>
                                            <p:cond delay="600"/>
                                          </p:stCondLst>
                                        </p:cTn>
                                        <p:tgtEl>
                                          <p:spTgt spid="29"/>
                                        </p:tgtEl>
                                        <p:attrNameLst>
                                          <p:attrName>r</p:attrName>
                                        </p:attrNameLst>
                                      </p:cBhvr>
                                    </p:animRot>
                                    <p:animRot by="120000">
                                      <p:cBhvr>
                                        <p:cTn id="10" dur="200" fill="hold">
                                          <p:stCondLst>
                                            <p:cond delay="800"/>
                                          </p:stCondLst>
                                        </p:cTn>
                                        <p:tgtEl>
                                          <p:spTgt spid="29"/>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28"/>
                                        </p:tgtEl>
                                        <p:attrNameLst>
                                          <p:attrName>r</p:attrName>
                                        </p:attrNameLst>
                                      </p:cBhvr>
                                    </p:animRot>
                                    <p:animRot by="-240000">
                                      <p:cBhvr>
                                        <p:cTn id="13" dur="200" fill="hold">
                                          <p:stCondLst>
                                            <p:cond delay="200"/>
                                          </p:stCondLst>
                                        </p:cTn>
                                        <p:tgtEl>
                                          <p:spTgt spid="28"/>
                                        </p:tgtEl>
                                        <p:attrNameLst>
                                          <p:attrName>r</p:attrName>
                                        </p:attrNameLst>
                                      </p:cBhvr>
                                    </p:animRot>
                                    <p:animRot by="240000">
                                      <p:cBhvr>
                                        <p:cTn id="14" dur="200" fill="hold">
                                          <p:stCondLst>
                                            <p:cond delay="400"/>
                                          </p:stCondLst>
                                        </p:cTn>
                                        <p:tgtEl>
                                          <p:spTgt spid="28"/>
                                        </p:tgtEl>
                                        <p:attrNameLst>
                                          <p:attrName>r</p:attrName>
                                        </p:attrNameLst>
                                      </p:cBhvr>
                                    </p:animRot>
                                    <p:animRot by="-240000">
                                      <p:cBhvr>
                                        <p:cTn id="15" dur="200" fill="hold">
                                          <p:stCondLst>
                                            <p:cond delay="600"/>
                                          </p:stCondLst>
                                        </p:cTn>
                                        <p:tgtEl>
                                          <p:spTgt spid="28"/>
                                        </p:tgtEl>
                                        <p:attrNameLst>
                                          <p:attrName>r</p:attrName>
                                        </p:attrNameLst>
                                      </p:cBhvr>
                                    </p:animRot>
                                    <p:animRot by="120000">
                                      <p:cBhvr>
                                        <p:cTn id="16" dur="200" fill="hold">
                                          <p:stCondLst>
                                            <p:cond delay="800"/>
                                          </p:stCondLst>
                                        </p:cTn>
                                        <p:tgtEl>
                                          <p:spTgt spid="28"/>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273268" y="104776"/>
            <a:ext cx="11655973" cy="6515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ea typeface="+mn-ea"/>
              <a:cs typeface="Calibri" panose="020F0502020204030204" pitchFamily="34" charset="0"/>
            </a:endParaRPr>
          </a:p>
        </p:txBody>
      </p:sp>
      <p:sp>
        <p:nvSpPr>
          <p:cNvPr id="42" name="TextBox 41">
            <a:extLst>
              <a:ext uri="{FF2B5EF4-FFF2-40B4-BE49-F238E27FC236}">
                <a16:creationId xmlns:a16="http://schemas.microsoft.com/office/drawing/2014/main" id="{C08082E6-0DF3-8FD1-CBD5-40083938D18A}"/>
              </a:ext>
            </a:extLst>
          </p:cNvPr>
          <p:cNvSpPr txBox="1"/>
          <p:nvPr/>
        </p:nvSpPr>
        <p:spPr>
          <a:xfrm>
            <a:off x="2019334" y="583515"/>
            <a:ext cx="7889965" cy="923330"/>
          </a:xfrm>
          <a:prstGeom prst="rect">
            <a:avLst/>
          </a:prstGeom>
          <a:noFill/>
        </p:spPr>
        <p:txBody>
          <a:bodyPr wrap="square" rtlCol="0">
            <a:spAutoFit/>
          </a:bodyPr>
          <a:lstStyle/>
          <a:p>
            <a:pPr algn="ct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LUYỆN </a:t>
            </a:r>
            <a:r>
              <a:rPr lang="en-US" sz="54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ĐỌC TRƯỚC LỚP</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endParaRPr>
          </a:p>
        </p:txBody>
      </p:sp>
      <p:grpSp>
        <p:nvGrpSpPr>
          <p:cNvPr id="43" name="Group 42">
            <a:extLst>
              <a:ext uri="{FF2B5EF4-FFF2-40B4-BE49-F238E27FC236}">
                <a16:creationId xmlns:a16="http://schemas.microsoft.com/office/drawing/2014/main" id="{81CDD5C5-0C98-C28C-A5FC-AB27802BAA77}"/>
              </a:ext>
            </a:extLst>
          </p:cNvPr>
          <p:cNvGrpSpPr/>
          <p:nvPr/>
        </p:nvGrpSpPr>
        <p:grpSpPr>
          <a:xfrm>
            <a:off x="1482057" y="1783822"/>
            <a:ext cx="9122782" cy="3666080"/>
            <a:chOff x="4841104" y="3817600"/>
            <a:chExt cx="7073839" cy="2842692"/>
          </a:xfrm>
        </p:grpSpPr>
        <p:grpSp>
          <p:nvGrpSpPr>
            <p:cNvPr id="44" name="Group 43">
              <a:extLst>
                <a:ext uri="{FF2B5EF4-FFF2-40B4-BE49-F238E27FC236}">
                  <a16:creationId xmlns:a16="http://schemas.microsoft.com/office/drawing/2014/main" id="{1D98DA80-F7F6-9042-D258-03A584C8E64F}"/>
                </a:ext>
              </a:extLst>
            </p:cNvPr>
            <p:cNvGrpSpPr/>
            <p:nvPr/>
          </p:nvGrpSpPr>
          <p:grpSpPr>
            <a:xfrm>
              <a:off x="4841104" y="3817600"/>
              <a:ext cx="7073839" cy="2842692"/>
              <a:chOff x="2975204" y="1255651"/>
              <a:chExt cx="7073839" cy="2842692"/>
            </a:xfrm>
          </p:grpSpPr>
          <p:sp>
            <p:nvSpPr>
              <p:cNvPr id="54" name="Rectangle: Rounded Corners 53">
                <a:extLst>
                  <a:ext uri="{FF2B5EF4-FFF2-40B4-BE49-F238E27FC236}">
                    <a16:creationId xmlns:a16="http://schemas.microsoft.com/office/drawing/2014/main" id="{F42BCFEA-86BB-E4FB-CD96-54C80EAAB7EC}"/>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400" b="1" dirty="0">
                    <a:solidFill>
                      <a:srgbClr val="000000"/>
                    </a:solidFill>
                    <a:cs typeface="Times New Roman" panose="02020603050405020304" pitchFamily="18" charset="0"/>
                  </a:rPr>
                  <a:t>1. </a:t>
                </a:r>
                <a:r>
                  <a:rPr lang="en-US" sz="4400" b="1" dirty="0" err="1">
                    <a:solidFill>
                      <a:srgbClr val="000000"/>
                    </a:solidFill>
                    <a:cs typeface="Times New Roman" panose="02020603050405020304" pitchFamily="18" charset="0"/>
                  </a:rPr>
                  <a:t>Đọc</a:t>
                </a:r>
                <a:r>
                  <a:rPr lang="en-US" sz="4400" b="1" dirty="0">
                    <a:solidFill>
                      <a:srgbClr val="000000"/>
                    </a:solidFill>
                    <a:cs typeface="Times New Roman" panose="02020603050405020304" pitchFamily="18" charset="0"/>
                  </a:rPr>
                  <a:t> </a:t>
                </a:r>
                <a:r>
                  <a:rPr lang="en-US" sz="4400" b="1" dirty="0" err="1">
                    <a:solidFill>
                      <a:srgbClr val="000000"/>
                    </a:solidFill>
                    <a:cs typeface="Times New Roman" panose="02020603050405020304" pitchFamily="18" charset="0"/>
                  </a:rPr>
                  <a:t>đúng</a:t>
                </a:r>
                <a:r>
                  <a:rPr lang="en-US" sz="4400" b="1" dirty="0">
                    <a:solidFill>
                      <a:srgbClr val="000000"/>
                    </a:solidFill>
                    <a:cs typeface="Times New Roman" panose="02020603050405020304" pitchFamily="18" charset="0"/>
                  </a:rPr>
                  <a:t>.</a:t>
                </a:r>
              </a:p>
              <a:p>
                <a:pPr algn="just">
                  <a:lnSpc>
                    <a:spcPct val="110000"/>
                  </a:lnSpc>
                </a:pPr>
                <a:r>
                  <a:rPr lang="en-US" sz="4400" b="1" dirty="0">
                    <a:solidFill>
                      <a:srgbClr val="000000"/>
                    </a:solidFill>
                    <a:cs typeface="Times New Roman" panose="02020603050405020304" pitchFamily="18" charset="0"/>
                  </a:rPr>
                  <a:t>2. </a:t>
                </a:r>
                <a:r>
                  <a:rPr lang="en-US" sz="4400" b="1" dirty="0" err="1">
                    <a:solidFill>
                      <a:srgbClr val="000000"/>
                    </a:solidFill>
                    <a:cs typeface="Times New Roman" panose="02020603050405020304" pitchFamily="18" charset="0"/>
                  </a:rPr>
                  <a:t>Đọc</a:t>
                </a:r>
                <a:r>
                  <a:rPr lang="en-US" sz="4400" b="1" dirty="0">
                    <a:solidFill>
                      <a:srgbClr val="000000"/>
                    </a:solidFill>
                    <a:cs typeface="Times New Roman" panose="02020603050405020304" pitchFamily="18" charset="0"/>
                  </a:rPr>
                  <a:t> to, </a:t>
                </a:r>
                <a:r>
                  <a:rPr lang="en-US" sz="4400" b="1" dirty="0" err="1">
                    <a:solidFill>
                      <a:srgbClr val="000000"/>
                    </a:solidFill>
                    <a:cs typeface="Times New Roman" panose="02020603050405020304" pitchFamily="18" charset="0"/>
                  </a:rPr>
                  <a:t>rõ</a:t>
                </a:r>
                <a:r>
                  <a:rPr lang="en-US" sz="4400" b="1" dirty="0">
                    <a:solidFill>
                      <a:srgbClr val="000000"/>
                    </a:solidFill>
                    <a:cs typeface="Times New Roman" panose="02020603050405020304" pitchFamily="18" charset="0"/>
                  </a:rPr>
                  <a:t>.</a:t>
                </a:r>
              </a:p>
              <a:p>
                <a:pPr algn="just">
                  <a:lnSpc>
                    <a:spcPct val="110000"/>
                  </a:lnSpc>
                </a:pPr>
                <a:r>
                  <a:rPr lang="en-US" sz="4400" b="1" dirty="0">
                    <a:solidFill>
                      <a:srgbClr val="000000"/>
                    </a:solidFill>
                    <a:cs typeface="Times New Roman" panose="02020603050405020304" pitchFamily="18" charset="0"/>
                  </a:rPr>
                  <a:t>3. </a:t>
                </a:r>
                <a:r>
                  <a:rPr lang="en-US" sz="4400" b="1" dirty="0" err="1">
                    <a:solidFill>
                      <a:srgbClr val="000000"/>
                    </a:solidFill>
                    <a:cs typeface="Times New Roman" panose="02020603050405020304" pitchFamily="18" charset="0"/>
                  </a:rPr>
                  <a:t>Đọc</a:t>
                </a:r>
                <a:r>
                  <a:rPr lang="en-US" sz="4400" b="1" dirty="0">
                    <a:solidFill>
                      <a:srgbClr val="000000"/>
                    </a:solidFill>
                    <a:cs typeface="Times New Roman" panose="02020603050405020304" pitchFamily="18" charset="0"/>
                  </a:rPr>
                  <a:t> </a:t>
                </a:r>
                <a:r>
                  <a:rPr lang="en-US" sz="4400" b="1" dirty="0" err="1">
                    <a:solidFill>
                      <a:srgbClr val="000000"/>
                    </a:solidFill>
                    <a:cs typeface="Times New Roman" panose="02020603050405020304" pitchFamily="18" charset="0"/>
                  </a:rPr>
                  <a:t>ngắt</a:t>
                </a:r>
                <a:r>
                  <a:rPr lang="en-US" sz="4400" b="1" dirty="0">
                    <a:solidFill>
                      <a:srgbClr val="000000"/>
                    </a:solidFill>
                    <a:cs typeface="Times New Roman" panose="02020603050405020304" pitchFamily="18" charset="0"/>
                  </a:rPr>
                  <a:t>, </a:t>
                </a:r>
                <a:r>
                  <a:rPr lang="en-US" sz="4400" b="1" dirty="0" err="1">
                    <a:solidFill>
                      <a:srgbClr val="000000"/>
                    </a:solidFill>
                    <a:cs typeface="Times New Roman" panose="02020603050405020304" pitchFamily="18" charset="0"/>
                  </a:rPr>
                  <a:t>nghỉ</a:t>
                </a:r>
                <a:r>
                  <a:rPr lang="en-US" sz="4400" b="1" dirty="0">
                    <a:solidFill>
                      <a:srgbClr val="000000"/>
                    </a:solidFill>
                    <a:cs typeface="Times New Roman" panose="02020603050405020304" pitchFamily="18" charset="0"/>
                  </a:rPr>
                  <a:t> </a:t>
                </a:r>
                <a:r>
                  <a:rPr lang="en-US" sz="4400" b="1" dirty="0" err="1">
                    <a:solidFill>
                      <a:srgbClr val="000000"/>
                    </a:solidFill>
                    <a:cs typeface="Times New Roman" panose="02020603050405020304" pitchFamily="18" charset="0"/>
                  </a:rPr>
                  <a:t>đúng</a:t>
                </a:r>
                <a:r>
                  <a:rPr lang="en-US" sz="4400" b="1" dirty="0">
                    <a:solidFill>
                      <a:srgbClr val="000000"/>
                    </a:solidFill>
                    <a:cs typeface="Times New Roman" panose="02020603050405020304" pitchFamily="18" charset="0"/>
                  </a:rPr>
                  <a:t> </a:t>
                </a:r>
                <a:r>
                  <a:rPr lang="en-US" sz="4400" b="1" dirty="0" err="1">
                    <a:solidFill>
                      <a:srgbClr val="000000"/>
                    </a:solidFill>
                    <a:cs typeface="Times New Roman" panose="02020603050405020304" pitchFamily="18" charset="0"/>
                  </a:rPr>
                  <a:t>chỗ</a:t>
                </a:r>
                <a:r>
                  <a:rPr lang="en-US" sz="4400" b="1" dirty="0">
                    <a:solidFill>
                      <a:srgbClr val="000000"/>
                    </a:solidFill>
                    <a:cs typeface="Times New Roman" panose="02020603050405020304" pitchFamily="18" charset="0"/>
                  </a:rPr>
                  <a:t>.</a:t>
                </a:r>
                <a:endParaRPr lang="en-US" sz="4400" b="1" i="0" dirty="0">
                  <a:solidFill>
                    <a:srgbClr val="000000"/>
                  </a:solidFill>
                  <a:effectLst/>
                  <a:cs typeface="Times New Roman" panose="02020603050405020304" pitchFamily="18" charset="0"/>
                </a:endParaRPr>
              </a:p>
            </p:txBody>
          </p:sp>
          <p:sp>
            <p:nvSpPr>
              <p:cNvPr id="55" name="Rectangle: Rounded Corners 54">
                <a:extLst>
                  <a:ext uri="{FF2B5EF4-FFF2-40B4-BE49-F238E27FC236}">
                    <a16:creationId xmlns:a16="http://schemas.microsoft.com/office/drawing/2014/main" id="{AFA727F6-E6FC-BAA1-A2B1-2FC5D97D19FA}"/>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Tiêu</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chí</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đánh</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giá</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endParaRPr>
              </a:p>
            </p:txBody>
          </p:sp>
        </p:grpSp>
        <p:pic>
          <p:nvPicPr>
            <p:cNvPr id="45" name="Picture 44">
              <a:extLst>
                <a:ext uri="{FF2B5EF4-FFF2-40B4-BE49-F238E27FC236}">
                  <a16:creationId xmlns:a16="http://schemas.microsoft.com/office/drawing/2014/main" id="{D6E5C215-C6F8-CAFC-803A-353BCFEE86CC}"/>
                </a:ext>
              </a:extLst>
            </p:cNvPr>
            <p:cNvPicPr>
              <a:picLocks noChangeAspect="1"/>
            </p:cNvPicPr>
            <p:nvPr/>
          </p:nvPicPr>
          <p:blipFill>
            <a:blip r:embed="rId2"/>
            <a:stretch>
              <a:fillRect/>
            </a:stretch>
          </p:blipFill>
          <p:spPr>
            <a:xfrm>
              <a:off x="7976229" y="4850617"/>
              <a:ext cx="469963" cy="469963"/>
            </a:xfrm>
            <a:prstGeom prst="rect">
              <a:avLst/>
            </a:prstGeom>
          </p:spPr>
        </p:pic>
        <p:pic>
          <p:nvPicPr>
            <p:cNvPr id="46" name="Picture 45">
              <a:extLst>
                <a:ext uri="{FF2B5EF4-FFF2-40B4-BE49-F238E27FC236}">
                  <a16:creationId xmlns:a16="http://schemas.microsoft.com/office/drawing/2014/main" id="{B8F9A40B-E6FF-3571-3AC2-E0FE851F943A}"/>
                </a:ext>
              </a:extLst>
            </p:cNvPr>
            <p:cNvPicPr>
              <a:picLocks noChangeAspect="1"/>
            </p:cNvPicPr>
            <p:nvPr/>
          </p:nvPicPr>
          <p:blipFill>
            <a:blip r:embed="rId3"/>
            <a:stretch>
              <a:fillRect/>
            </a:stretch>
          </p:blipFill>
          <p:spPr>
            <a:xfrm>
              <a:off x="7419555" y="4850617"/>
              <a:ext cx="469963" cy="469963"/>
            </a:xfrm>
            <a:prstGeom prst="rect">
              <a:avLst/>
            </a:prstGeom>
          </p:spPr>
        </p:pic>
        <p:pic>
          <p:nvPicPr>
            <p:cNvPr id="47" name="Picture 46">
              <a:extLst>
                <a:ext uri="{FF2B5EF4-FFF2-40B4-BE49-F238E27FC236}">
                  <a16:creationId xmlns:a16="http://schemas.microsoft.com/office/drawing/2014/main" id="{D331CCD4-FD59-F7EE-2302-03CE23E6B5E2}"/>
                </a:ext>
              </a:extLst>
            </p:cNvPr>
            <p:cNvPicPr>
              <a:picLocks noChangeAspect="1"/>
            </p:cNvPicPr>
            <p:nvPr/>
          </p:nvPicPr>
          <p:blipFill>
            <a:blip r:embed="rId4"/>
            <a:stretch>
              <a:fillRect/>
            </a:stretch>
          </p:blipFill>
          <p:spPr>
            <a:xfrm>
              <a:off x="8532903" y="4850617"/>
              <a:ext cx="469963" cy="469963"/>
            </a:xfrm>
            <a:prstGeom prst="rect">
              <a:avLst/>
            </a:prstGeom>
          </p:spPr>
        </p:pic>
        <p:pic>
          <p:nvPicPr>
            <p:cNvPr id="48" name="Picture 47">
              <a:extLst>
                <a:ext uri="{FF2B5EF4-FFF2-40B4-BE49-F238E27FC236}">
                  <a16:creationId xmlns:a16="http://schemas.microsoft.com/office/drawing/2014/main" id="{E8D79F60-77A8-AF68-9CF7-F712246D688F}"/>
                </a:ext>
              </a:extLst>
            </p:cNvPr>
            <p:cNvPicPr>
              <a:picLocks noChangeAspect="1"/>
            </p:cNvPicPr>
            <p:nvPr/>
          </p:nvPicPr>
          <p:blipFill>
            <a:blip r:embed="rId2"/>
            <a:stretch>
              <a:fillRect/>
            </a:stretch>
          </p:blipFill>
          <p:spPr>
            <a:xfrm>
              <a:off x="8020830" y="5394231"/>
              <a:ext cx="469963" cy="469963"/>
            </a:xfrm>
            <a:prstGeom prst="rect">
              <a:avLst/>
            </a:prstGeom>
          </p:spPr>
        </p:pic>
        <p:pic>
          <p:nvPicPr>
            <p:cNvPr id="49" name="Picture 48">
              <a:extLst>
                <a:ext uri="{FF2B5EF4-FFF2-40B4-BE49-F238E27FC236}">
                  <a16:creationId xmlns:a16="http://schemas.microsoft.com/office/drawing/2014/main" id="{B5B3ECBF-77B3-00D9-B95C-ED6EC3140747}"/>
                </a:ext>
              </a:extLst>
            </p:cNvPr>
            <p:cNvPicPr>
              <a:picLocks noChangeAspect="1"/>
            </p:cNvPicPr>
            <p:nvPr/>
          </p:nvPicPr>
          <p:blipFill>
            <a:blip r:embed="rId3"/>
            <a:stretch>
              <a:fillRect/>
            </a:stretch>
          </p:blipFill>
          <p:spPr>
            <a:xfrm>
              <a:off x="7464155" y="5394231"/>
              <a:ext cx="469963" cy="469963"/>
            </a:xfrm>
            <a:prstGeom prst="rect">
              <a:avLst/>
            </a:prstGeom>
          </p:spPr>
        </p:pic>
        <p:pic>
          <p:nvPicPr>
            <p:cNvPr id="50" name="Picture 49">
              <a:extLst>
                <a:ext uri="{FF2B5EF4-FFF2-40B4-BE49-F238E27FC236}">
                  <a16:creationId xmlns:a16="http://schemas.microsoft.com/office/drawing/2014/main" id="{B15F22A7-B9F4-FB20-0CF1-DDC5CDCE17C3}"/>
                </a:ext>
              </a:extLst>
            </p:cNvPr>
            <p:cNvPicPr>
              <a:picLocks noChangeAspect="1"/>
            </p:cNvPicPr>
            <p:nvPr/>
          </p:nvPicPr>
          <p:blipFill>
            <a:blip r:embed="rId4"/>
            <a:stretch>
              <a:fillRect/>
            </a:stretch>
          </p:blipFill>
          <p:spPr>
            <a:xfrm>
              <a:off x="8577504" y="5394231"/>
              <a:ext cx="469963" cy="469963"/>
            </a:xfrm>
            <a:prstGeom prst="rect">
              <a:avLst/>
            </a:prstGeom>
          </p:spPr>
        </p:pic>
        <p:pic>
          <p:nvPicPr>
            <p:cNvPr id="51" name="Picture 50">
              <a:extLst>
                <a:ext uri="{FF2B5EF4-FFF2-40B4-BE49-F238E27FC236}">
                  <a16:creationId xmlns:a16="http://schemas.microsoft.com/office/drawing/2014/main" id="{FC514707-5697-4955-3F46-19BA700A44BB}"/>
                </a:ext>
              </a:extLst>
            </p:cNvPr>
            <p:cNvPicPr>
              <a:picLocks noChangeAspect="1"/>
            </p:cNvPicPr>
            <p:nvPr/>
          </p:nvPicPr>
          <p:blipFill>
            <a:blip r:embed="rId2"/>
            <a:stretch>
              <a:fillRect/>
            </a:stretch>
          </p:blipFill>
          <p:spPr>
            <a:xfrm>
              <a:off x="10471468" y="5942562"/>
              <a:ext cx="469963" cy="469963"/>
            </a:xfrm>
            <a:prstGeom prst="rect">
              <a:avLst/>
            </a:prstGeom>
          </p:spPr>
        </p:pic>
        <p:pic>
          <p:nvPicPr>
            <p:cNvPr id="52" name="Picture 51">
              <a:extLst>
                <a:ext uri="{FF2B5EF4-FFF2-40B4-BE49-F238E27FC236}">
                  <a16:creationId xmlns:a16="http://schemas.microsoft.com/office/drawing/2014/main" id="{9AECEAAA-CE3F-6D8F-2076-5EFA2C6945C4}"/>
                </a:ext>
              </a:extLst>
            </p:cNvPr>
            <p:cNvPicPr>
              <a:picLocks noChangeAspect="1"/>
            </p:cNvPicPr>
            <p:nvPr/>
          </p:nvPicPr>
          <p:blipFill>
            <a:blip r:embed="rId3"/>
            <a:stretch>
              <a:fillRect/>
            </a:stretch>
          </p:blipFill>
          <p:spPr>
            <a:xfrm>
              <a:off x="9914794" y="5942562"/>
              <a:ext cx="469963" cy="469963"/>
            </a:xfrm>
            <a:prstGeom prst="rect">
              <a:avLst/>
            </a:prstGeom>
          </p:spPr>
        </p:pic>
        <p:pic>
          <p:nvPicPr>
            <p:cNvPr id="53" name="Picture 52">
              <a:extLst>
                <a:ext uri="{FF2B5EF4-FFF2-40B4-BE49-F238E27FC236}">
                  <a16:creationId xmlns:a16="http://schemas.microsoft.com/office/drawing/2014/main" id="{CD6A859A-99C6-5798-5108-8EB64EDF5255}"/>
                </a:ext>
              </a:extLst>
            </p:cNvPr>
            <p:cNvPicPr>
              <a:picLocks noChangeAspect="1"/>
            </p:cNvPicPr>
            <p:nvPr/>
          </p:nvPicPr>
          <p:blipFill>
            <a:blip r:embed="rId4"/>
            <a:stretch>
              <a:fillRect/>
            </a:stretch>
          </p:blipFill>
          <p:spPr>
            <a:xfrm>
              <a:off x="11028142" y="5942562"/>
              <a:ext cx="469963" cy="469963"/>
            </a:xfrm>
            <a:prstGeom prst="rect">
              <a:avLst/>
            </a:prstGeom>
          </p:spPr>
        </p:pic>
      </p:grpSp>
    </p:spTree>
    <p:extLst>
      <p:ext uri="{BB962C8B-B14F-4D97-AF65-F5344CB8AC3E}">
        <p14:creationId xmlns:p14="http://schemas.microsoft.com/office/powerpoint/2010/main" val="2936476203"/>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43"/>
                                            </p:tgtEl>
                                            <p:attrNameLst>
                                              <p:attrName>style.visibility</p:attrName>
                                            </p:attrNameLst>
                                          </p:cBhvr>
                                          <p:to>
                                            <p:strVal val="visible"/>
                                          </p:to>
                                        </p:set>
                                        <p:anim calcmode="lin" valueType="num" p14:bounceEnd="66000">
                                          <p:cBhvr additive="base">
                                            <p:cTn id="11" dur="1000" fill="hold"/>
                                            <p:tgtEl>
                                              <p:spTgt spid="43"/>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 calcmode="lin" valueType="num">
                                          <p:cBhvr additive="base">
                                            <p:cTn id="11" dur="1000" fill="hold"/>
                                            <p:tgtEl>
                                              <p:spTgt spid="43"/>
                                            </p:tgtEl>
                                            <p:attrNameLst>
                                              <p:attrName>ppt_x</p:attrName>
                                            </p:attrNameLst>
                                          </p:cBhvr>
                                          <p:tavLst>
                                            <p:tav tm="0">
                                              <p:val>
                                                <p:strVal val="#ppt_x"/>
                                              </p:val>
                                            </p:tav>
                                            <p:tav tm="100000">
                                              <p:val>
                                                <p:strVal val="#ppt_x"/>
                                              </p:val>
                                            </p:tav>
                                          </p:tavLst>
                                        </p:anim>
                                        <p:anim calcmode="lin" valueType="num">
                                          <p:cBhvr additive="base">
                                            <p:cTn id="12" dur="10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1019175" y="895351"/>
            <a:ext cx="10020300" cy="5543550"/>
          </a:xfrm>
          <a:prstGeom prst="roundRect">
            <a:avLst/>
          </a:prstGeom>
          <a:solidFill>
            <a:srgbClr val="FFFFFF">
              <a:alpha val="67059"/>
            </a:srgb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17BEA0EB-F657-EB3B-88F4-061FEA06D9F3}"/>
              </a:ext>
            </a:extLst>
          </p:cNvPr>
          <p:cNvPicPr>
            <a:picLocks noChangeAspect="1"/>
          </p:cNvPicPr>
          <p:nvPr/>
        </p:nvPicPr>
        <p:blipFill>
          <a:blip r:embed="rId3"/>
          <a:stretch>
            <a:fillRect/>
          </a:stretch>
        </p:blipFill>
        <p:spPr>
          <a:xfrm>
            <a:off x="2686049" y="2519483"/>
            <a:ext cx="6490673" cy="3757492"/>
          </a:xfrm>
          <a:prstGeom prst="rect">
            <a:avLst/>
          </a:prstGeom>
        </p:spPr>
      </p:pic>
      <p:pic>
        <p:nvPicPr>
          <p:cNvPr id="3" name="Picture 2">
            <a:extLst>
              <a:ext uri="{FF2B5EF4-FFF2-40B4-BE49-F238E27FC236}">
                <a16:creationId xmlns:a16="http://schemas.microsoft.com/office/drawing/2014/main" id="{170E5C99-CA5A-ADBF-CFC6-C71FD0C39AAA}"/>
              </a:ext>
            </a:extLst>
          </p:cNvPr>
          <p:cNvPicPr>
            <a:picLocks noChangeAspect="1"/>
          </p:cNvPicPr>
          <p:nvPr/>
        </p:nvPicPr>
        <p:blipFill>
          <a:blip r:embed="rId4"/>
          <a:stretch>
            <a:fillRect/>
          </a:stretch>
        </p:blipFill>
        <p:spPr>
          <a:xfrm>
            <a:off x="2383091" y="1141445"/>
            <a:ext cx="7846232" cy="1926503"/>
          </a:xfrm>
          <a:prstGeom prst="rect">
            <a:avLst/>
          </a:prstGeom>
        </p:spPr>
      </p:pic>
    </p:spTree>
    <p:extLst>
      <p:ext uri="{BB962C8B-B14F-4D97-AF65-F5344CB8AC3E}">
        <p14:creationId xmlns:p14="http://schemas.microsoft.com/office/powerpoint/2010/main" val="21430988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315309" y="283778"/>
            <a:ext cx="11508829" cy="633609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Calibri" panose="020F0502020204030204" pitchFamily="34" charset="0"/>
            </a:endParaRPr>
          </a:p>
        </p:txBody>
      </p:sp>
      <p:pic>
        <p:nvPicPr>
          <p:cNvPr id="2" name="Picture 1" descr="A picture containing text&#10;&#10;Description automatically generated">
            <a:extLst>
              <a:ext uri="{FF2B5EF4-FFF2-40B4-BE49-F238E27FC236}">
                <a16:creationId xmlns:a16="http://schemas.microsoft.com/office/drawing/2014/main" id="{A15889A8-C848-E82D-A346-4FA041843E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5487"/>
            <a:ext cx="2877763" cy="3548743"/>
          </a:xfrm>
          <a:prstGeom prst="rect">
            <a:avLst/>
          </a:prstGeom>
        </p:spPr>
      </p:pic>
      <p:sp>
        <p:nvSpPr>
          <p:cNvPr id="3" name="Rectangle: Rounded Corners 2">
            <a:extLst>
              <a:ext uri="{FF2B5EF4-FFF2-40B4-BE49-F238E27FC236}">
                <a16:creationId xmlns:a16="http://schemas.microsoft.com/office/drawing/2014/main" id="{9E914D33-0A74-2BE5-88BA-55F2DB4AE47C}"/>
              </a:ext>
            </a:extLst>
          </p:cNvPr>
          <p:cNvSpPr/>
          <p:nvPr/>
        </p:nvSpPr>
        <p:spPr>
          <a:xfrm>
            <a:off x="1792870" y="1201917"/>
            <a:ext cx="9646516" cy="1718269"/>
          </a:xfrm>
          <a:custGeom>
            <a:avLst/>
            <a:gdLst>
              <a:gd name="connsiteX0" fmla="*/ 0 w 9646516"/>
              <a:gd name="connsiteY0" fmla="*/ 286384 h 1718269"/>
              <a:gd name="connsiteX1" fmla="*/ 286384 w 9646516"/>
              <a:gd name="connsiteY1" fmla="*/ 0 h 1718269"/>
              <a:gd name="connsiteX2" fmla="*/ 9360132 w 9646516"/>
              <a:gd name="connsiteY2" fmla="*/ 0 h 1718269"/>
              <a:gd name="connsiteX3" fmla="*/ 9646516 w 9646516"/>
              <a:gd name="connsiteY3" fmla="*/ 286384 h 1718269"/>
              <a:gd name="connsiteX4" fmla="*/ 9646516 w 9646516"/>
              <a:gd name="connsiteY4" fmla="*/ 1431885 h 1718269"/>
              <a:gd name="connsiteX5" fmla="*/ 9360132 w 9646516"/>
              <a:gd name="connsiteY5" fmla="*/ 1718269 h 1718269"/>
              <a:gd name="connsiteX6" fmla="*/ 286384 w 9646516"/>
              <a:gd name="connsiteY6" fmla="*/ 1718269 h 1718269"/>
              <a:gd name="connsiteX7" fmla="*/ 0 w 9646516"/>
              <a:gd name="connsiteY7" fmla="*/ 1431885 h 1718269"/>
              <a:gd name="connsiteX8" fmla="*/ 0 w 9646516"/>
              <a:gd name="connsiteY8" fmla="*/ 286384 h 171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516" h="1718269" fill="none" extrusionOk="0">
                <a:moveTo>
                  <a:pt x="0" y="286384"/>
                </a:moveTo>
                <a:cubicBezTo>
                  <a:pt x="23775" y="134745"/>
                  <a:pt x="142455" y="-14781"/>
                  <a:pt x="286384" y="0"/>
                </a:cubicBezTo>
                <a:cubicBezTo>
                  <a:pt x="2183029" y="10359"/>
                  <a:pt x="7719764" y="166365"/>
                  <a:pt x="9360132" y="0"/>
                </a:cubicBezTo>
                <a:cubicBezTo>
                  <a:pt x="9505141" y="7626"/>
                  <a:pt x="9662429" y="131714"/>
                  <a:pt x="9646516" y="286384"/>
                </a:cubicBezTo>
                <a:cubicBezTo>
                  <a:pt x="9710674" y="634936"/>
                  <a:pt x="9665279" y="1151474"/>
                  <a:pt x="9646516" y="1431885"/>
                </a:cubicBezTo>
                <a:cubicBezTo>
                  <a:pt x="9659298" y="1576172"/>
                  <a:pt x="9541050" y="1703070"/>
                  <a:pt x="9360132" y="1718269"/>
                </a:cubicBezTo>
                <a:cubicBezTo>
                  <a:pt x="8074020" y="1730676"/>
                  <a:pt x="2025053" y="1749005"/>
                  <a:pt x="286384" y="1718269"/>
                </a:cubicBezTo>
                <a:cubicBezTo>
                  <a:pt x="148087" y="1707523"/>
                  <a:pt x="-1113" y="1603765"/>
                  <a:pt x="0" y="1431885"/>
                </a:cubicBezTo>
                <a:cubicBezTo>
                  <a:pt x="-52828" y="1223109"/>
                  <a:pt x="38629" y="825580"/>
                  <a:pt x="0" y="286384"/>
                </a:cubicBezTo>
                <a:close/>
              </a:path>
              <a:path w="9646516" h="1718269" stroke="0" extrusionOk="0">
                <a:moveTo>
                  <a:pt x="0" y="286384"/>
                </a:moveTo>
                <a:cubicBezTo>
                  <a:pt x="16664" y="123614"/>
                  <a:pt x="124477" y="1354"/>
                  <a:pt x="286384" y="0"/>
                </a:cubicBezTo>
                <a:cubicBezTo>
                  <a:pt x="4173194" y="39558"/>
                  <a:pt x="7234958" y="-110770"/>
                  <a:pt x="9360132" y="0"/>
                </a:cubicBezTo>
                <a:cubicBezTo>
                  <a:pt x="9526596" y="-1209"/>
                  <a:pt x="9650505" y="103947"/>
                  <a:pt x="9646516" y="286384"/>
                </a:cubicBezTo>
                <a:cubicBezTo>
                  <a:pt x="9628206" y="744090"/>
                  <a:pt x="9622961" y="1274471"/>
                  <a:pt x="9646516" y="1431885"/>
                </a:cubicBezTo>
                <a:cubicBezTo>
                  <a:pt x="9645921" y="1587835"/>
                  <a:pt x="9541805" y="1710699"/>
                  <a:pt x="9360132" y="1718269"/>
                </a:cubicBezTo>
                <a:cubicBezTo>
                  <a:pt x="7679387" y="1772776"/>
                  <a:pt x="4369807" y="1585895"/>
                  <a:pt x="286384" y="1718269"/>
                </a:cubicBezTo>
                <a:cubicBezTo>
                  <a:pt x="123284" y="1715249"/>
                  <a:pt x="9028" y="1590160"/>
                  <a:pt x="0" y="1431885"/>
                </a:cubicBezTo>
                <a:cubicBezTo>
                  <a:pt x="-70669" y="918402"/>
                  <a:pt x="-47012" y="760322"/>
                  <a:pt x="0" y="286384"/>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3733" b="1" dirty="0">
                <a:solidFill>
                  <a:sysClr val="windowText" lastClr="000000"/>
                </a:solidFill>
              </a:rPr>
              <a:t>1. </a:t>
            </a:r>
            <a:r>
              <a:rPr lang="en-US" sz="3733" b="1" dirty="0" err="1">
                <a:solidFill>
                  <a:sysClr val="windowText" lastClr="000000"/>
                </a:solidFill>
              </a:rPr>
              <a:t>Dựa</a:t>
            </a:r>
            <a:r>
              <a:rPr lang="en-US" sz="3733" b="1" dirty="0">
                <a:solidFill>
                  <a:sysClr val="windowText" lastClr="000000"/>
                </a:solidFill>
              </a:rPr>
              <a:t> </a:t>
            </a:r>
            <a:r>
              <a:rPr lang="en-US" sz="3733" b="1" dirty="0" err="1">
                <a:solidFill>
                  <a:sysClr val="windowText" lastClr="000000"/>
                </a:solidFill>
              </a:rPr>
              <a:t>vào</a:t>
            </a:r>
            <a:r>
              <a:rPr lang="en-US" sz="3733" b="1" dirty="0">
                <a:solidFill>
                  <a:sysClr val="windowText" lastClr="000000"/>
                </a:solidFill>
              </a:rPr>
              <a:t> </a:t>
            </a:r>
            <a:r>
              <a:rPr lang="en-US" sz="3733" b="1" dirty="0" err="1">
                <a:solidFill>
                  <a:sysClr val="windowText" lastClr="000000"/>
                </a:solidFill>
              </a:rPr>
              <a:t>bài</a:t>
            </a:r>
            <a:r>
              <a:rPr lang="en-US" sz="3733" b="1" dirty="0">
                <a:solidFill>
                  <a:sysClr val="windowText" lastClr="000000"/>
                </a:solidFill>
              </a:rPr>
              <a:t> </a:t>
            </a:r>
            <a:r>
              <a:rPr lang="en-US" sz="3733" b="1" dirty="0" err="1">
                <a:solidFill>
                  <a:sysClr val="windowText" lastClr="000000"/>
                </a:solidFill>
              </a:rPr>
              <a:t>đọc</a:t>
            </a:r>
            <a:r>
              <a:rPr lang="en-US" sz="3733" b="1" dirty="0">
                <a:solidFill>
                  <a:sysClr val="windowText" lastClr="000000"/>
                </a:solidFill>
              </a:rPr>
              <a:t>, </a:t>
            </a:r>
            <a:r>
              <a:rPr lang="en-US" sz="3733" b="1" dirty="0" err="1">
                <a:solidFill>
                  <a:sysClr val="windowText" lastClr="000000"/>
                </a:solidFill>
              </a:rPr>
              <a:t>cho</a:t>
            </a:r>
            <a:r>
              <a:rPr lang="en-US" sz="3733" b="1" dirty="0">
                <a:solidFill>
                  <a:sysClr val="windowText" lastClr="000000"/>
                </a:solidFill>
              </a:rPr>
              <a:t> </a:t>
            </a:r>
            <a:r>
              <a:rPr lang="en-US" sz="3733" b="1" dirty="0" err="1">
                <a:solidFill>
                  <a:sysClr val="windowText" lastClr="000000"/>
                </a:solidFill>
              </a:rPr>
              <a:t>biết</a:t>
            </a:r>
            <a:r>
              <a:rPr lang="en-US" sz="3733" b="1" dirty="0">
                <a:solidFill>
                  <a:sysClr val="windowText" lastClr="000000"/>
                </a:solidFill>
              </a:rPr>
              <a:t> </a:t>
            </a:r>
            <a:r>
              <a:rPr lang="en-US" sz="3733" b="1" dirty="0" err="1">
                <a:solidFill>
                  <a:sysClr val="windowText" lastClr="000000"/>
                </a:solidFill>
              </a:rPr>
              <a:t>cần</a:t>
            </a:r>
            <a:r>
              <a:rPr lang="en-US" sz="3733" b="1" dirty="0">
                <a:solidFill>
                  <a:sysClr val="windowText" lastClr="000000"/>
                </a:solidFill>
              </a:rPr>
              <a:t> </a:t>
            </a:r>
            <a:r>
              <a:rPr lang="en-US" sz="3733" b="1" dirty="0" err="1">
                <a:solidFill>
                  <a:sysClr val="windowText" lastClr="000000"/>
                </a:solidFill>
              </a:rPr>
              <a:t>chuẩn</a:t>
            </a:r>
            <a:r>
              <a:rPr lang="en-US" sz="3733" b="1" dirty="0">
                <a:solidFill>
                  <a:sysClr val="windowText" lastClr="000000"/>
                </a:solidFill>
              </a:rPr>
              <a:t> </a:t>
            </a:r>
            <a:r>
              <a:rPr lang="en-US" sz="3733" b="1" dirty="0" err="1">
                <a:solidFill>
                  <a:sysClr val="windowText" lastClr="000000"/>
                </a:solidFill>
              </a:rPr>
              <a:t>bị</a:t>
            </a:r>
            <a:r>
              <a:rPr lang="en-US" sz="3733" b="1" dirty="0">
                <a:solidFill>
                  <a:sysClr val="windowText" lastClr="000000"/>
                </a:solidFill>
              </a:rPr>
              <a:t> </a:t>
            </a:r>
            <a:r>
              <a:rPr lang="en-US" sz="3733" b="1" dirty="0" err="1">
                <a:solidFill>
                  <a:sysClr val="windowText" lastClr="000000"/>
                </a:solidFill>
              </a:rPr>
              <a:t>những</a:t>
            </a:r>
            <a:r>
              <a:rPr lang="en-US" sz="3733" b="1" dirty="0">
                <a:solidFill>
                  <a:sysClr val="windowText" lastClr="000000"/>
                </a:solidFill>
              </a:rPr>
              <a:t> </a:t>
            </a:r>
            <a:r>
              <a:rPr lang="en-US" sz="3733" b="1" dirty="0" err="1">
                <a:solidFill>
                  <a:sysClr val="windowText" lastClr="000000"/>
                </a:solidFill>
              </a:rPr>
              <a:t>đồ</a:t>
            </a:r>
            <a:r>
              <a:rPr lang="en-US" sz="3733" b="1" dirty="0">
                <a:solidFill>
                  <a:sysClr val="windowText" lastClr="000000"/>
                </a:solidFill>
              </a:rPr>
              <a:t> </a:t>
            </a:r>
            <a:r>
              <a:rPr lang="en-US" sz="3733" b="1" dirty="0" err="1">
                <a:solidFill>
                  <a:sysClr val="windowText" lastClr="000000"/>
                </a:solidFill>
              </a:rPr>
              <a:t>vật</a:t>
            </a:r>
            <a:r>
              <a:rPr lang="en-US" sz="3733" b="1" dirty="0">
                <a:solidFill>
                  <a:sysClr val="windowText" lastClr="000000"/>
                </a:solidFill>
              </a:rPr>
              <a:t> </a:t>
            </a:r>
            <a:r>
              <a:rPr lang="en-US" sz="3733" b="1" dirty="0" err="1">
                <a:solidFill>
                  <a:sysClr val="windowText" lastClr="000000"/>
                </a:solidFill>
              </a:rPr>
              <a:t>nào</a:t>
            </a:r>
            <a:r>
              <a:rPr lang="en-US" sz="3733" b="1" dirty="0">
                <a:solidFill>
                  <a:sysClr val="windowText" lastClr="000000"/>
                </a:solidFill>
              </a:rPr>
              <a:t> </a:t>
            </a:r>
            <a:r>
              <a:rPr lang="en-US" sz="3733" b="1" dirty="0" err="1">
                <a:solidFill>
                  <a:sysClr val="windowText" lastClr="000000"/>
                </a:solidFill>
              </a:rPr>
              <a:t>để</a:t>
            </a:r>
            <a:r>
              <a:rPr lang="en-US" sz="3733" b="1" dirty="0">
                <a:solidFill>
                  <a:sysClr val="windowText" lastClr="000000"/>
                </a:solidFill>
              </a:rPr>
              <a:t> </a:t>
            </a:r>
            <a:r>
              <a:rPr lang="en-US" sz="3733" b="1" dirty="0" err="1">
                <a:solidFill>
                  <a:sysClr val="windowText" lastClr="000000"/>
                </a:solidFill>
              </a:rPr>
              <a:t>làm</a:t>
            </a:r>
            <a:r>
              <a:rPr lang="en-US" sz="3733" b="1" dirty="0">
                <a:solidFill>
                  <a:sysClr val="windowText" lastClr="000000"/>
                </a:solidFill>
              </a:rPr>
              <a:t> </a:t>
            </a:r>
            <a:r>
              <a:rPr lang="en-US" sz="3733" b="1" dirty="0" err="1">
                <a:solidFill>
                  <a:sysClr val="windowText" lastClr="000000"/>
                </a:solidFill>
              </a:rPr>
              <a:t>thỏ</a:t>
            </a:r>
            <a:r>
              <a:rPr lang="en-US" sz="3733" b="1" dirty="0">
                <a:solidFill>
                  <a:sysClr val="windowText" lastClr="000000"/>
                </a:solidFill>
              </a:rPr>
              <a:t> con </a:t>
            </a:r>
            <a:r>
              <a:rPr lang="en-US" sz="3733" b="1" dirty="0" err="1">
                <a:solidFill>
                  <a:sysClr val="windowText" lastClr="000000"/>
                </a:solidFill>
              </a:rPr>
              <a:t>bằng</a:t>
            </a:r>
            <a:r>
              <a:rPr lang="en-US" sz="3733" b="1" dirty="0">
                <a:solidFill>
                  <a:sysClr val="windowText" lastClr="000000"/>
                </a:solidFill>
              </a:rPr>
              <a:t> </a:t>
            </a:r>
            <a:r>
              <a:rPr lang="en-US" sz="3733" b="1" dirty="0" err="1">
                <a:solidFill>
                  <a:sysClr val="windowText" lastClr="000000"/>
                </a:solidFill>
              </a:rPr>
              <a:t>giấy</a:t>
            </a:r>
            <a:r>
              <a:rPr lang="en-US" sz="3733" b="1" dirty="0">
                <a:solidFill>
                  <a:sysClr val="windowText" lastClr="000000"/>
                </a:solidFill>
              </a:rPr>
              <a:t>?</a:t>
            </a:r>
            <a:endParaRPr lang="vi-VN" sz="3733" b="1" dirty="0">
              <a:solidFill>
                <a:sysClr val="windowText" lastClr="000000"/>
              </a:solidFill>
              <a:latin typeface="Calibri" panose="020F0502020204030204"/>
            </a:endParaRPr>
          </a:p>
        </p:txBody>
      </p:sp>
      <p:pic>
        <p:nvPicPr>
          <p:cNvPr id="11" name="Picture 10">
            <a:extLst>
              <a:ext uri="{FF2B5EF4-FFF2-40B4-BE49-F238E27FC236}">
                <a16:creationId xmlns:a16="http://schemas.microsoft.com/office/drawing/2014/main" id="{8E097587-A08B-DF74-CE03-892B909278B9}"/>
              </a:ext>
            </a:extLst>
          </p:cNvPr>
          <p:cNvPicPr>
            <a:picLocks noChangeAspect="1"/>
          </p:cNvPicPr>
          <p:nvPr/>
        </p:nvPicPr>
        <p:blipFill>
          <a:blip r:embed="rId3"/>
          <a:stretch>
            <a:fillRect/>
          </a:stretch>
        </p:blipFill>
        <p:spPr>
          <a:xfrm>
            <a:off x="3518984" y="189186"/>
            <a:ext cx="6456224" cy="926672"/>
          </a:xfrm>
          <a:prstGeom prst="rect">
            <a:avLst/>
          </a:prstGeom>
        </p:spPr>
      </p:pic>
      <p:sp>
        <p:nvSpPr>
          <p:cNvPr id="12" name="Double Wave 11">
            <a:extLst>
              <a:ext uri="{FF2B5EF4-FFF2-40B4-BE49-F238E27FC236}">
                <a16:creationId xmlns:a16="http://schemas.microsoft.com/office/drawing/2014/main" id="{D8585EA5-A623-C2F2-A8B9-2BD8582DC3A0}"/>
              </a:ext>
            </a:extLst>
          </p:cNvPr>
          <p:cNvSpPr/>
          <p:nvPr/>
        </p:nvSpPr>
        <p:spPr>
          <a:xfrm>
            <a:off x="2795752" y="3174124"/>
            <a:ext cx="2049517" cy="945931"/>
          </a:xfrm>
          <a:prstGeom prst="doubleWave">
            <a:avLst>
              <a:gd name="adj1" fmla="val 4028"/>
              <a:gd name="adj2" fmla="val 0"/>
            </a:avLst>
          </a:prstGeom>
          <a:solidFill>
            <a:srgbClr val="E56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băng</a:t>
            </a:r>
            <a:r>
              <a:rPr lang="en-US" sz="3200" dirty="0">
                <a:solidFill>
                  <a:srgbClr val="002060"/>
                </a:solidFill>
              </a:rPr>
              <a:t> </a:t>
            </a:r>
            <a:r>
              <a:rPr lang="en-US" sz="3200" dirty="0" err="1">
                <a:solidFill>
                  <a:srgbClr val="002060"/>
                </a:solidFill>
              </a:rPr>
              <a:t>dính</a:t>
            </a:r>
            <a:endParaRPr lang="en-US" sz="3200" dirty="0">
              <a:solidFill>
                <a:srgbClr val="002060"/>
              </a:solidFill>
            </a:endParaRPr>
          </a:p>
        </p:txBody>
      </p:sp>
      <p:sp>
        <p:nvSpPr>
          <p:cNvPr id="13" name="Double Wave 12">
            <a:extLst>
              <a:ext uri="{FF2B5EF4-FFF2-40B4-BE49-F238E27FC236}">
                <a16:creationId xmlns:a16="http://schemas.microsoft.com/office/drawing/2014/main" id="{E51B4299-8BC9-FDAF-5032-26371B3C0009}"/>
              </a:ext>
            </a:extLst>
          </p:cNvPr>
          <p:cNvSpPr/>
          <p:nvPr/>
        </p:nvSpPr>
        <p:spPr>
          <a:xfrm>
            <a:off x="5202622" y="3205655"/>
            <a:ext cx="1849820" cy="945931"/>
          </a:xfrm>
          <a:prstGeom prst="doubleWave">
            <a:avLst>
              <a:gd name="adj1" fmla="val 4028"/>
              <a:gd name="adj2" fmla="val 0"/>
            </a:avLst>
          </a:prstGeom>
          <a:solidFill>
            <a:srgbClr val="F896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bút</a:t>
            </a:r>
            <a:r>
              <a:rPr lang="en-US" sz="3200" dirty="0">
                <a:solidFill>
                  <a:srgbClr val="002060"/>
                </a:solidFill>
              </a:rPr>
              <a:t> </a:t>
            </a:r>
            <a:r>
              <a:rPr lang="en-US" sz="3200" dirty="0" err="1">
                <a:solidFill>
                  <a:srgbClr val="002060"/>
                </a:solidFill>
              </a:rPr>
              <a:t>chì</a:t>
            </a:r>
            <a:endParaRPr lang="en-US" sz="3200" dirty="0">
              <a:solidFill>
                <a:srgbClr val="002060"/>
              </a:solidFill>
            </a:endParaRPr>
          </a:p>
        </p:txBody>
      </p:sp>
      <p:sp>
        <p:nvSpPr>
          <p:cNvPr id="14" name="Double Wave 13">
            <a:extLst>
              <a:ext uri="{FF2B5EF4-FFF2-40B4-BE49-F238E27FC236}">
                <a16:creationId xmlns:a16="http://schemas.microsoft.com/office/drawing/2014/main" id="{5B17DDC2-38DA-27FA-47F0-995CC9677012}"/>
              </a:ext>
            </a:extLst>
          </p:cNvPr>
          <p:cNvSpPr/>
          <p:nvPr/>
        </p:nvSpPr>
        <p:spPr>
          <a:xfrm>
            <a:off x="7367753" y="3184634"/>
            <a:ext cx="1849820" cy="945931"/>
          </a:xfrm>
          <a:prstGeom prst="doubleWave">
            <a:avLst>
              <a:gd name="adj1" fmla="val 4028"/>
              <a:gd name="adj2" fmla="val 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hồ</a:t>
            </a:r>
            <a:r>
              <a:rPr lang="en-US" sz="3200" dirty="0">
                <a:solidFill>
                  <a:srgbClr val="002060"/>
                </a:solidFill>
              </a:rPr>
              <a:t> </a:t>
            </a:r>
            <a:r>
              <a:rPr lang="en-US" sz="3200" dirty="0" err="1">
                <a:solidFill>
                  <a:srgbClr val="002060"/>
                </a:solidFill>
              </a:rPr>
              <a:t>dán</a:t>
            </a:r>
            <a:endParaRPr lang="en-US" sz="3200" dirty="0">
              <a:solidFill>
                <a:srgbClr val="002060"/>
              </a:solidFill>
            </a:endParaRPr>
          </a:p>
        </p:txBody>
      </p:sp>
      <p:sp>
        <p:nvSpPr>
          <p:cNvPr id="15" name="Double Wave 14">
            <a:extLst>
              <a:ext uri="{FF2B5EF4-FFF2-40B4-BE49-F238E27FC236}">
                <a16:creationId xmlns:a16="http://schemas.microsoft.com/office/drawing/2014/main" id="{9747B6A0-4F4E-046B-A0C3-896B66CB61E9}"/>
              </a:ext>
            </a:extLst>
          </p:cNvPr>
          <p:cNvSpPr/>
          <p:nvPr/>
        </p:nvSpPr>
        <p:spPr>
          <a:xfrm>
            <a:off x="9627477" y="3174123"/>
            <a:ext cx="1849820" cy="945931"/>
          </a:xfrm>
          <a:prstGeom prst="doubleWave">
            <a:avLst>
              <a:gd name="adj1" fmla="val 4028"/>
              <a:gd name="adj2" fmla="val 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kéo</a:t>
            </a:r>
            <a:endParaRPr lang="en-US" sz="3200" dirty="0">
              <a:solidFill>
                <a:srgbClr val="002060"/>
              </a:solidFill>
            </a:endParaRPr>
          </a:p>
        </p:txBody>
      </p:sp>
      <p:sp>
        <p:nvSpPr>
          <p:cNvPr id="16" name="Double Wave 15">
            <a:extLst>
              <a:ext uri="{FF2B5EF4-FFF2-40B4-BE49-F238E27FC236}">
                <a16:creationId xmlns:a16="http://schemas.microsoft.com/office/drawing/2014/main" id="{835C8D12-0A30-F85F-944B-069FAAA9F50A}"/>
              </a:ext>
            </a:extLst>
          </p:cNvPr>
          <p:cNvSpPr/>
          <p:nvPr/>
        </p:nvSpPr>
        <p:spPr>
          <a:xfrm>
            <a:off x="2816773" y="4677104"/>
            <a:ext cx="2049517" cy="945931"/>
          </a:xfrm>
          <a:prstGeom prst="doubleWave">
            <a:avLst>
              <a:gd name="adj1" fmla="val 4028"/>
              <a:gd name="adj2" fmla="val 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giấy</a:t>
            </a:r>
            <a:r>
              <a:rPr lang="en-US" sz="3200" dirty="0">
                <a:solidFill>
                  <a:srgbClr val="002060"/>
                </a:solidFill>
              </a:rPr>
              <a:t> </a:t>
            </a:r>
            <a:r>
              <a:rPr lang="en-US" sz="3200" dirty="0" err="1">
                <a:solidFill>
                  <a:srgbClr val="002060"/>
                </a:solidFill>
              </a:rPr>
              <a:t>trắng</a:t>
            </a:r>
            <a:endParaRPr lang="en-US" sz="3200" dirty="0">
              <a:solidFill>
                <a:srgbClr val="002060"/>
              </a:solidFill>
            </a:endParaRPr>
          </a:p>
        </p:txBody>
      </p:sp>
      <p:sp>
        <p:nvSpPr>
          <p:cNvPr id="17" name="Double Wave 16">
            <a:extLst>
              <a:ext uri="{FF2B5EF4-FFF2-40B4-BE49-F238E27FC236}">
                <a16:creationId xmlns:a16="http://schemas.microsoft.com/office/drawing/2014/main" id="{3A46EA3A-9055-C890-1C38-CEFB5DD98190}"/>
              </a:ext>
            </a:extLst>
          </p:cNvPr>
          <p:cNvSpPr/>
          <p:nvPr/>
        </p:nvSpPr>
        <p:spPr>
          <a:xfrm>
            <a:off x="5192111" y="4666594"/>
            <a:ext cx="2049517" cy="945931"/>
          </a:xfrm>
          <a:prstGeom prst="doubleWave">
            <a:avLst>
              <a:gd name="adj1" fmla="val 4028"/>
              <a:gd name="adj2" fmla="val 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bút</a:t>
            </a:r>
            <a:r>
              <a:rPr lang="en-US" sz="3200" dirty="0">
                <a:solidFill>
                  <a:srgbClr val="002060"/>
                </a:solidFill>
              </a:rPr>
              <a:t> </a:t>
            </a:r>
            <a:r>
              <a:rPr lang="en-US" sz="3200" dirty="0" err="1">
                <a:solidFill>
                  <a:srgbClr val="002060"/>
                </a:solidFill>
              </a:rPr>
              <a:t>màu</a:t>
            </a:r>
            <a:endParaRPr lang="en-US" sz="3200" dirty="0">
              <a:solidFill>
                <a:srgbClr val="002060"/>
              </a:solidFill>
            </a:endParaRPr>
          </a:p>
        </p:txBody>
      </p:sp>
      <p:sp>
        <p:nvSpPr>
          <p:cNvPr id="18" name="Double Wave 17">
            <a:extLst>
              <a:ext uri="{FF2B5EF4-FFF2-40B4-BE49-F238E27FC236}">
                <a16:creationId xmlns:a16="http://schemas.microsoft.com/office/drawing/2014/main" id="{44DDEEBD-8831-DB3C-EE09-53AEBFDE1DF6}"/>
              </a:ext>
            </a:extLst>
          </p:cNvPr>
          <p:cNvSpPr/>
          <p:nvPr/>
        </p:nvSpPr>
        <p:spPr>
          <a:xfrm>
            <a:off x="7441325" y="4656084"/>
            <a:ext cx="1828799" cy="945931"/>
          </a:xfrm>
          <a:prstGeom prst="doubleWave">
            <a:avLst>
              <a:gd name="adj1" fmla="val 4028"/>
              <a:gd name="adj2" fmla="val 0"/>
            </a:avLst>
          </a:prstGeom>
          <a:solidFill>
            <a:srgbClr val="F896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giấy</a:t>
            </a:r>
            <a:r>
              <a:rPr lang="en-US" sz="3200" dirty="0">
                <a:solidFill>
                  <a:srgbClr val="002060"/>
                </a:solidFill>
              </a:rPr>
              <a:t> </a:t>
            </a:r>
            <a:r>
              <a:rPr lang="en-US" sz="3200" dirty="0" err="1">
                <a:solidFill>
                  <a:srgbClr val="002060"/>
                </a:solidFill>
              </a:rPr>
              <a:t>màu</a:t>
            </a:r>
            <a:endParaRPr lang="en-US" sz="3200" dirty="0">
              <a:solidFill>
                <a:srgbClr val="002060"/>
              </a:solidFill>
            </a:endParaRPr>
          </a:p>
        </p:txBody>
      </p:sp>
      <p:sp>
        <p:nvSpPr>
          <p:cNvPr id="19" name="Double Wave 18">
            <a:extLst>
              <a:ext uri="{FF2B5EF4-FFF2-40B4-BE49-F238E27FC236}">
                <a16:creationId xmlns:a16="http://schemas.microsoft.com/office/drawing/2014/main" id="{550BBD58-599E-F04D-1DCF-B85C67211EF4}"/>
              </a:ext>
            </a:extLst>
          </p:cNvPr>
          <p:cNvSpPr/>
          <p:nvPr/>
        </p:nvSpPr>
        <p:spPr>
          <a:xfrm>
            <a:off x="9722070" y="4582512"/>
            <a:ext cx="1828799" cy="945931"/>
          </a:xfrm>
          <a:prstGeom prst="doubleWave">
            <a:avLst>
              <a:gd name="adj1" fmla="val 4028"/>
              <a:gd name="adj2" fmla="val 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kim</a:t>
            </a:r>
            <a:r>
              <a:rPr lang="en-US" sz="3200" dirty="0">
                <a:solidFill>
                  <a:srgbClr val="002060"/>
                </a:solidFill>
              </a:rPr>
              <a:t> </a:t>
            </a:r>
            <a:r>
              <a:rPr lang="en-US" sz="3200" dirty="0" err="1">
                <a:solidFill>
                  <a:srgbClr val="002060"/>
                </a:solidFill>
              </a:rPr>
              <a:t>chỉ</a:t>
            </a:r>
            <a:endParaRPr lang="en-US" sz="3200" dirty="0">
              <a:solidFill>
                <a:srgbClr val="002060"/>
              </a:solidFill>
            </a:endParaRPr>
          </a:p>
        </p:txBody>
      </p:sp>
      <p:pic>
        <p:nvPicPr>
          <p:cNvPr id="22" name="Picture 21" descr="A green tick mark on a black background&#10;&#10;Description automatically generated">
            <a:extLst>
              <a:ext uri="{FF2B5EF4-FFF2-40B4-BE49-F238E27FC236}">
                <a16:creationId xmlns:a16="http://schemas.microsoft.com/office/drawing/2014/main" id="{88F0EAC1-76A0-D065-0DAF-5DEFE8D4F95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692264" y="2963917"/>
            <a:ext cx="844126" cy="714704"/>
          </a:xfrm>
          <a:prstGeom prst="rect">
            <a:avLst/>
          </a:prstGeom>
        </p:spPr>
      </p:pic>
      <p:pic>
        <p:nvPicPr>
          <p:cNvPr id="23" name="Picture 22" descr="A green tick mark on a black background&#10;&#10;Description automatically generated">
            <a:extLst>
              <a:ext uri="{FF2B5EF4-FFF2-40B4-BE49-F238E27FC236}">
                <a16:creationId xmlns:a16="http://schemas.microsoft.com/office/drawing/2014/main" id="{5466ACE8-CA17-CFE3-17D1-311CFCABCB4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878416" y="2900855"/>
            <a:ext cx="844126" cy="714704"/>
          </a:xfrm>
          <a:prstGeom prst="rect">
            <a:avLst/>
          </a:prstGeom>
        </p:spPr>
      </p:pic>
      <p:pic>
        <p:nvPicPr>
          <p:cNvPr id="24" name="Picture 23" descr="A green tick mark on a black background&#10;&#10;Description automatically generated">
            <a:extLst>
              <a:ext uri="{FF2B5EF4-FFF2-40B4-BE49-F238E27FC236}">
                <a16:creationId xmlns:a16="http://schemas.microsoft.com/office/drawing/2014/main" id="{067372CE-3327-66BA-557D-B9999A8A745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064568" y="2942897"/>
            <a:ext cx="844126" cy="714704"/>
          </a:xfrm>
          <a:prstGeom prst="rect">
            <a:avLst/>
          </a:prstGeom>
        </p:spPr>
      </p:pic>
      <p:pic>
        <p:nvPicPr>
          <p:cNvPr id="25" name="Picture 24" descr="A green tick mark on a black background&#10;&#10;Description automatically generated">
            <a:extLst>
              <a:ext uri="{FF2B5EF4-FFF2-40B4-BE49-F238E27FC236}">
                <a16:creationId xmlns:a16="http://schemas.microsoft.com/office/drawing/2014/main" id="{31D6840F-96C0-3DDE-CC45-CE901A19C90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285395" y="4403836"/>
            <a:ext cx="844126" cy="714704"/>
          </a:xfrm>
          <a:prstGeom prst="rect">
            <a:avLst/>
          </a:prstGeom>
        </p:spPr>
      </p:pic>
      <p:pic>
        <p:nvPicPr>
          <p:cNvPr id="26" name="Picture 25" descr="A green tick mark on a black background&#10;&#10;Description automatically generated">
            <a:extLst>
              <a:ext uri="{FF2B5EF4-FFF2-40B4-BE49-F238E27FC236}">
                <a16:creationId xmlns:a16="http://schemas.microsoft.com/office/drawing/2014/main" id="{B652427B-ACA4-79D9-45BB-72B0B77C7AB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828898" y="4372304"/>
            <a:ext cx="844126" cy="714704"/>
          </a:xfrm>
          <a:prstGeom prst="rect">
            <a:avLst/>
          </a:prstGeom>
        </p:spPr>
      </p:pic>
      <p:pic>
        <p:nvPicPr>
          <p:cNvPr id="27" name="Picture 26" descr="A green tick mark on a black background&#10;&#10;Description automatically generated">
            <a:extLst>
              <a:ext uri="{FF2B5EF4-FFF2-40B4-BE49-F238E27FC236}">
                <a16:creationId xmlns:a16="http://schemas.microsoft.com/office/drawing/2014/main" id="{D5AB12E6-815F-C07E-8AA8-E6D8550BDC5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815353" y="4298732"/>
            <a:ext cx="844126" cy="714704"/>
          </a:xfrm>
          <a:prstGeom prst="rect">
            <a:avLst/>
          </a:prstGeom>
        </p:spPr>
      </p:pic>
    </p:spTree>
    <p:extLst>
      <p:ext uri="{BB962C8B-B14F-4D97-AF65-F5344CB8AC3E}">
        <p14:creationId xmlns:p14="http://schemas.microsoft.com/office/powerpoint/2010/main" val="42500675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down)">
                                      <p:cBhvr>
                                        <p:cTn id="30" dur="500"/>
                                        <p:tgtEl>
                                          <p:spTgt spid="17"/>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down)">
                                      <p:cBhvr>
                                        <p:cTn id="33" dur="500"/>
                                        <p:tgtEl>
                                          <p:spTgt spid="18"/>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down)">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down)">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wipe(down)">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down)">
                                      <p:cBhvr>
                                        <p:cTn id="51" dur="500"/>
                                        <p:tgtEl>
                                          <p:spTgt spid="24"/>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wipe(down)">
                                      <p:cBhvr>
                                        <p:cTn id="56" dur="500"/>
                                        <p:tgtEl>
                                          <p:spTgt spid="2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wipe(down)">
                                      <p:cBhvr>
                                        <p:cTn id="61" dur="500"/>
                                        <p:tgtEl>
                                          <p:spTgt spid="26"/>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wipe(down)">
                                      <p:cBhvr>
                                        <p:cTn id="6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276224" y="323850"/>
            <a:ext cx="11753851" cy="62960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62A799DC-88DE-5137-9EA0-CE528E4AB203}"/>
              </a:ext>
            </a:extLst>
          </p:cNvPr>
          <p:cNvPicPr>
            <a:picLocks noChangeAspect="1"/>
          </p:cNvPicPr>
          <p:nvPr/>
        </p:nvPicPr>
        <p:blipFill>
          <a:blip r:embed="rId2"/>
          <a:stretch>
            <a:fillRect/>
          </a:stretch>
        </p:blipFill>
        <p:spPr>
          <a:xfrm>
            <a:off x="2694130" y="200332"/>
            <a:ext cx="6956139" cy="1694835"/>
          </a:xfrm>
          <a:prstGeom prst="rect">
            <a:avLst/>
          </a:prstGeom>
        </p:spPr>
      </p:pic>
      <p:sp>
        <p:nvSpPr>
          <p:cNvPr id="8" name="TextBox 7">
            <a:extLst>
              <a:ext uri="{FF2B5EF4-FFF2-40B4-BE49-F238E27FC236}">
                <a16:creationId xmlns:a16="http://schemas.microsoft.com/office/drawing/2014/main" id="{273740A7-D89F-C8C5-B822-9BD3B15A3A99}"/>
              </a:ext>
            </a:extLst>
          </p:cNvPr>
          <p:cNvSpPr txBox="1"/>
          <p:nvPr/>
        </p:nvSpPr>
        <p:spPr>
          <a:xfrm>
            <a:off x="800100" y="2314575"/>
            <a:ext cx="10772775" cy="3165162"/>
          </a:xfrm>
          <a:prstGeom prst="rect">
            <a:avLst/>
          </a:prstGeom>
          <a:noFill/>
        </p:spPr>
        <p:txBody>
          <a:bodyPr wrap="square" rtlCol="0">
            <a:spAutoFit/>
          </a:bodyPr>
          <a:lstStyle/>
          <a:p>
            <a:pPr marL="342900" marR="0" indent="-342900" algn="just">
              <a:lnSpc>
                <a:spcPct val="120000"/>
              </a:lnSpc>
              <a:spcBef>
                <a:spcPts val="0"/>
              </a:spcBef>
              <a:spcAft>
                <a:spcPts val="0"/>
              </a:spcAft>
              <a:buFont typeface="Wingdings" panose="05000000000000000000" pitchFamily="2" charset="2"/>
              <a:buChar char="q"/>
            </a:pPr>
            <a:r>
              <a:rPr lang="en-US" sz="2400" dirty="0" err="1">
                <a:effectLst/>
                <a:ea typeface="Calibri" panose="020F0502020204030204" pitchFamily="34" charset="0"/>
                <a:cs typeface="Times New Roman" panose="02020603050405020304" pitchFamily="18" charset="0"/>
              </a:rPr>
              <a:t>Đọc</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đúng</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từ</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ngữ</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câu</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đoạn</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và</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toàn</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bộ</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bài</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đọc</a:t>
            </a:r>
            <a:r>
              <a:rPr lang="en-US" sz="2400" dirty="0">
                <a:effectLst/>
                <a:ea typeface="Calibri" panose="020F0502020204030204" pitchFamily="34" charset="0"/>
                <a:cs typeface="Times New Roman" panose="02020603050405020304" pitchFamily="18" charset="0"/>
              </a:rPr>
              <a:t> </a:t>
            </a:r>
            <a:r>
              <a:rPr lang="en-US" sz="2400" i="1" dirty="0" err="1">
                <a:effectLst/>
                <a:ea typeface="Calibri" panose="020F0502020204030204" pitchFamily="34" charset="0"/>
                <a:cs typeface="Times New Roman" panose="02020603050405020304" pitchFamily="18" charset="0"/>
              </a:rPr>
              <a:t>Làm</a:t>
            </a:r>
            <a:r>
              <a:rPr lang="en-US" sz="2400" i="1" dirty="0">
                <a:effectLst/>
                <a:ea typeface="Calibri" panose="020F0502020204030204" pitchFamily="34" charset="0"/>
                <a:cs typeface="Times New Roman" panose="02020603050405020304" pitchFamily="18" charset="0"/>
              </a:rPr>
              <a:t> </a:t>
            </a:r>
            <a:r>
              <a:rPr lang="en-US" sz="2400" i="1" dirty="0" err="1">
                <a:effectLst/>
                <a:ea typeface="Calibri" panose="020F0502020204030204" pitchFamily="34" charset="0"/>
                <a:cs typeface="Times New Roman" panose="02020603050405020304" pitchFamily="18" charset="0"/>
              </a:rPr>
              <a:t>thỏ</a:t>
            </a:r>
            <a:r>
              <a:rPr lang="en-US" sz="2400" i="1" dirty="0">
                <a:effectLst/>
                <a:ea typeface="Calibri" panose="020F0502020204030204" pitchFamily="34" charset="0"/>
                <a:cs typeface="Times New Roman" panose="02020603050405020304" pitchFamily="18" charset="0"/>
              </a:rPr>
              <a:t> con </a:t>
            </a:r>
            <a:r>
              <a:rPr lang="en-US" sz="2400" i="1" dirty="0" err="1">
                <a:effectLst/>
                <a:ea typeface="Calibri" panose="020F0502020204030204" pitchFamily="34" charset="0"/>
                <a:cs typeface="Times New Roman" panose="02020603050405020304" pitchFamily="18" charset="0"/>
              </a:rPr>
              <a:t>bằng</a:t>
            </a:r>
            <a:r>
              <a:rPr lang="en-US" sz="2400" i="1" dirty="0">
                <a:effectLst/>
                <a:ea typeface="Calibri" panose="020F0502020204030204" pitchFamily="34" charset="0"/>
                <a:cs typeface="Times New Roman" panose="02020603050405020304" pitchFamily="18" charset="0"/>
              </a:rPr>
              <a:t> </a:t>
            </a:r>
            <a:r>
              <a:rPr lang="en-US" sz="2400" i="1" dirty="0" err="1">
                <a:effectLst/>
                <a:ea typeface="Calibri" panose="020F0502020204030204" pitchFamily="34" charset="0"/>
                <a:cs typeface="Times New Roman" panose="02020603050405020304" pitchFamily="18" charset="0"/>
              </a:rPr>
              <a:t>giấy</a:t>
            </a:r>
            <a:r>
              <a:rPr lang="en-US" sz="2400" dirty="0">
                <a:effectLst/>
                <a:ea typeface="Calibri" panose="020F0502020204030204" pitchFamily="34" charset="0"/>
                <a:cs typeface="Times New Roman" panose="02020603050405020304" pitchFamily="18" charset="0"/>
              </a:rPr>
              <a:t> . </a:t>
            </a:r>
            <a:r>
              <a:rPr lang="en-US" sz="2400" dirty="0" err="1">
                <a:effectLst/>
                <a:ea typeface="Calibri" panose="020F0502020204030204" pitchFamily="34" charset="0"/>
                <a:cs typeface="Times New Roman" panose="02020603050405020304" pitchFamily="18" charset="0"/>
              </a:rPr>
              <a:t>Biết</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ngắt</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nghỉ</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câu</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phù</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hợp</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sau</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dấu</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chấm</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dấu</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phẩy</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nhấn</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giọng</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vào</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những</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từ</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ngữ</a:t>
            </a:r>
            <a:r>
              <a:rPr lang="en-US" sz="2400" dirty="0">
                <a:effectLst/>
                <a:ea typeface="Calibri" panose="020F0502020204030204" pitchFamily="34" charset="0"/>
                <a:cs typeface="Times New Roman" panose="02020603050405020304" pitchFamily="18" charset="0"/>
              </a:rPr>
              <a:t>, chi </a:t>
            </a:r>
            <a:r>
              <a:rPr lang="en-US" sz="2400" dirty="0" err="1">
                <a:effectLst/>
                <a:ea typeface="Calibri" panose="020F0502020204030204" pitchFamily="34" charset="0"/>
                <a:cs typeface="Times New Roman" panose="02020603050405020304" pitchFamily="18" charset="0"/>
              </a:rPr>
              <a:t>tiết</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quan</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trọng</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trong</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văn</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bản</a:t>
            </a:r>
            <a:r>
              <a:rPr lang="en-US" sz="2400" dirty="0">
                <a:effectLst/>
                <a:ea typeface="Calibri" panose="020F0502020204030204" pitchFamily="34" charset="0"/>
                <a:cs typeface="Times New Roman" panose="02020603050405020304" pitchFamily="18" charset="0"/>
              </a:rPr>
              <a:t>.</a:t>
            </a:r>
          </a:p>
          <a:p>
            <a:pPr marL="342900" marR="0" indent="-342900" algn="just">
              <a:lnSpc>
                <a:spcPct val="120000"/>
              </a:lnSpc>
              <a:spcBef>
                <a:spcPts val="0"/>
              </a:spcBef>
              <a:spcAft>
                <a:spcPts val="0"/>
              </a:spcAft>
              <a:buFont typeface="Wingdings" panose="05000000000000000000" pitchFamily="2" charset="2"/>
              <a:buChar char="q"/>
            </a:pPr>
            <a:r>
              <a:rPr lang="en-US" sz="2400" dirty="0" err="1">
                <a:effectLst/>
                <a:ea typeface="Calibri" panose="020F0502020204030204" pitchFamily="34" charset="0"/>
                <a:cs typeface="Times New Roman" panose="02020603050405020304" pitchFamily="18" charset="0"/>
              </a:rPr>
              <a:t>Nhận</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biết</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được</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thông</a:t>
            </a:r>
            <a:r>
              <a:rPr lang="en-US" sz="2400" dirty="0">
                <a:effectLst/>
                <a:ea typeface="Calibri" panose="020F0502020204030204" pitchFamily="34" charset="0"/>
                <a:cs typeface="Times New Roman" panose="02020603050405020304" pitchFamily="18" charset="0"/>
              </a:rPr>
              <a:t> tin </a:t>
            </a:r>
            <a:r>
              <a:rPr lang="en-US" sz="2400" dirty="0" err="1">
                <a:effectLst/>
                <a:ea typeface="Calibri" panose="020F0502020204030204" pitchFamily="34" charset="0"/>
                <a:cs typeface="Times New Roman" panose="02020603050405020304" pitchFamily="18" charset="0"/>
              </a:rPr>
              <a:t>quan</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trọng</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trong</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bài</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đọc</a:t>
            </a:r>
            <a:r>
              <a:rPr lang="en-US" sz="2400" dirty="0">
                <a:effectLst/>
                <a:ea typeface="Calibri" panose="020F0502020204030204" pitchFamily="34" charset="0"/>
                <a:cs typeface="Times New Roman" panose="02020603050405020304" pitchFamily="18" charset="0"/>
              </a:rPr>
              <a:t> </a:t>
            </a:r>
            <a:r>
              <a:rPr lang="en-US" sz="2400" i="1" dirty="0" err="1">
                <a:effectLst/>
                <a:ea typeface="Calibri" panose="020F0502020204030204" pitchFamily="34" charset="0"/>
                <a:cs typeface="Times New Roman" panose="02020603050405020304" pitchFamily="18" charset="0"/>
              </a:rPr>
              <a:t>Làm</a:t>
            </a:r>
            <a:r>
              <a:rPr lang="en-US" sz="2400" i="1" dirty="0">
                <a:effectLst/>
                <a:ea typeface="Calibri" panose="020F0502020204030204" pitchFamily="34" charset="0"/>
                <a:cs typeface="Times New Roman" panose="02020603050405020304" pitchFamily="18" charset="0"/>
              </a:rPr>
              <a:t> </a:t>
            </a:r>
            <a:r>
              <a:rPr lang="en-US" sz="2400" i="1" dirty="0" err="1">
                <a:effectLst/>
                <a:ea typeface="Calibri" panose="020F0502020204030204" pitchFamily="34" charset="0"/>
                <a:cs typeface="Times New Roman" panose="02020603050405020304" pitchFamily="18" charset="0"/>
              </a:rPr>
              <a:t>thỏ</a:t>
            </a:r>
            <a:r>
              <a:rPr lang="en-US" sz="2400" i="1" dirty="0">
                <a:effectLst/>
                <a:ea typeface="Calibri" panose="020F0502020204030204" pitchFamily="34" charset="0"/>
                <a:cs typeface="Times New Roman" panose="02020603050405020304" pitchFamily="18" charset="0"/>
              </a:rPr>
              <a:t> con </a:t>
            </a:r>
            <a:r>
              <a:rPr lang="en-US" sz="2400" i="1" dirty="0" err="1">
                <a:effectLst/>
                <a:ea typeface="Calibri" panose="020F0502020204030204" pitchFamily="34" charset="0"/>
                <a:cs typeface="Times New Roman" panose="02020603050405020304" pitchFamily="18" charset="0"/>
              </a:rPr>
              <a:t>bằng</a:t>
            </a:r>
            <a:r>
              <a:rPr lang="en-US" sz="2400" i="1" dirty="0">
                <a:effectLst/>
                <a:ea typeface="Calibri" panose="020F0502020204030204" pitchFamily="34" charset="0"/>
                <a:cs typeface="Times New Roman" panose="02020603050405020304" pitchFamily="18" charset="0"/>
              </a:rPr>
              <a:t> </a:t>
            </a:r>
            <a:r>
              <a:rPr lang="en-US" sz="2400" i="1" dirty="0" err="1">
                <a:effectLst/>
                <a:ea typeface="Calibri" panose="020F0502020204030204" pitchFamily="34" charset="0"/>
                <a:cs typeface="Times New Roman" panose="02020603050405020304" pitchFamily="18" charset="0"/>
              </a:rPr>
              <a:t>giấy</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dụng</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cụ</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vật</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liệu</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các</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bước</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làm</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thỏ</a:t>
            </a:r>
            <a:r>
              <a:rPr lang="en-US" sz="2400" dirty="0">
                <a:effectLst/>
                <a:ea typeface="Calibri" panose="020F0502020204030204" pitchFamily="34" charset="0"/>
                <a:cs typeface="Times New Roman" panose="02020603050405020304" pitchFamily="18" charset="0"/>
              </a:rPr>
              <a:t> con </a:t>
            </a:r>
            <a:r>
              <a:rPr lang="en-US" sz="2400" dirty="0" err="1">
                <a:effectLst/>
                <a:ea typeface="Calibri" panose="020F0502020204030204" pitchFamily="34" charset="0"/>
                <a:cs typeface="Times New Roman" panose="02020603050405020304" pitchFamily="18" charset="0"/>
              </a:rPr>
              <a:t>bằng</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giấy</a:t>
            </a:r>
            <a:r>
              <a:rPr lang="en-US" sz="2400" dirty="0">
                <a:effectLst/>
                <a:ea typeface="Calibri" panose="020F0502020204030204" pitchFamily="34" charset="0"/>
                <a:cs typeface="Times New Roman" panose="02020603050405020304" pitchFamily="18" charset="0"/>
              </a:rPr>
              <a:t>, …). </a:t>
            </a:r>
          </a:p>
          <a:p>
            <a:pPr marL="342900" marR="0" indent="-342900" algn="just">
              <a:lnSpc>
                <a:spcPct val="120000"/>
              </a:lnSpc>
              <a:spcBef>
                <a:spcPts val="0"/>
              </a:spcBef>
              <a:spcAft>
                <a:spcPts val="0"/>
              </a:spcAft>
              <a:buFont typeface="Wingdings" panose="05000000000000000000" pitchFamily="2" charset="2"/>
              <a:buChar char="q"/>
            </a:pPr>
            <a:r>
              <a:rPr lang="en-US" sz="2400" dirty="0" err="1">
                <a:effectLst/>
                <a:ea typeface="Calibri" panose="020F0502020204030204" pitchFamily="34" charset="0"/>
                <a:cs typeface="Times New Roman" panose="02020603050405020304" pitchFamily="18" charset="0"/>
              </a:rPr>
              <a:t>Hiểu</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nội</a:t>
            </a:r>
            <a:r>
              <a:rPr lang="en-US" sz="2400" dirty="0">
                <a:effectLst/>
                <a:ea typeface="Calibri" panose="020F0502020204030204" pitchFamily="34" charset="0"/>
                <a:cs typeface="Times New Roman" panose="02020603050405020304" pitchFamily="18" charset="0"/>
              </a:rPr>
              <a:t> dung </a:t>
            </a:r>
            <a:r>
              <a:rPr lang="en-US" sz="2400" dirty="0" err="1">
                <a:effectLst/>
                <a:ea typeface="Calibri" panose="020F0502020204030204" pitchFamily="34" charset="0"/>
                <a:cs typeface="Times New Roman" panose="02020603050405020304" pitchFamily="18" charset="0"/>
              </a:rPr>
              <a:t>khái</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quát</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của</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bài</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đọc</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Những</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hướng</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dẫn</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cụ</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thể</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để</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làm</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thỏ</a:t>
            </a:r>
            <a:r>
              <a:rPr lang="en-US" sz="2400" dirty="0">
                <a:effectLst/>
                <a:ea typeface="Calibri" panose="020F0502020204030204" pitchFamily="34" charset="0"/>
                <a:cs typeface="Times New Roman" panose="02020603050405020304" pitchFamily="18" charset="0"/>
              </a:rPr>
              <a:t> con </a:t>
            </a:r>
            <a:r>
              <a:rPr lang="en-US" sz="2400" dirty="0" err="1">
                <a:effectLst/>
                <a:ea typeface="Calibri" panose="020F0502020204030204" pitchFamily="34" charset="0"/>
                <a:cs typeface="Times New Roman" panose="02020603050405020304" pitchFamily="18" charset="0"/>
              </a:rPr>
              <a:t>bằng</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giấy</a:t>
            </a:r>
            <a:r>
              <a:rPr lang="en-US" sz="2400" dirty="0">
                <a:effectLst/>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3888665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315309" y="283778"/>
            <a:ext cx="11508829" cy="633609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Calibri" panose="020F0502020204030204" pitchFamily="34" charset="0"/>
            </a:endParaRPr>
          </a:p>
        </p:txBody>
      </p:sp>
      <p:pic>
        <p:nvPicPr>
          <p:cNvPr id="2" name="Picture 1" descr="A picture containing text&#10;&#10;Description automatically generated">
            <a:extLst>
              <a:ext uri="{FF2B5EF4-FFF2-40B4-BE49-F238E27FC236}">
                <a16:creationId xmlns:a16="http://schemas.microsoft.com/office/drawing/2014/main" id="{A15889A8-C848-E82D-A346-4FA041843E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5487"/>
            <a:ext cx="2877763" cy="3548743"/>
          </a:xfrm>
          <a:prstGeom prst="rect">
            <a:avLst/>
          </a:prstGeom>
        </p:spPr>
      </p:pic>
      <p:sp>
        <p:nvSpPr>
          <p:cNvPr id="3" name="Rectangle: Rounded Corners 2">
            <a:extLst>
              <a:ext uri="{FF2B5EF4-FFF2-40B4-BE49-F238E27FC236}">
                <a16:creationId xmlns:a16="http://schemas.microsoft.com/office/drawing/2014/main" id="{9E914D33-0A74-2BE5-88BA-55F2DB4AE47C}"/>
              </a:ext>
            </a:extLst>
          </p:cNvPr>
          <p:cNvSpPr/>
          <p:nvPr/>
        </p:nvSpPr>
        <p:spPr>
          <a:xfrm>
            <a:off x="1792869" y="1201917"/>
            <a:ext cx="10010247" cy="1225973"/>
          </a:xfrm>
          <a:custGeom>
            <a:avLst/>
            <a:gdLst>
              <a:gd name="connsiteX0" fmla="*/ 0 w 10010247"/>
              <a:gd name="connsiteY0" fmla="*/ 204333 h 1225973"/>
              <a:gd name="connsiteX1" fmla="*/ 204333 w 10010247"/>
              <a:gd name="connsiteY1" fmla="*/ 0 h 1225973"/>
              <a:gd name="connsiteX2" fmla="*/ 9805914 w 10010247"/>
              <a:gd name="connsiteY2" fmla="*/ 0 h 1225973"/>
              <a:gd name="connsiteX3" fmla="*/ 10010247 w 10010247"/>
              <a:gd name="connsiteY3" fmla="*/ 204333 h 1225973"/>
              <a:gd name="connsiteX4" fmla="*/ 10010247 w 10010247"/>
              <a:gd name="connsiteY4" fmla="*/ 1021640 h 1225973"/>
              <a:gd name="connsiteX5" fmla="*/ 9805914 w 10010247"/>
              <a:gd name="connsiteY5" fmla="*/ 1225973 h 1225973"/>
              <a:gd name="connsiteX6" fmla="*/ 204333 w 10010247"/>
              <a:gd name="connsiteY6" fmla="*/ 1225973 h 1225973"/>
              <a:gd name="connsiteX7" fmla="*/ 0 w 10010247"/>
              <a:gd name="connsiteY7" fmla="*/ 1021640 h 1225973"/>
              <a:gd name="connsiteX8" fmla="*/ 0 w 10010247"/>
              <a:gd name="connsiteY8" fmla="*/ 204333 h 1225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10247" h="1225973" fill="none" extrusionOk="0">
                <a:moveTo>
                  <a:pt x="0" y="204333"/>
                </a:moveTo>
                <a:cubicBezTo>
                  <a:pt x="1482" y="91890"/>
                  <a:pt x="94302" y="-2926"/>
                  <a:pt x="204333" y="0"/>
                </a:cubicBezTo>
                <a:cubicBezTo>
                  <a:pt x="2888798" y="10359"/>
                  <a:pt x="8133929" y="166365"/>
                  <a:pt x="9805914" y="0"/>
                </a:cubicBezTo>
                <a:cubicBezTo>
                  <a:pt x="9899360" y="11247"/>
                  <a:pt x="10011898" y="91846"/>
                  <a:pt x="10010247" y="204333"/>
                </a:cubicBezTo>
                <a:cubicBezTo>
                  <a:pt x="10058341" y="383601"/>
                  <a:pt x="9953993" y="842073"/>
                  <a:pt x="10010247" y="1021640"/>
                </a:cubicBezTo>
                <a:cubicBezTo>
                  <a:pt x="10016771" y="1127406"/>
                  <a:pt x="9923020" y="1223130"/>
                  <a:pt x="9805914" y="1225973"/>
                </a:cubicBezTo>
                <a:cubicBezTo>
                  <a:pt x="6043755" y="1238380"/>
                  <a:pt x="3654150" y="1256709"/>
                  <a:pt x="204333" y="1225973"/>
                </a:cubicBezTo>
                <a:cubicBezTo>
                  <a:pt x="100537" y="1221076"/>
                  <a:pt x="-706" y="1143182"/>
                  <a:pt x="0" y="1021640"/>
                </a:cubicBezTo>
                <a:cubicBezTo>
                  <a:pt x="-11231" y="672502"/>
                  <a:pt x="3559" y="513558"/>
                  <a:pt x="0" y="204333"/>
                </a:cubicBezTo>
                <a:close/>
              </a:path>
              <a:path w="10010247" h="1225973" stroke="0" extrusionOk="0">
                <a:moveTo>
                  <a:pt x="0" y="204333"/>
                </a:moveTo>
                <a:cubicBezTo>
                  <a:pt x="18001" y="86510"/>
                  <a:pt x="88707" y="1005"/>
                  <a:pt x="204333" y="0"/>
                </a:cubicBezTo>
                <a:cubicBezTo>
                  <a:pt x="4315662" y="39558"/>
                  <a:pt x="6623737" y="-110770"/>
                  <a:pt x="9805914" y="0"/>
                </a:cubicBezTo>
                <a:cubicBezTo>
                  <a:pt x="9940365" y="-3147"/>
                  <a:pt x="10013163" y="73737"/>
                  <a:pt x="10010247" y="204333"/>
                </a:cubicBezTo>
                <a:cubicBezTo>
                  <a:pt x="10042863" y="384200"/>
                  <a:pt x="9996309" y="678828"/>
                  <a:pt x="10010247" y="1021640"/>
                </a:cubicBezTo>
                <a:cubicBezTo>
                  <a:pt x="10008878" y="1129392"/>
                  <a:pt x="9924783" y="1224035"/>
                  <a:pt x="9805914" y="1225973"/>
                </a:cubicBezTo>
                <a:cubicBezTo>
                  <a:pt x="5960634" y="1280480"/>
                  <a:pt x="3958090" y="1093599"/>
                  <a:pt x="204333" y="1225973"/>
                </a:cubicBezTo>
                <a:cubicBezTo>
                  <a:pt x="86098" y="1222677"/>
                  <a:pt x="2361" y="1134519"/>
                  <a:pt x="0" y="1021640"/>
                </a:cubicBezTo>
                <a:cubicBezTo>
                  <a:pt x="-5975" y="640122"/>
                  <a:pt x="62920" y="369725"/>
                  <a:pt x="0" y="204333"/>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ysClr val="windowText" lastClr="000000"/>
                </a:solidFill>
                <a:effectLst/>
                <a:uLnTx/>
                <a:uFillTx/>
                <a:latin typeface="Calibri"/>
                <a:ea typeface="+mn-ea"/>
                <a:cs typeface="+mn-cs"/>
              </a:rPr>
              <a:t>2. </a:t>
            </a:r>
            <a:r>
              <a:rPr kumimoji="0" lang="vi-VN" sz="3200" b="1" i="0" u="none" strike="noStrike" kern="1200" cap="none" spc="0" normalizeH="0" baseline="0" noProof="0" dirty="0">
                <a:ln>
                  <a:noFill/>
                </a:ln>
                <a:solidFill>
                  <a:sysClr val="windowText" lastClr="000000"/>
                </a:solidFill>
                <a:effectLst/>
                <a:uLnTx/>
                <a:uFillTx/>
                <a:latin typeface="Calibri"/>
                <a:ea typeface="+mn-ea"/>
                <a:cs typeface="+mn-cs"/>
              </a:rPr>
              <a:t>Để làm được thỏ con bằng giấy, cần phải thực hiện những bước nào? Nêu hoạt động chính trong mỗi bước?</a:t>
            </a:r>
          </a:p>
        </p:txBody>
      </p:sp>
      <p:pic>
        <p:nvPicPr>
          <p:cNvPr id="11" name="Picture 10">
            <a:extLst>
              <a:ext uri="{FF2B5EF4-FFF2-40B4-BE49-F238E27FC236}">
                <a16:creationId xmlns:a16="http://schemas.microsoft.com/office/drawing/2014/main" id="{8E097587-A08B-DF74-CE03-892B909278B9}"/>
              </a:ext>
            </a:extLst>
          </p:cNvPr>
          <p:cNvPicPr>
            <a:picLocks noChangeAspect="1"/>
          </p:cNvPicPr>
          <p:nvPr/>
        </p:nvPicPr>
        <p:blipFill>
          <a:blip r:embed="rId3"/>
          <a:stretch>
            <a:fillRect/>
          </a:stretch>
        </p:blipFill>
        <p:spPr>
          <a:xfrm>
            <a:off x="3518984" y="189186"/>
            <a:ext cx="6456224" cy="926672"/>
          </a:xfrm>
          <a:prstGeom prst="rect">
            <a:avLst/>
          </a:prstGeom>
        </p:spPr>
      </p:pic>
      <p:graphicFrame>
        <p:nvGraphicFramePr>
          <p:cNvPr id="8" name="Table 8">
            <a:extLst>
              <a:ext uri="{FF2B5EF4-FFF2-40B4-BE49-F238E27FC236}">
                <a16:creationId xmlns:a16="http://schemas.microsoft.com/office/drawing/2014/main" id="{CAB0442C-0EC5-94B2-F290-CCA01A85EF92}"/>
              </a:ext>
            </a:extLst>
          </p:cNvPr>
          <p:cNvGraphicFramePr>
            <a:graphicFrameLocks noGrp="1"/>
          </p:cNvGraphicFramePr>
          <p:nvPr>
            <p:extLst>
              <p:ext uri="{D42A27DB-BD31-4B8C-83A1-F6EECF244321}">
                <p14:modId xmlns:p14="http://schemas.microsoft.com/office/powerpoint/2010/main" val="3719131282"/>
              </p:ext>
            </p:extLst>
          </p:nvPr>
        </p:nvGraphicFramePr>
        <p:xfrm>
          <a:off x="3461407" y="2659116"/>
          <a:ext cx="8128000" cy="3878316"/>
        </p:xfrm>
        <a:graphic>
          <a:graphicData uri="http://schemas.openxmlformats.org/drawingml/2006/table">
            <a:tbl>
              <a:tblPr firstRow="1" bandRow="1">
                <a:tableStyleId>{00A15C55-8517-42AA-B614-E9B94910E393}</a:tableStyleId>
              </a:tblPr>
              <a:tblGrid>
                <a:gridCol w="1573048">
                  <a:extLst>
                    <a:ext uri="{9D8B030D-6E8A-4147-A177-3AD203B41FA5}">
                      <a16:colId xmlns:a16="http://schemas.microsoft.com/office/drawing/2014/main" val="966217342"/>
                    </a:ext>
                  </a:extLst>
                </a:gridCol>
                <a:gridCol w="6554952">
                  <a:extLst>
                    <a:ext uri="{9D8B030D-6E8A-4147-A177-3AD203B41FA5}">
                      <a16:colId xmlns:a16="http://schemas.microsoft.com/office/drawing/2014/main" val="1695840504"/>
                    </a:ext>
                  </a:extLst>
                </a:gridCol>
              </a:tblGrid>
              <a:tr h="969579">
                <a:tc>
                  <a:txBody>
                    <a:bodyPr/>
                    <a:lstStyle/>
                    <a:p>
                      <a:pPr algn="ctr"/>
                      <a:r>
                        <a:rPr lang="en-US" sz="3200" dirty="0" err="1">
                          <a:solidFill>
                            <a:srgbClr val="002060"/>
                          </a:solidFill>
                        </a:rPr>
                        <a:t>Bước</a:t>
                      </a:r>
                      <a:endParaRPr lang="en-US" sz="32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solidFill>
                            <a:srgbClr val="002060"/>
                          </a:solidFill>
                        </a:rPr>
                        <a:t>Tên</a:t>
                      </a:r>
                      <a:r>
                        <a:rPr lang="en-US" sz="3200" dirty="0">
                          <a:solidFill>
                            <a:srgbClr val="002060"/>
                          </a:solidFill>
                        </a:rPr>
                        <a:t> </a:t>
                      </a:r>
                      <a:r>
                        <a:rPr lang="en-US" sz="3200" dirty="0" err="1">
                          <a:solidFill>
                            <a:srgbClr val="002060"/>
                          </a:solidFill>
                        </a:rPr>
                        <a:t>bước</a:t>
                      </a:r>
                      <a:r>
                        <a:rPr lang="en-US" sz="3200" dirty="0">
                          <a:solidFill>
                            <a:srgbClr val="002060"/>
                          </a:solidFill>
                        </a:rPr>
                        <a:t> </a:t>
                      </a:r>
                      <a:r>
                        <a:rPr lang="en-US" sz="3200" dirty="0" err="1">
                          <a:solidFill>
                            <a:srgbClr val="002060"/>
                          </a:solidFill>
                        </a:rPr>
                        <a:t>và</a:t>
                      </a:r>
                      <a:r>
                        <a:rPr lang="en-US" sz="3200" dirty="0">
                          <a:solidFill>
                            <a:srgbClr val="002060"/>
                          </a:solidFill>
                        </a:rPr>
                        <a:t> </a:t>
                      </a:r>
                      <a:r>
                        <a:rPr lang="en-US" sz="3200" dirty="0" err="1">
                          <a:solidFill>
                            <a:srgbClr val="002060"/>
                          </a:solidFill>
                        </a:rPr>
                        <a:t>các</a:t>
                      </a:r>
                      <a:r>
                        <a:rPr lang="en-US" sz="3200" dirty="0">
                          <a:solidFill>
                            <a:srgbClr val="002060"/>
                          </a:solidFill>
                        </a:rPr>
                        <a:t> </a:t>
                      </a:r>
                      <a:r>
                        <a:rPr lang="en-US" sz="3200" dirty="0" err="1">
                          <a:solidFill>
                            <a:srgbClr val="002060"/>
                          </a:solidFill>
                        </a:rPr>
                        <a:t>hoạt</a:t>
                      </a:r>
                      <a:r>
                        <a:rPr lang="en-US" sz="3200" dirty="0">
                          <a:solidFill>
                            <a:srgbClr val="002060"/>
                          </a:solidFill>
                        </a:rPr>
                        <a:t> </a:t>
                      </a:r>
                      <a:r>
                        <a:rPr lang="en-US" sz="3200" dirty="0" err="1">
                          <a:solidFill>
                            <a:srgbClr val="002060"/>
                          </a:solidFill>
                        </a:rPr>
                        <a:t>động</a:t>
                      </a:r>
                      <a:r>
                        <a:rPr lang="en-US" sz="3200" dirty="0">
                          <a:solidFill>
                            <a:srgbClr val="002060"/>
                          </a:solidFill>
                        </a:rPr>
                        <a:t> </a:t>
                      </a:r>
                      <a:r>
                        <a:rPr lang="en-US" sz="3200" dirty="0" err="1">
                          <a:solidFill>
                            <a:srgbClr val="002060"/>
                          </a:solidFill>
                        </a:rPr>
                        <a:t>chính</a:t>
                      </a:r>
                      <a:endParaRPr lang="en-US" sz="32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35900014"/>
                  </a:ext>
                </a:extLst>
              </a:tr>
              <a:tr h="969579">
                <a:tc>
                  <a:txBody>
                    <a:bodyPr/>
                    <a:lstStyle/>
                    <a:p>
                      <a:pPr algn="ctr"/>
                      <a:r>
                        <a:rPr lang="en-US" sz="3200" dirty="0">
                          <a:solidFill>
                            <a:srgbClr val="002060"/>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14413191"/>
                  </a:ext>
                </a:extLst>
              </a:tr>
              <a:tr h="969579">
                <a:tc>
                  <a:txBody>
                    <a:bodyPr/>
                    <a:lstStyle/>
                    <a:p>
                      <a:pPr algn="ctr"/>
                      <a:r>
                        <a:rPr lang="en-US" sz="3200" dirty="0">
                          <a:solidFill>
                            <a:srgbClr val="002060"/>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22001877"/>
                  </a:ext>
                </a:extLst>
              </a:tr>
              <a:tr h="969579">
                <a:tc>
                  <a:txBody>
                    <a:bodyPr/>
                    <a:lstStyle/>
                    <a:p>
                      <a:pPr algn="ctr"/>
                      <a:r>
                        <a:rPr lang="en-US" sz="3200" dirty="0">
                          <a:solidFill>
                            <a:srgbClr val="002060"/>
                          </a:solidFill>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91908479"/>
                  </a:ext>
                </a:extLst>
              </a:tr>
            </a:tbl>
          </a:graphicData>
        </a:graphic>
      </p:graphicFrame>
      <p:sp>
        <p:nvSpPr>
          <p:cNvPr id="9" name="TextBox 8">
            <a:extLst>
              <a:ext uri="{FF2B5EF4-FFF2-40B4-BE49-F238E27FC236}">
                <a16:creationId xmlns:a16="http://schemas.microsoft.com/office/drawing/2014/main" id="{8F493208-C80C-765F-E5E0-3F66FFE51B84}"/>
              </a:ext>
            </a:extLst>
          </p:cNvPr>
          <p:cNvSpPr txBox="1"/>
          <p:nvPr/>
        </p:nvSpPr>
        <p:spPr>
          <a:xfrm>
            <a:off x="5108028" y="3605048"/>
            <a:ext cx="6474372" cy="1015663"/>
          </a:xfrm>
          <a:prstGeom prst="rect">
            <a:avLst/>
          </a:prstGeom>
          <a:noFill/>
        </p:spPr>
        <p:txBody>
          <a:bodyPr wrap="square" rtlCol="0">
            <a:spAutoFit/>
          </a:bodyPr>
          <a:lstStyle/>
          <a:p>
            <a:pPr algn="just"/>
            <a:r>
              <a:rPr lang="vi-VN" sz="2000" b="1" dirty="0">
                <a:latin typeface="Calibri" panose="020F0502020204030204" pitchFamily="34" charset="0"/>
                <a:cs typeface="Calibri" panose="020F0502020204030204" pitchFamily="34" charset="0"/>
              </a:rPr>
              <a:t>Cắt: cắt hai hình chữ nhật để làm đầu thổ, thân thỏ; cắt hình tai thỏ từ giấy trắng, sau đó gấp theo đường kẻ nét đứt, cắt để từ giấy màu.</a:t>
            </a:r>
          </a:p>
        </p:txBody>
      </p:sp>
      <p:sp>
        <p:nvSpPr>
          <p:cNvPr id="10" name="TextBox 9">
            <a:extLst>
              <a:ext uri="{FF2B5EF4-FFF2-40B4-BE49-F238E27FC236}">
                <a16:creationId xmlns:a16="http://schemas.microsoft.com/office/drawing/2014/main" id="{EE54B0D5-122C-FBA0-3B15-30F5D3A56417}"/>
              </a:ext>
            </a:extLst>
          </p:cNvPr>
          <p:cNvSpPr txBox="1"/>
          <p:nvPr/>
        </p:nvSpPr>
        <p:spPr>
          <a:xfrm>
            <a:off x="5129049" y="4624551"/>
            <a:ext cx="6474372" cy="1015663"/>
          </a:xfrm>
          <a:prstGeom prst="rect">
            <a:avLst/>
          </a:prstGeom>
          <a:noFill/>
        </p:spPr>
        <p:txBody>
          <a:bodyPr wrap="square" rtlCol="0">
            <a:spAutoFit/>
          </a:bodyPr>
          <a:lstStyle/>
          <a:p>
            <a:pPr algn="just"/>
            <a:r>
              <a:rPr lang="vi-VN" sz="2000" b="1" dirty="0">
                <a:latin typeface="Calibri" panose="020F0502020204030204" pitchFamily="34" charset="0"/>
                <a:cs typeface="Calibri" panose="020F0502020204030204" pitchFamily="34" charset="0"/>
              </a:rPr>
              <a:t>Dán</a:t>
            </a:r>
            <a:r>
              <a:rPr lang="en-US" sz="2000" b="1" dirty="0">
                <a:latin typeface="Calibri" panose="020F0502020204030204" pitchFamily="34" charset="0"/>
                <a:cs typeface="Calibri" panose="020F0502020204030204" pitchFamily="34" charset="0"/>
              </a:rPr>
              <a:t>:</a:t>
            </a:r>
            <a:r>
              <a:rPr lang="vi-VN" sz="2000" b="1" dirty="0">
                <a:latin typeface="Calibri" panose="020F0502020204030204" pitchFamily="34" charset="0"/>
                <a:cs typeface="Calibri" panose="020F0502020204030204" pitchFamily="34" charset="0"/>
              </a:rPr>
              <a:t> dùng hồ dán hai mép của mỗi hình chữ nhật để tạo đầu thỏ và thân thỏ, dán tại thỏ, đầu thỏ, thân thỏ với nhau, sau đó dán lên đế.</a:t>
            </a:r>
          </a:p>
        </p:txBody>
      </p:sp>
      <p:sp>
        <p:nvSpPr>
          <p:cNvPr id="20" name="TextBox 19">
            <a:extLst>
              <a:ext uri="{FF2B5EF4-FFF2-40B4-BE49-F238E27FC236}">
                <a16:creationId xmlns:a16="http://schemas.microsoft.com/office/drawing/2014/main" id="{6B00F3A8-407A-2C6B-028A-F03B109CA409}"/>
              </a:ext>
            </a:extLst>
          </p:cNvPr>
          <p:cNvSpPr txBox="1"/>
          <p:nvPr/>
        </p:nvSpPr>
        <p:spPr>
          <a:xfrm>
            <a:off x="5108028" y="5644055"/>
            <a:ext cx="6474372" cy="707886"/>
          </a:xfrm>
          <a:prstGeom prst="rect">
            <a:avLst/>
          </a:prstGeom>
          <a:noFill/>
        </p:spPr>
        <p:txBody>
          <a:bodyPr wrap="square" rtlCol="0">
            <a:spAutoFit/>
          </a:bodyPr>
          <a:lstStyle/>
          <a:p>
            <a:pPr algn="just"/>
            <a:r>
              <a:rPr lang="vi-VN" sz="2000" b="1" dirty="0">
                <a:latin typeface="Calibri" panose="020F0502020204030204" pitchFamily="34" charset="0"/>
                <a:cs typeface="Calibri" panose="020F0502020204030204" pitchFamily="34" charset="0"/>
              </a:rPr>
              <a:t>V</a:t>
            </a:r>
            <a:r>
              <a:rPr lang="en-US" sz="2000" b="1" dirty="0">
                <a:latin typeface="Calibri" panose="020F0502020204030204" pitchFamily="34" charset="0"/>
                <a:cs typeface="Calibri" panose="020F0502020204030204" pitchFamily="34" charset="0"/>
              </a:rPr>
              <a:t>ẽ:</a:t>
            </a:r>
            <a:r>
              <a:rPr lang="vi-VN" sz="2000" b="1" dirty="0">
                <a:latin typeface="Calibri" panose="020F0502020204030204" pitchFamily="34" charset="0"/>
                <a:cs typeface="Calibri" panose="020F0502020204030204" pitchFamily="34" charset="0"/>
              </a:rPr>
              <a:t> dùng bút màu vẽ trang trí tại thở; dùng bút màu vẽ mắt, râu, mũi, miệng ở đầu thỏ và tay ở thần thỏ.</a:t>
            </a:r>
          </a:p>
        </p:txBody>
      </p:sp>
    </p:spTree>
    <p:extLst>
      <p:ext uri="{BB962C8B-B14F-4D97-AF65-F5344CB8AC3E}">
        <p14:creationId xmlns:p14="http://schemas.microsoft.com/office/powerpoint/2010/main" val="17413047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315309" y="283778"/>
            <a:ext cx="11508829" cy="633609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Calibri" panose="020F0502020204030204" pitchFamily="34" charset="0"/>
            </a:endParaRPr>
          </a:p>
        </p:txBody>
      </p:sp>
      <p:pic>
        <p:nvPicPr>
          <p:cNvPr id="2" name="Picture 1" descr="A picture containing text&#10;&#10;Description automatically generated">
            <a:extLst>
              <a:ext uri="{FF2B5EF4-FFF2-40B4-BE49-F238E27FC236}">
                <a16:creationId xmlns:a16="http://schemas.microsoft.com/office/drawing/2014/main" id="{A15889A8-C848-E82D-A346-4FA041843E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5487"/>
            <a:ext cx="2877763" cy="3548743"/>
          </a:xfrm>
          <a:prstGeom prst="rect">
            <a:avLst/>
          </a:prstGeom>
        </p:spPr>
      </p:pic>
      <p:sp>
        <p:nvSpPr>
          <p:cNvPr id="3" name="Rectangle: Rounded Corners 2">
            <a:extLst>
              <a:ext uri="{FF2B5EF4-FFF2-40B4-BE49-F238E27FC236}">
                <a16:creationId xmlns:a16="http://schemas.microsoft.com/office/drawing/2014/main" id="{9E914D33-0A74-2BE5-88BA-55F2DB4AE47C}"/>
              </a:ext>
            </a:extLst>
          </p:cNvPr>
          <p:cNvSpPr/>
          <p:nvPr/>
        </p:nvSpPr>
        <p:spPr>
          <a:xfrm>
            <a:off x="1792870" y="1201917"/>
            <a:ext cx="9646516" cy="1718269"/>
          </a:xfrm>
          <a:custGeom>
            <a:avLst/>
            <a:gdLst>
              <a:gd name="connsiteX0" fmla="*/ 0 w 9646516"/>
              <a:gd name="connsiteY0" fmla="*/ 286384 h 1718269"/>
              <a:gd name="connsiteX1" fmla="*/ 286384 w 9646516"/>
              <a:gd name="connsiteY1" fmla="*/ 0 h 1718269"/>
              <a:gd name="connsiteX2" fmla="*/ 9360132 w 9646516"/>
              <a:gd name="connsiteY2" fmla="*/ 0 h 1718269"/>
              <a:gd name="connsiteX3" fmla="*/ 9646516 w 9646516"/>
              <a:gd name="connsiteY3" fmla="*/ 286384 h 1718269"/>
              <a:gd name="connsiteX4" fmla="*/ 9646516 w 9646516"/>
              <a:gd name="connsiteY4" fmla="*/ 1431885 h 1718269"/>
              <a:gd name="connsiteX5" fmla="*/ 9360132 w 9646516"/>
              <a:gd name="connsiteY5" fmla="*/ 1718269 h 1718269"/>
              <a:gd name="connsiteX6" fmla="*/ 286384 w 9646516"/>
              <a:gd name="connsiteY6" fmla="*/ 1718269 h 1718269"/>
              <a:gd name="connsiteX7" fmla="*/ 0 w 9646516"/>
              <a:gd name="connsiteY7" fmla="*/ 1431885 h 1718269"/>
              <a:gd name="connsiteX8" fmla="*/ 0 w 9646516"/>
              <a:gd name="connsiteY8" fmla="*/ 286384 h 171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516" h="1718269" fill="none" extrusionOk="0">
                <a:moveTo>
                  <a:pt x="0" y="286384"/>
                </a:moveTo>
                <a:cubicBezTo>
                  <a:pt x="23775" y="134745"/>
                  <a:pt x="142455" y="-14781"/>
                  <a:pt x="286384" y="0"/>
                </a:cubicBezTo>
                <a:cubicBezTo>
                  <a:pt x="2183029" y="10359"/>
                  <a:pt x="7719764" y="166365"/>
                  <a:pt x="9360132" y="0"/>
                </a:cubicBezTo>
                <a:cubicBezTo>
                  <a:pt x="9505141" y="7626"/>
                  <a:pt x="9662429" y="131714"/>
                  <a:pt x="9646516" y="286384"/>
                </a:cubicBezTo>
                <a:cubicBezTo>
                  <a:pt x="9710674" y="634936"/>
                  <a:pt x="9665279" y="1151474"/>
                  <a:pt x="9646516" y="1431885"/>
                </a:cubicBezTo>
                <a:cubicBezTo>
                  <a:pt x="9659298" y="1576172"/>
                  <a:pt x="9541050" y="1703070"/>
                  <a:pt x="9360132" y="1718269"/>
                </a:cubicBezTo>
                <a:cubicBezTo>
                  <a:pt x="8074020" y="1730676"/>
                  <a:pt x="2025053" y="1749005"/>
                  <a:pt x="286384" y="1718269"/>
                </a:cubicBezTo>
                <a:cubicBezTo>
                  <a:pt x="148087" y="1707523"/>
                  <a:pt x="-1113" y="1603765"/>
                  <a:pt x="0" y="1431885"/>
                </a:cubicBezTo>
                <a:cubicBezTo>
                  <a:pt x="-52828" y="1223109"/>
                  <a:pt x="38629" y="825580"/>
                  <a:pt x="0" y="286384"/>
                </a:cubicBezTo>
                <a:close/>
              </a:path>
              <a:path w="9646516" h="1718269" stroke="0" extrusionOk="0">
                <a:moveTo>
                  <a:pt x="0" y="286384"/>
                </a:moveTo>
                <a:cubicBezTo>
                  <a:pt x="16664" y="123614"/>
                  <a:pt x="124477" y="1354"/>
                  <a:pt x="286384" y="0"/>
                </a:cubicBezTo>
                <a:cubicBezTo>
                  <a:pt x="4173194" y="39558"/>
                  <a:pt x="7234958" y="-110770"/>
                  <a:pt x="9360132" y="0"/>
                </a:cubicBezTo>
                <a:cubicBezTo>
                  <a:pt x="9526596" y="-1209"/>
                  <a:pt x="9650505" y="103947"/>
                  <a:pt x="9646516" y="286384"/>
                </a:cubicBezTo>
                <a:cubicBezTo>
                  <a:pt x="9628206" y="744090"/>
                  <a:pt x="9622961" y="1274471"/>
                  <a:pt x="9646516" y="1431885"/>
                </a:cubicBezTo>
                <a:cubicBezTo>
                  <a:pt x="9645921" y="1587835"/>
                  <a:pt x="9541805" y="1710699"/>
                  <a:pt x="9360132" y="1718269"/>
                </a:cubicBezTo>
                <a:cubicBezTo>
                  <a:pt x="7679387" y="1772776"/>
                  <a:pt x="4369807" y="1585895"/>
                  <a:pt x="286384" y="1718269"/>
                </a:cubicBezTo>
                <a:cubicBezTo>
                  <a:pt x="123284" y="1715249"/>
                  <a:pt x="9028" y="1590160"/>
                  <a:pt x="0" y="1431885"/>
                </a:cubicBezTo>
                <a:cubicBezTo>
                  <a:pt x="-70669" y="918402"/>
                  <a:pt x="-47012" y="760322"/>
                  <a:pt x="0" y="286384"/>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sysClr val="windowText" lastClr="000000"/>
                </a:solidFill>
                <a:effectLst/>
                <a:uLnTx/>
                <a:uFillTx/>
                <a:latin typeface="Calibri"/>
                <a:ea typeface="+mn-ea"/>
                <a:cs typeface="+mn-cs"/>
              </a:rPr>
              <a:t>3. </a:t>
            </a:r>
            <a:r>
              <a:rPr kumimoji="0" lang="vi-VN" sz="3733" b="1" i="0" u="none" strike="noStrike" kern="1200" cap="none" spc="0" normalizeH="0" baseline="0" noProof="0" dirty="0">
                <a:ln>
                  <a:noFill/>
                </a:ln>
                <a:solidFill>
                  <a:sysClr val="windowText" lastClr="000000"/>
                </a:solidFill>
                <a:effectLst/>
                <a:uLnTx/>
                <a:uFillTx/>
                <a:latin typeface="Calibri"/>
                <a:ea typeface="+mn-ea"/>
                <a:cs typeface="+mn-cs"/>
              </a:rPr>
              <a:t>Dựa vào bài đọc, trình bày 1-2 bước làm thỏ con bằng giấy.</a:t>
            </a:r>
          </a:p>
        </p:txBody>
      </p:sp>
      <p:pic>
        <p:nvPicPr>
          <p:cNvPr id="11" name="Picture 10">
            <a:extLst>
              <a:ext uri="{FF2B5EF4-FFF2-40B4-BE49-F238E27FC236}">
                <a16:creationId xmlns:a16="http://schemas.microsoft.com/office/drawing/2014/main" id="{8E097587-A08B-DF74-CE03-892B909278B9}"/>
              </a:ext>
            </a:extLst>
          </p:cNvPr>
          <p:cNvPicPr>
            <a:picLocks noChangeAspect="1"/>
          </p:cNvPicPr>
          <p:nvPr/>
        </p:nvPicPr>
        <p:blipFill>
          <a:blip r:embed="rId3"/>
          <a:stretch>
            <a:fillRect/>
          </a:stretch>
        </p:blipFill>
        <p:spPr>
          <a:xfrm>
            <a:off x="3518984" y="189186"/>
            <a:ext cx="6456224" cy="926672"/>
          </a:xfrm>
          <a:prstGeom prst="rect">
            <a:avLst/>
          </a:prstGeom>
        </p:spPr>
      </p:pic>
      <p:sp>
        <p:nvSpPr>
          <p:cNvPr id="4" name="TextBox 3">
            <a:extLst>
              <a:ext uri="{FF2B5EF4-FFF2-40B4-BE49-F238E27FC236}">
                <a16:creationId xmlns:a16="http://schemas.microsoft.com/office/drawing/2014/main" id="{4B8FBC13-673B-90F6-68D6-6304DF48F138}"/>
              </a:ext>
            </a:extLst>
          </p:cNvPr>
          <p:cNvSpPr txBox="1"/>
          <p:nvPr/>
        </p:nvSpPr>
        <p:spPr>
          <a:xfrm>
            <a:off x="3331029" y="3374571"/>
            <a:ext cx="8109857" cy="2677656"/>
          </a:xfrm>
          <a:prstGeom prst="rect">
            <a:avLst/>
          </a:prstGeom>
          <a:noFill/>
        </p:spPr>
        <p:txBody>
          <a:bodyPr wrap="square" rtlCol="0">
            <a:spAutoFit/>
          </a:bodyPr>
          <a:lstStyle/>
          <a:p>
            <a:pPr algn="just"/>
            <a:r>
              <a:rPr lang="en-US" sz="2800" b="1" i="0" u="sng" dirty="0" err="1">
                <a:solidFill>
                  <a:srgbClr val="002060"/>
                </a:solidFill>
                <a:effectLst/>
                <a:latin typeface="Cambria" panose="02040503050406030204" pitchFamily="18" charset="0"/>
                <a:ea typeface="Cambria" panose="02040503050406030204" pitchFamily="18" charset="0"/>
              </a:rPr>
              <a:t>Ví</a:t>
            </a:r>
            <a:r>
              <a:rPr lang="en-US" sz="2800" b="1" i="0" u="sng" dirty="0">
                <a:solidFill>
                  <a:srgbClr val="002060"/>
                </a:solidFill>
                <a:effectLst/>
                <a:latin typeface="Cambria" panose="02040503050406030204" pitchFamily="18" charset="0"/>
                <a:ea typeface="Cambria" panose="02040503050406030204" pitchFamily="18" charset="0"/>
              </a:rPr>
              <a:t> </a:t>
            </a:r>
            <a:r>
              <a:rPr lang="en-US" sz="2800" b="1" i="0" u="sng" dirty="0" err="1">
                <a:solidFill>
                  <a:srgbClr val="002060"/>
                </a:solidFill>
                <a:effectLst/>
                <a:latin typeface="Cambria" panose="02040503050406030204" pitchFamily="18" charset="0"/>
                <a:ea typeface="Cambria" panose="02040503050406030204" pitchFamily="18" charset="0"/>
              </a:rPr>
              <a:t>dụ</a:t>
            </a:r>
            <a:r>
              <a:rPr lang="en-US" sz="2800" b="1" i="0" u="sng" dirty="0">
                <a:solidFill>
                  <a:srgbClr val="002060"/>
                </a:solidFill>
                <a:effectLst/>
                <a:latin typeface="Cambria" panose="02040503050406030204" pitchFamily="18" charset="0"/>
                <a:ea typeface="Cambria" panose="02040503050406030204" pitchFamily="18" charset="0"/>
              </a:rPr>
              <a:t>:</a:t>
            </a:r>
          </a:p>
          <a:p>
            <a:pPr algn="just"/>
            <a:r>
              <a:rPr lang="vi-VN" sz="2800" b="0" i="0" dirty="0">
                <a:solidFill>
                  <a:srgbClr val="002060"/>
                </a:solidFill>
                <a:effectLst/>
                <a:latin typeface="Cambria" panose="02040503050406030204" pitchFamily="18" charset="0"/>
                <a:ea typeface="Cambria" panose="02040503050406030204" pitchFamily="18" charset="0"/>
              </a:rPr>
              <a:t>Bước 1. Cắt</a:t>
            </a:r>
          </a:p>
          <a:p>
            <a:pPr algn="just"/>
            <a:r>
              <a:rPr lang="vi-VN" sz="2800" b="0" i="0" dirty="0">
                <a:solidFill>
                  <a:srgbClr val="002060"/>
                </a:solidFill>
                <a:effectLst/>
                <a:latin typeface="Cambria" panose="02040503050406030204" pitchFamily="18" charset="0"/>
                <a:ea typeface="Cambria" panose="02040503050406030204" pitchFamily="18" charset="0"/>
              </a:rPr>
              <a:t>- Cắt hai hình chữ nhật từ 2 tờ giấy trắng để làm đầu thỏ, thần thỏ.</a:t>
            </a:r>
          </a:p>
          <a:p>
            <a:pPr algn="just"/>
            <a:r>
              <a:rPr lang="vi-VN" sz="2800" b="0" i="0" dirty="0">
                <a:solidFill>
                  <a:srgbClr val="002060"/>
                </a:solidFill>
                <a:effectLst/>
                <a:latin typeface="Cambria" panose="02040503050406030204" pitchFamily="18" charset="0"/>
                <a:ea typeface="Cambria" panose="02040503050406030204" pitchFamily="18" charset="0"/>
              </a:rPr>
              <a:t>+ Hình thứ nhất: rộng 10 cm, dài 25 cm.</a:t>
            </a:r>
          </a:p>
          <a:p>
            <a:pPr algn="just"/>
            <a:r>
              <a:rPr lang="vi-VN" sz="2800" b="0" i="0" dirty="0">
                <a:solidFill>
                  <a:srgbClr val="002060"/>
                </a:solidFill>
                <a:effectLst/>
                <a:latin typeface="Cambria" panose="02040503050406030204" pitchFamily="18" charset="0"/>
                <a:ea typeface="Cambria" panose="02040503050406030204" pitchFamily="18" charset="0"/>
              </a:rPr>
              <a:t>+ Hình thứ hai: rộng 15 cm, dài 25 cm.</a:t>
            </a:r>
          </a:p>
        </p:txBody>
      </p:sp>
    </p:spTree>
    <p:extLst>
      <p:ext uri="{BB962C8B-B14F-4D97-AF65-F5344CB8AC3E}">
        <p14:creationId xmlns:p14="http://schemas.microsoft.com/office/powerpoint/2010/main" val="14523113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315309" y="283778"/>
            <a:ext cx="11508829" cy="633609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Calibri" panose="020F0502020204030204" pitchFamily="34" charset="0"/>
            </a:endParaRPr>
          </a:p>
        </p:txBody>
      </p:sp>
      <p:pic>
        <p:nvPicPr>
          <p:cNvPr id="2" name="Picture 1" descr="A picture containing text&#10;&#10;Description automatically generated">
            <a:extLst>
              <a:ext uri="{FF2B5EF4-FFF2-40B4-BE49-F238E27FC236}">
                <a16:creationId xmlns:a16="http://schemas.microsoft.com/office/drawing/2014/main" id="{A15889A8-C848-E82D-A346-4FA041843E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5487"/>
            <a:ext cx="2877763" cy="3548743"/>
          </a:xfrm>
          <a:prstGeom prst="rect">
            <a:avLst/>
          </a:prstGeom>
        </p:spPr>
      </p:pic>
      <p:sp>
        <p:nvSpPr>
          <p:cNvPr id="3" name="Rectangle: Rounded Corners 2">
            <a:extLst>
              <a:ext uri="{FF2B5EF4-FFF2-40B4-BE49-F238E27FC236}">
                <a16:creationId xmlns:a16="http://schemas.microsoft.com/office/drawing/2014/main" id="{9E914D33-0A74-2BE5-88BA-55F2DB4AE47C}"/>
              </a:ext>
            </a:extLst>
          </p:cNvPr>
          <p:cNvSpPr/>
          <p:nvPr/>
        </p:nvSpPr>
        <p:spPr>
          <a:xfrm>
            <a:off x="1792870" y="1201918"/>
            <a:ext cx="9646516" cy="1269140"/>
          </a:xfrm>
          <a:custGeom>
            <a:avLst/>
            <a:gdLst>
              <a:gd name="connsiteX0" fmla="*/ 0 w 9646516"/>
              <a:gd name="connsiteY0" fmla="*/ 211528 h 1269140"/>
              <a:gd name="connsiteX1" fmla="*/ 211528 w 9646516"/>
              <a:gd name="connsiteY1" fmla="*/ 0 h 1269140"/>
              <a:gd name="connsiteX2" fmla="*/ 9434988 w 9646516"/>
              <a:gd name="connsiteY2" fmla="*/ 0 h 1269140"/>
              <a:gd name="connsiteX3" fmla="*/ 9646516 w 9646516"/>
              <a:gd name="connsiteY3" fmla="*/ 211528 h 1269140"/>
              <a:gd name="connsiteX4" fmla="*/ 9646516 w 9646516"/>
              <a:gd name="connsiteY4" fmla="*/ 1057612 h 1269140"/>
              <a:gd name="connsiteX5" fmla="*/ 9434988 w 9646516"/>
              <a:gd name="connsiteY5" fmla="*/ 1269140 h 1269140"/>
              <a:gd name="connsiteX6" fmla="*/ 211528 w 9646516"/>
              <a:gd name="connsiteY6" fmla="*/ 1269140 h 1269140"/>
              <a:gd name="connsiteX7" fmla="*/ 0 w 9646516"/>
              <a:gd name="connsiteY7" fmla="*/ 1057612 h 1269140"/>
              <a:gd name="connsiteX8" fmla="*/ 0 w 9646516"/>
              <a:gd name="connsiteY8" fmla="*/ 211528 h 126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516" h="1269140" fill="none" extrusionOk="0">
                <a:moveTo>
                  <a:pt x="0" y="211528"/>
                </a:moveTo>
                <a:cubicBezTo>
                  <a:pt x="14662" y="98729"/>
                  <a:pt x="104023" y="-9675"/>
                  <a:pt x="211528" y="0"/>
                </a:cubicBezTo>
                <a:cubicBezTo>
                  <a:pt x="1448159" y="10359"/>
                  <a:pt x="5391477" y="166365"/>
                  <a:pt x="9434988" y="0"/>
                </a:cubicBezTo>
                <a:cubicBezTo>
                  <a:pt x="9536767" y="8720"/>
                  <a:pt x="9660911" y="97867"/>
                  <a:pt x="9646516" y="211528"/>
                </a:cubicBezTo>
                <a:cubicBezTo>
                  <a:pt x="9593266" y="498211"/>
                  <a:pt x="9702918" y="930956"/>
                  <a:pt x="9646516" y="1057612"/>
                </a:cubicBezTo>
                <a:cubicBezTo>
                  <a:pt x="9661974" y="1157651"/>
                  <a:pt x="9558213" y="1264863"/>
                  <a:pt x="9434988" y="1269140"/>
                </a:cubicBezTo>
                <a:cubicBezTo>
                  <a:pt x="6850445" y="1281547"/>
                  <a:pt x="2332603" y="1299876"/>
                  <a:pt x="211528" y="1269140"/>
                </a:cubicBezTo>
                <a:cubicBezTo>
                  <a:pt x="96077" y="1268397"/>
                  <a:pt x="-1388" y="1191538"/>
                  <a:pt x="0" y="1057612"/>
                </a:cubicBezTo>
                <a:cubicBezTo>
                  <a:pt x="62134" y="685536"/>
                  <a:pt x="47860" y="600230"/>
                  <a:pt x="0" y="211528"/>
                </a:cubicBezTo>
                <a:close/>
              </a:path>
              <a:path w="9646516" h="1269140" stroke="0" extrusionOk="0">
                <a:moveTo>
                  <a:pt x="0" y="211528"/>
                </a:moveTo>
                <a:cubicBezTo>
                  <a:pt x="21928" y="88646"/>
                  <a:pt x="74244" y="7408"/>
                  <a:pt x="211528" y="0"/>
                </a:cubicBezTo>
                <a:cubicBezTo>
                  <a:pt x="3771753" y="39558"/>
                  <a:pt x="5458573" y="-110770"/>
                  <a:pt x="9434988" y="0"/>
                </a:cubicBezTo>
                <a:cubicBezTo>
                  <a:pt x="9562065" y="-1494"/>
                  <a:pt x="9648085" y="85154"/>
                  <a:pt x="9646516" y="211528"/>
                </a:cubicBezTo>
                <a:cubicBezTo>
                  <a:pt x="9614770" y="596798"/>
                  <a:pt x="9598656" y="956249"/>
                  <a:pt x="9646516" y="1057612"/>
                </a:cubicBezTo>
                <a:cubicBezTo>
                  <a:pt x="9644282" y="1166117"/>
                  <a:pt x="9557439" y="1267328"/>
                  <a:pt x="9434988" y="1269140"/>
                </a:cubicBezTo>
                <a:cubicBezTo>
                  <a:pt x="7880107" y="1323647"/>
                  <a:pt x="3851910" y="1136766"/>
                  <a:pt x="211528" y="1269140"/>
                </a:cubicBezTo>
                <a:cubicBezTo>
                  <a:pt x="91554" y="1267212"/>
                  <a:pt x="17803" y="1174652"/>
                  <a:pt x="0" y="1057612"/>
                </a:cubicBezTo>
                <a:cubicBezTo>
                  <a:pt x="12012" y="847720"/>
                  <a:pt x="23639" y="585929"/>
                  <a:pt x="0" y="21152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defTabSz="914377"/>
            <a:r>
              <a:rPr lang="en-US" sz="3600" b="1" dirty="0">
                <a:solidFill>
                  <a:sysClr val="windowText" lastClr="000000"/>
                </a:solidFill>
                <a:latin typeface="Calibri"/>
              </a:rPr>
              <a:t>4. </a:t>
            </a:r>
            <a:r>
              <a:rPr lang="vi-VN" sz="3600" b="1" dirty="0">
                <a:solidFill>
                  <a:sysClr val="windowText" lastClr="000000"/>
                </a:solidFill>
                <a:latin typeface="Calibri"/>
              </a:rPr>
              <a:t>Giới thiệu về chú thỏ con bằng giấy được nói đến trong bài đọc. </a:t>
            </a:r>
            <a:endParaRPr kumimoji="0" lang="vi-VN" sz="3600" b="1" i="0" u="none" strike="noStrike" kern="1200" cap="none" spc="0" normalizeH="0" baseline="0" noProof="0" dirty="0">
              <a:ln>
                <a:noFill/>
              </a:ln>
              <a:solidFill>
                <a:sysClr val="windowText" lastClr="000000"/>
              </a:solidFill>
              <a:effectLst/>
              <a:uLnTx/>
              <a:uFillTx/>
              <a:latin typeface="Calibri" panose="020F0502020204030204"/>
            </a:endParaRPr>
          </a:p>
        </p:txBody>
      </p:sp>
      <p:pic>
        <p:nvPicPr>
          <p:cNvPr id="11" name="Picture 10">
            <a:extLst>
              <a:ext uri="{FF2B5EF4-FFF2-40B4-BE49-F238E27FC236}">
                <a16:creationId xmlns:a16="http://schemas.microsoft.com/office/drawing/2014/main" id="{8E097587-A08B-DF74-CE03-892B909278B9}"/>
              </a:ext>
            </a:extLst>
          </p:cNvPr>
          <p:cNvPicPr>
            <a:picLocks noChangeAspect="1"/>
          </p:cNvPicPr>
          <p:nvPr/>
        </p:nvPicPr>
        <p:blipFill>
          <a:blip r:embed="rId3"/>
          <a:stretch>
            <a:fillRect/>
          </a:stretch>
        </p:blipFill>
        <p:spPr>
          <a:xfrm>
            <a:off x="3518984" y="189186"/>
            <a:ext cx="6456224" cy="926672"/>
          </a:xfrm>
          <a:prstGeom prst="rect">
            <a:avLst/>
          </a:prstGeom>
        </p:spPr>
      </p:pic>
      <p:sp>
        <p:nvSpPr>
          <p:cNvPr id="4" name="TextBox 3">
            <a:extLst>
              <a:ext uri="{FF2B5EF4-FFF2-40B4-BE49-F238E27FC236}">
                <a16:creationId xmlns:a16="http://schemas.microsoft.com/office/drawing/2014/main" id="{4B8FBC13-673B-90F6-68D6-6304DF48F138}"/>
              </a:ext>
            </a:extLst>
          </p:cNvPr>
          <p:cNvSpPr txBox="1"/>
          <p:nvPr/>
        </p:nvSpPr>
        <p:spPr>
          <a:xfrm>
            <a:off x="3015343" y="2950028"/>
            <a:ext cx="8708571" cy="3046988"/>
          </a:xfrm>
          <a:prstGeom prst="rect">
            <a:avLst/>
          </a:prstGeom>
          <a:noFill/>
        </p:spPr>
        <p:txBody>
          <a:bodyPr wrap="square" rtlCol="0">
            <a:spAutoFit/>
          </a:bodyPr>
          <a:lstStyle/>
          <a:p>
            <a:pPr lvl="0" algn="just"/>
            <a:r>
              <a:rPr lang="en-US" sz="3200" b="1" u="sng" dirty="0">
                <a:solidFill>
                  <a:srgbClr val="002060"/>
                </a:solidFill>
                <a:latin typeface="Cambria" panose="02040503050406030204" pitchFamily="18" charset="0"/>
                <a:ea typeface="Cambria" panose="02040503050406030204" pitchFamily="18" charset="0"/>
              </a:rPr>
              <a:t>G</a:t>
            </a:r>
            <a:r>
              <a:rPr lang="vi-VN" sz="3200" b="1" u="sng" dirty="0">
                <a:solidFill>
                  <a:srgbClr val="002060"/>
                </a:solidFill>
                <a:latin typeface="Cambria" panose="02040503050406030204" pitchFamily="18" charset="0"/>
                <a:ea typeface="Cambria" panose="02040503050406030204" pitchFamily="18" charset="0"/>
              </a:rPr>
              <a:t>ợi ý:</a:t>
            </a:r>
          </a:p>
          <a:p>
            <a:pPr marL="457200" lvl="0" indent="-457200" algn="just">
              <a:buFont typeface="Arial" panose="020B0604020202020204" pitchFamily="34" charset="0"/>
              <a:buChar char="•"/>
            </a:pPr>
            <a:r>
              <a:rPr lang="vi-VN" sz="3200" b="1" dirty="0">
                <a:solidFill>
                  <a:srgbClr val="002060"/>
                </a:solidFill>
                <a:latin typeface="Cambria" panose="02040503050406030204" pitchFamily="18" charset="0"/>
                <a:ea typeface="Cambria" panose="02040503050406030204" pitchFamily="18" charset="0"/>
              </a:rPr>
              <a:t>Chú thỏ được làm bằng nguyên liệu gì? </a:t>
            </a:r>
          </a:p>
          <a:p>
            <a:pPr marL="457200" lvl="0" indent="-457200" algn="just">
              <a:buFont typeface="Arial" panose="020B0604020202020204" pitchFamily="34" charset="0"/>
              <a:buChar char="•"/>
            </a:pPr>
            <a:r>
              <a:rPr lang="vi-VN" sz="3200" b="1" dirty="0">
                <a:solidFill>
                  <a:srgbClr val="002060"/>
                </a:solidFill>
                <a:latin typeface="Cambria" panose="02040503050406030204" pitchFamily="18" charset="0"/>
                <a:ea typeface="Cambria" panose="02040503050406030204" pitchFamily="18" charset="0"/>
              </a:rPr>
              <a:t>Hình dáng ra sao? kích thước thế nào? </a:t>
            </a:r>
          </a:p>
          <a:p>
            <a:pPr marL="457200" lvl="0" indent="-457200" algn="just">
              <a:buFont typeface="Arial" panose="020B0604020202020204" pitchFamily="34" charset="0"/>
              <a:buChar char="•"/>
            </a:pPr>
            <a:r>
              <a:rPr lang="vi-VN" sz="3200" b="1" dirty="0">
                <a:solidFill>
                  <a:srgbClr val="002060"/>
                </a:solidFill>
                <a:latin typeface="Cambria" panose="02040503050406030204" pitchFamily="18" charset="0"/>
                <a:ea typeface="Cambria" panose="02040503050406030204" pitchFamily="18" charset="0"/>
              </a:rPr>
              <a:t>Chú thỏ bằng giấy gồm những bộ phận gì?</a:t>
            </a:r>
            <a:endParaRPr lang="en-US" sz="3200" b="1" dirty="0">
              <a:solidFill>
                <a:srgbClr val="002060"/>
              </a:solidFill>
              <a:latin typeface="Cambria" panose="02040503050406030204" pitchFamily="18" charset="0"/>
              <a:ea typeface="Cambria" panose="02040503050406030204" pitchFamily="18" charset="0"/>
            </a:endParaRPr>
          </a:p>
          <a:p>
            <a:pPr marL="457200" lvl="0" indent="-457200" algn="just">
              <a:buFont typeface="Arial" panose="020B0604020202020204" pitchFamily="34" charset="0"/>
              <a:buChar char="•"/>
            </a:pPr>
            <a:r>
              <a:rPr lang="vi-VN" sz="3200" b="1" dirty="0">
                <a:solidFill>
                  <a:srgbClr val="002060"/>
                </a:solidFill>
                <a:latin typeface="Cambria" panose="02040503050406030204" pitchFamily="18" charset="0"/>
                <a:ea typeface="Cambria" panose="02040503050406030204" pitchFamily="18" charset="0"/>
              </a:rPr>
              <a:t>Để làm chú thỏ cần thực hiện mấy bước?</a:t>
            </a:r>
          </a:p>
          <a:p>
            <a:pPr marL="457200" lvl="0" indent="-457200" algn="just">
              <a:buFont typeface="Arial" panose="020B0604020202020204" pitchFamily="34" charset="0"/>
              <a:buChar char="•"/>
            </a:pPr>
            <a:r>
              <a:rPr lang="vi-VN" sz="3200" b="1" dirty="0">
                <a:solidFill>
                  <a:srgbClr val="002060"/>
                </a:solidFill>
                <a:latin typeface="Cambria" panose="02040503050406030204" pitchFamily="18" charset="0"/>
                <a:ea typeface="Cambria" panose="02040503050406030204" pitchFamily="18" charset="0"/>
              </a:rPr>
              <a:t>Mỗi bước cần làm gì?</a:t>
            </a:r>
          </a:p>
        </p:txBody>
      </p:sp>
    </p:spTree>
    <p:extLst>
      <p:ext uri="{BB962C8B-B14F-4D97-AF65-F5344CB8AC3E}">
        <p14:creationId xmlns:p14="http://schemas.microsoft.com/office/powerpoint/2010/main" val="34240354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id="{6CB99516-F437-C050-7933-4B34C8CF4F30}"/>
              </a:ext>
            </a:extLst>
          </p:cNvPr>
          <p:cNvPicPr>
            <a:picLocks noChangeAspect="1"/>
          </p:cNvPicPr>
          <p:nvPr/>
        </p:nvPicPr>
        <p:blipFill>
          <a:blip r:embed="rId2"/>
          <a:stretch>
            <a:fillRect/>
          </a:stretch>
        </p:blipFill>
        <p:spPr>
          <a:xfrm>
            <a:off x="-2" y="8021"/>
            <a:ext cx="12192002" cy="2720975"/>
          </a:xfrm>
          <a:prstGeom prst="rect">
            <a:avLst/>
          </a:prstGeom>
        </p:spPr>
      </p:pic>
      <p:sp>
        <p:nvSpPr>
          <p:cNvPr id="3" name="Hình chữ nhật: Góc Tròn 1">
            <a:extLst>
              <a:ext uri="{FF2B5EF4-FFF2-40B4-BE49-F238E27FC236}">
                <a16:creationId xmlns:a16="http://schemas.microsoft.com/office/drawing/2014/main" id="{570836CB-67C3-D4D1-ECD5-01D0C136E0E9}"/>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4" name="Group 3">
            <a:extLst>
              <a:ext uri="{FF2B5EF4-FFF2-40B4-BE49-F238E27FC236}">
                <a16:creationId xmlns:a16="http://schemas.microsoft.com/office/drawing/2014/main" id="{DB81E88C-E519-E3C2-6908-D607E10F5BA0}"/>
              </a:ext>
            </a:extLst>
          </p:cNvPr>
          <p:cNvGrpSpPr/>
          <p:nvPr/>
        </p:nvGrpSpPr>
        <p:grpSpPr>
          <a:xfrm>
            <a:off x="872282" y="1554894"/>
            <a:ext cx="10420007" cy="4301619"/>
            <a:chOff x="175846" y="1521054"/>
            <a:chExt cx="6351112" cy="3991722"/>
          </a:xfrm>
        </p:grpSpPr>
        <p:pic>
          <p:nvPicPr>
            <p:cNvPr id="6" name="图片 3">
              <a:extLst>
                <a:ext uri="{FF2B5EF4-FFF2-40B4-BE49-F238E27FC236}">
                  <a16:creationId xmlns:a16="http://schemas.microsoft.com/office/drawing/2014/main" id="{2C4A063D-C4E3-2C60-53B9-683DD9910A7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684" r="11491" b="56505"/>
            <a:stretch/>
          </p:blipFill>
          <p:spPr>
            <a:xfrm flipV="1">
              <a:off x="175846" y="1521054"/>
              <a:ext cx="6351112" cy="3991722"/>
            </a:xfrm>
            <a:prstGeom prst="rect">
              <a:avLst/>
            </a:prstGeom>
          </p:spPr>
        </p:pic>
        <p:sp>
          <p:nvSpPr>
            <p:cNvPr id="11" name="Rounded Rectangle 19">
              <a:extLst>
                <a:ext uri="{FF2B5EF4-FFF2-40B4-BE49-F238E27FC236}">
                  <a16:creationId xmlns:a16="http://schemas.microsoft.com/office/drawing/2014/main" id="{48F9853F-6325-3B1A-01FF-9739689D6598}"/>
                </a:ext>
              </a:extLst>
            </p:cNvPr>
            <p:cNvSpPr/>
            <p:nvPr/>
          </p:nvSpPr>
          <p:spPr>
            <a:xfrm>
              <a:off x="397006" y="2649041"/>
              <a:ext cx="5814764" cy="225334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err="1">
                  <a:solidFill>
                    <a:srgbClr val="000000"/>
                  </a:solidFill>
                  <a:latin typeface="Cambria" panose="02040503050406030204" pitchFamily="18" charset="0"/>
                  <a:ea typeface="Cambria" panose="02040503050406030204" pitchFamily="18" charset="0"/>
                </a:rPr>
                <a:t>Bài</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đọc</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hướng</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dẫn</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cách</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làm</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ra</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chú</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thỏ</a:t>
              </a:r>
              <a:r>
                <a:rPr lang="en-US" sz="4000" b="1" dirty="0">
                  <a:solidFill>
                    <a:srgbClr val="000000"/>
                  </a:solidFill>
                  <a:latin typeface="Cambria" panose="02040503050406030204" pitchFamily="18" charset="0"/>
                  <a:ea typeface="Cambria" panose="02040503050406030204" pitchFamily="18" charset="0"/>
                </a:rPr>
                <a:t> con </a:t>
              </a:r>
              <a:r>
                <a:rPr lang="en-US" sz="4000" b="1" dirty="0" err="1">
                  <a:solidFill>
                    <a:srgbClr val="000000"/>
                  </a:solidFill>
                  <a:latin typeface="Cambria" panose="02040503050406030204" pitchFamily="18" charset="0"/>
                  <a:ea typeface="Cambria" panose="02040503050406030204" pitchFamily="18" charset="0"/>
                </a:rPr>
                <a:t>từ</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giấy</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Đây</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là</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món</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đồ</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chơi</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thú</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vị</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và</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thể</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hiện</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được</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sự</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sáng</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tạo</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của</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người</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làm</a:t>
              </a:r>
              <a:r>
                <a:rPr lang="en-US" sz="4000" b="1" dirty="0">
                  <a:solidFill>
                    <a:srgbClr val="000000"/>
                  </a:solidFill>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srgbClr val="DBEFF9">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12" name="Picture 11">
            <a:extLst>
              <a:ext uri="{FF2B5EF4-FFF2-40B4-BE49-F238E27FC236}">
                <a16:creationId xmlns:a16="http://schemas.microsoft.com/office/drawing/2014/main" id="{249E3628-DE77-2C95-F44F-8DCE664E8F09}"/>
              </a:ext>
            </a:extLst>
          </p:cNvPr>
          <p:cNvPicPr>
            <a:picLocks noChangeAspect="1"/>
          </p:cNvPicPr>
          <p:nvPr/>
        </p:nvPicPr>
        <p:blipFill>
          <a:blip r:embed="rId4"/>
          <a:stretch>
            <a:fillRect/>
          </a:stretch>
        </p:blipFill>
        <p:spPr>
          <a:xfrm>
            <a:off x="3320024" y="694063"/>
            <a:ext cx="6287346" cy="1110397"/>
          </a:xfrm>
          <a:prstGeom prst="rect">
            <a:avLst/>
          </a:prstGeom>
        </p:spPr>
      </p:pic>
    </p:spTree>
    <p:extLst>
      <p:ext uri="{BB962C8B-B14F-4D97-AF65-F5344CB8AC3E}">
        <p14:creationId xmlns:p14="http://schemas.microsoft.com/office/powerpoint/2010/main" val="13224199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1019175" y="895351"/>
            <a:ext cx="10020300" cy="5543550"/>
          </a:xfrm>
          <a:prstGeom prst="roundRect">
            <a:avLst/>
          </a:prstGeom>
          <a:solidFill>
            <a:srgbClr val="FFFFFF">
              <a:alpha val="67059"/>
            </a:srgb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17BEA0EB-F657-EB3B-88F4-061FEA06D9F3}"/>
              </a:ext>
            </a:extLst>
          </p:cNvPr>
          <p:cNvPicPr>
            <a:picLocks noChangeAspect="1"/>
          </p:cNvPicPr>
          <p:nvPr/>
        </p:nvPicPr>
        <p:blipFill>
          <a:blip r:embed="rId3"/>
          <a:stretch>
            <a:fillRect/>
          </a:stretch>
        </p:blipFill>
        <p:spPr>
          <a:xfrm>
            <a:off x="2686049" y="2519483"/>
            <a:ext cx="6490673" cy="3757492"/>
          </a:xfrm>
          <a:prstGeom prst="rect">
            <a:avLst/>
          </a:prstGeom>
        </p:spPr>
      </p:pic>
      <p:pic>
        <p:nvPicPr>
          <p:cNvPr id="4" name="Picture 3">
            <a:extLst>
              <a:ext uri="{FF2B5EF4-FFF2-40B4-BE49-F238E27FC236}">
                <a16:creationId xmlns:a16="http://schemas.microsoft.com/office/drawing/2014/main" id="{E157F67E-5AC5-D300-3BE0-7D28BF5D6036}"/>
              </a:ext>
            </a:extLst>
          </p:cNvPr>
          <p:cNvPicPr>
            <a:picLocks noChangeAspect="1"/>
          </p:cNvPicPr>
          <p:nvPr/>
        </p:nvPicPr>
        <p:blipFill>
          <a:blip r:embed="rId4"/>
          <a:stretch>
            <a:fillRect/>
          </a:stretch>
        </p:blipFill>
        <p:spPr>
          <a:xfrm>
            <a:off x="2883491" y="876433"/>
            <a:ext cx="8144962" cy="1926503"/>
          </a:xfrm>
          <a:prstGeom prst="rect">
            <a:avLst/>
          </a:prstGeom>
        </p:spPr>
      </p:pic>
    </p:spTree>
    <p:extLst>
      <p:ext uri="{BB962C8B-B14F-4D97-AF65-F5344CB8AC3E}">
        <p14:creationId xmlns:p14="http://schemas.microsoft.com/office/powerpoint/2010/main" val="8704342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ogi | PINKFONG Wiki | Fandom">
            <a:extLst>
              <a:ext uri="{FF2B5EF4-FFF2-40B4-BE49-F238E27FC236}">
                <a16:creationId xmlns:a16="http://schemas.microsoft.com/office/drawing/2014/main" id="{8AECDD57-1A54-4AC1-87C0-207A55F476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425605" y="837112"/>
            <a:ext cx="6767093" cy="67670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9">
            <a:extLst>
              <a:ext uri="{FF2B5EF4-FFF2-40B4-BE49-F238E27FC236}">
                <a16:creationId xmlns:a16="http://schemas.microsoft.com/office/drawing/2014/main" id="{E1392BDB-03C0-47E5-AEE7-F873DD7EAD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396805" y="1"/>
            <a:ext cx="10795196" cy="7312068"/>
          </a:xfrm>
          <a:prstGeom prst="rect">
            <a:avLst/>
          </a:prstGeom>
        </p:spPr>
      </p:pic>
      <p:sp>
        <p:nvSpPr>
          <p:cNvPr id="10" name="Rectangle 9">
            <a:extLst>
              <a:ext uri="{FF2B5EF4-FFF2-40B4-BE49-F238E27FC236}">
                <a16:creationId xmlns:a16="http://schemas.microsoft.com/office/drawing/2014/main" id="{87D8C569-9203-4D4F-B4C4-02D8641267D5}"/>
              </a:ext>
            </a:extLst>
          </p:cNvPr>
          <p:cNvSpPr/>
          <p:nvPr/>
        </p:nvSpPr>
        <p:spPr>
          <a:xfrm>
            <a:off x="3017827" y="1869249"/>
            <a:ext cx="7553149" cy="2800767"/>
          </a:xfrm>
          <a:prstGeom prst="rect">
            <a:avLst/>
          </a:prstGeom>
        </p:spPr>
        <p:txBody>
          <a:bodyPr wrap="square">
            <a:spAutoFit/>
          </a:bodyPr>
          <a:lstStyle/>
          <a:p>
            <a:pPr algn="ctr" defTabSz="812820">
              <a:buClr>
                <a:srgbClr val="000000"/>
              </a:buClr>
              <a:defRPr/>
            </a:pPr>
            <a:r>
              <a:rPr lang="vi-VN" sz="4400" kern="0" dirty="0">
                <a:solidFill>
                  <a:srgbClr val="362983"/>
                </a:solidFill>
                <a:latin typeface="Arial"/>
                <a:cs typeface="Arial"/>
                <a:sym typeface="Arial"/>
              </a:rPr>
              <a:t>Đọc trôi chảy toàn bài, ngắt nghỉ câu đúng, chú ý câu dài. Đọc diễn cảm các lời thoại với ngữ điệu phù hợp.</a:t>
            </a:r>
          </a:p>
        </p:txBody>
      </p:sp>
      <p:pic>
        <p:nvPicPr>
          <p:cNvPr id="12" name="Picture 11">
            <a:extLst>
              <a:ext uri="{FF2B5EF4-FFF2-40B4-BE49-F238E27FC236}">
                <a16:creationId xmlns:a16="http://schemas.microsoft.com/office/drawing/2014/main" id="{65042E58-D855-40EA-9B61-BCAA538BC87D}"/>
              </a:ext>
            </a:extLst>
          </p:cNvPr>
          <p:cNvPicPr>
            <a:picLocks noChangeAspect="1"/>
          </p:cNvPicPr>
          <p:nvPr/>
        </p:nvPicPr>
        <p:blipFill>
          <a:blip r:embed="rId5"/>
          <a:stretch>
            <a:fillRect/>
          </a:stretch>
        </p:blipFill>
        <p:spPr>
          <a:xfrm>
            <a:off x="934402" y="540563"/>
            <a:ext cx="3040201" cy="1032136"/>
          </a:xfrm>
          <a:prstGeom prst="rect">
            <a:avLst/>
          </a:prstGeom>
        </p:spPr>
      </p:pic>
    </p:spTree>
    <p:extLst>
      <p:ext uri="{BB962C8B-B14F-4D97-AF65-F5344CB8AC3E}">
        <p14:creationId xmlns:p14="http://schemas.microsoft.com/office/powerpoint/2010/main" val="77245656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171449" y="104776"/>
            <a:ext cx="11915775" cy="6515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B326C67F-F551-2D38-EC71-E352BAD18FBD}"/>
              </a:ext>
            </a:extLst>
          </p:cNvPr>
          <p:cNvPicPr>
            <a:picLocks noChangeAspect="1"/>
          </p:cNvPicPr>
          <p:nvPr/>
        </p:nvPicPr>
        <p:blipFill>
          <a:blip r:embed="rId2"/>
          <a:stretch>
            <a:fillRect/>
          </a:stretch>
        </p:blipFill>
        <p:spPr>
          <a:xfrm>
            <a:off x="3388374" y="247650"/>
            <a:ext cx="5529551" cy="853514"/>
          </a:xfrm>
          <a:prstGeom prst="rect">
            <a:avLst/>
          </a:prstGeom>
        </p:spPr>
      </p:pic>
      <p:pic>
        <p:nvPicPr>
          <p:cNvPr id="21" name="Picture 20">
            <a:extLst>
              <a:ext uri="{FF2B5EF4-FFF2-40B4-BE49-F238E27FC236}">
                <a16:creationId xmlns:a16="http://schemas.microsoft.com/office/drawing/2014/main" id="{27772577-4E7A-9D79-59F7-EC7C645F937B}"/>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8162925" y="219363"/>
            <a:ext cx="3839896" cy="1631148"/>
          </a:xfrm>
          <a:prstGeom prst="rect">
            <a:avLst/>
          </a:prstGeom>
        </p:spPr>
      </p:pic>
      <p:sp>
        <p:nvSpPr>
          <p:cNvPr id="22" name="TextBox 21">
            <a:extLst>
              <a:ext uri="{FF2B5EF4-FFF2-40B4-BE49-F238E27FC236}">
                <a16:creationId xmlns:a16="http://schemas.microsoft.com/office/drawing/2014/main" id="{510EFB36-4156-5F43-11FC-0CE9346C3F2A}"/>
              </a:ext>
            </a:extLst>
          </p:cNvPr>
          <p:cNvSpPr txBox="1"/>
          <p:nvPr/>
        </p:nvSpPr>
        <p:spPr>
          <a:xfrm>
            <a:off x="314325" y="1104900"/>
            <a:ext cx="8963025"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Sắp đến sinh nhật Hoa, Hà quyết định làm tặng bạn một con thỏ bằng giấy. Hà đã chuẩn bị dụng cụ, vật liệu và làm theo cách như sau: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Dụng cụ, vật liệu</a:t>
            </a:r>
            <a:endPar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K</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éo, bút chì, bút màu</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hồ</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dán</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Giấy trắng hoặc bìa (2 tờ).</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Giấy màu (1 tờ).</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Cách làm</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Bước 1. Cắt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Cắt hai hình chữ nhật từ 2 tờ giấy trắng để làm đầu thỏ, thần thỏ.</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Hình thứ nhất: rộng 10 cm, dài 25 cm.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Hình thứ hai: rộng 15 cm, dài 25 cm.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Cắt hình tai thỏ từ giấy trắng, sau đó gấp theo đường kẻ nét đứt (như hình bên).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Cắt đế từ giấy màu (như hình bên).</a:t>
            </a:r>
          </a:p>
        </p:txBody>
      </p:sp>
      <p:pic>
        <p:nvPicPr>
          <p:cNvPr id="24" name="Picture 23">
            <a:extLst>
              <a:ext uri="{FF2B5EF4-FFF2-40B4-BE49-F238E27FC236}">
                <a16:creationId xmlns:a16="http://schemas.microsoft.com/office/drawing/2014/main" id="{7B57C3D1-04BC-7496-A403-FC52C548F574}"/>
              </a:ext>
            </a:extLst>
          </p:cNvPr>
          <p:cNvPicPr>
            <a:picLocks noChangeAspect="1"/>
          </p:cNvPicPr>
          <p:nvPr/>
        </p:nvPicPr>
        <p:blipFill>
          <a:blip r:embed="rId5"/>
          <a:stretch>
            <a:fillRect/>
          </a:stretch>
        </p:blipFill>
        <p:spPr>
          <a:xfrm>
            <a:off x="9115425" y="1995921"/>
            <a:ext cx="2509837" cy="3476191"/>
          </a:xfrm>
          <a:prstGeom prst="rect">
            <a:avLst/>
          </a:prstGeom>
        </p:spPr>
      </p:pic>
    </p:spTree>
    <p:extLst>
      <p:ext uri="{BB962C8B-B14F-4D97-AF65-F5344CB8AC3E}">
        <p14:creationId xmlns:p14="http://schemas.microsoft.com/office/powerpoint/2010/main" val="1579553134"/>
      </p:ext>
    </p:extLst>
  </p:cSld>
  <p:clrMapOvr>
    <a:masterClrMapping/>
  </p:clrMapOvr>
  <p:transition spd="slow">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171449" y="104776"/>
            <a:ext cx="11915775" cy="6515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TextBox 1">
            <a:extLst>
              <a:ext uri="{FF2B5EF4-FFF2-40B4-BE49-F238E27FC236}">
                <a16:creationId xmlns:a16="http://schemas.microsoft.com/office/drawing/2014/main" id="{27AF4601-B3AB-E0C2-3D34-93A8144651EF}"/>
              </a:ext>
            </a:extLst>
          </p:cNvPr>
          <p:cNvSpPr txBox="1"/>
          <p:nvPr/>
        </p:nvSpPr>
        <p:spPr>
          <a:xfrm>
            <a:off x="571500" y="581025"/>
            <a:ext cx="5153025"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Bước 2. Dán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Dùng hồ dán hai mép của mỗi hình chữ nhật để tạo đầu thỏ và thân thỏ.</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Dán tai thỏ, đầu thỏ, thân thỏ với nhau, sau đó dán lên đế.</a:t>
            </a:r>
          </a:p>
        </p:txBody>
      </p:sp>
      <p:sp>
        <p:nvSpPr>
          <p:cNvPr id="3" name="TextBox 2">
            <a:extLst>
              <a:ext uri="{FF2B5EF4-FFF2-40B4-BE49-F238E27FC236}">
                <a16:creationId xmlns:a16="http://schemas.microsoft.com/office/drawing/2014/main" id="{689C0216-9578-3E47-5000-E812238D98B7}"/>
              </a:ext>
            </a:extLst>
          </p:cNvPr>
          <p:cNvSpPr txBox="1"/>
          <p:nvPr/>
        </p:nvSpPr>
        <p:spPr>
          <a:xfrm>
            <a:off x="6800850" y="647700"/>
            <a:ext cx="4714875"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Bước 3. Vẽ</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Dùng bút màu vẽ trang trí tai thỏ.</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Dùng bút màu vẽ mắt, râu, mũi, miệng ở đầu thỏ.</a:t>
            </a:r>
          </a:p>
        </p:txBody>
      </p:sp>
      <p:pic>
        <p:nvPicPr>
          <p:cNvPr id="5" name="Picture 4">
            <a:extLst>
              <a:ext uri="{FF2B5EF4-FFF2-40B4-BE49-F238E27FC236}">
                <a16:creationId xmlns:a16="http://schemas.microsoft.com/office/drawing/2014/main" id="{03C8F597-770D-F3A6-9C0B-904A2599BD6E}"/>
              </a:ext>
            </a:extLst>
          </p:cNvPr>
          <p:cNvPicPr>
            <a:picLocks noChangeAspect="1"/>
          </p:cNvPicPr>
          <p:nvPr/>
        </p:nvPicPr>
        <p:blipFill>
          <a:blip r:embed="rId2"/>
          <a:stretch>
            <a:fillRect/>
          </a:stretch>
        </p:blipFill>
        <p:spPr>
          <a:xfrm>
            <a:off x="3957637" y="2366962"/>
            <a:ext cx="4929188" cy="1553644"/>
          </a:xfrm>
          <a:prstGeom prst="rect">
            <a:avLst/>
          </a:prstGeom>
        </p:spPr>
      </p:pic>
      <p:sp>
        <p:nvSpPr>
          <p:cNvPr id="6" name="TextBox 5">
            <a:extLst>
              <a:ext uri="{FF2B5EF4-FFF2-40B4-BE49-F238E27FC236}">
                <a16:creationId xmlns:a16="http://schemas.microsoft.com/office/drawing/2014/main" id="{ACD5C64A-36D9-FD63-41FF-26118F1A7348}"/>
              </a:ext>
            </a:extLst>
          </p:cNvPr>
          <p:cNvSpPr txBox="1"/>
          <p:nvPr/>
        </p:nvSpPr>
        <p:spPr>
          <a:xfrm>
            <a:off x="647700" y="4219575"/>
            <a:ext cx="11001375"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Vậy là Hà đã có một chú thỏ con đáng yêu bằng giấy để tặng Hoa trong ngày sinh nhật. Hi vọng Hoa sẽ vui sướng đón nhận món quà của bạn.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(Lâm Anh </a:t>
            </a:r>
            <a:r>
              <a:rPr kumimoji="0" lang="vi-VN" sz="24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tổng hợp</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p>
        </p:txBody>
      </p:sp>
    </p:spTree>
    <p:extLst>
      <p:ext uri="{BB962C8B-B14F-4D97-AF65-F5344CB8AC3E}">
        <p14:creationId xmlns:p14="http://schemas.microsoft.com/office/powerpoint/2010/main" val="720430200"/>
      </p:ext>
    </p:extLst>
  </p:cSld>
  <p:clrMapOvr>
    <a:masterClrMapping/>
  </p:clrMapOvr>
  <p:transition spd="slow">
    <p:randomBar dir="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01897A-1F86-4012-AFA0-2251C7699A17}"/>
              </a:ext>
            </a:extLst>
          </p:cNvPr>
          <p:cNvSpPr/>
          <p:nvPr/>
        </p:nvSpPr>
        <p:spPr>
          <a:xfrm>
            <a:off x="-1305959" y="717277"/>
            <a:ext cx="15135923" cy="5057599"/>
          </a:xfrm>
          <a:prstGeom prst="rect">
            <a:avLst/>
          </a:prstGeom>
          <a:solidFill>
            <a:srgbClr val="FBFBFB">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5333" kern="0">
              <a:solidFill>
                <a:prstClr val="white"/>
              </a:solidFill>
              <a:latin typeface="Cambria" panose="02040503050406030204" pitchFamily="18" charset="0"/>
              <a:ea typeface="Cambria" panose="02040503050406030204" pitchFamily="18" charset="0"/>
              <a:sym typeface="Arial"/>
            </a:endParaRPr>
          </a:p>
        </p:txBody>
      </p:sp>
      <p:grpSp>
        <p:nvGrpSpPr>
          <p:cNvPr id="4" name="Group 3">
            <a:extLst>
              <a:ext uri="{FF2B5EF4-FFF2-40B4-BE49-F238E27FC236}">
                <a16:creationId xmlns:a16="http://schemas.microsoft.com/office/drawing/2014/main" id="{A15745D5-FA55-4EC8-A80D-78FECC1A411D}"/>
              </a:ext>
            </a:extLst>
          </p:cNvPr>
          <p:cNvGrpSpPr/>
          <p:nvPr/>
        </p:nvGrpSpPr>
        <p:grpSpPr>
          <a:xfrm rot="207621">
            <a:off x="4398748" y="5094324"/>
            <a:ext cx="7399889" cy="1838192"/>
            <a:chOff x="1959630" y="2352678"/>
            <a:chExt cx="6167269" cy="1517767"/>
          </a:xfrm>
        </p:grpSpPr>
        <p:sp>
          <p:nvSpPr>
            <p:cNvPr id="5" name="Freeform: Shape 4">
              <a:extLst>
                <a:ext uri="{FF2B5EF4-FFF2-40B4-BE49-F238E27FC236}">
                  <a16:creationId xmlns:a16="http://schemas.microsoft.com/office/drawing/2014/main" id="{C201E7F9-2223-4427-96AF-BEE9C2ED24AD}"/>
                </a:ext>
              </a:extLst>
            </p:cNvPr>
            <p:cNvSpPr/>
            <p:nvPr/>
          </p:nvSpPr>
          <p:spPr>
            <a:xfrm>
              <a:off x="2289325" y="2352678"/>
              <a:ext cx="5110581" cy="151776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3DCD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5867" b="1" kern="0">
                <a:solidFill>
                  <a:srgbClr val="4472C4"/>
                </a:solidFill>
                <a:latin typeface="Cambria" panose="02040503050406030204" pitchFamily="18" charset="0"/>
                <a:ea typeface="Cambria" panose="02040503050406030204" pitchFamily="18" charset="0"/>
                <a:cs typeface="Arial" panose="020B0604020202020204" pitchFamily="34" charset="0"/>
                <a:sym typeface="Arial"/>
              </a:endParaRPr>
            </a:p>
          </p:txBody>
        </p:sp>
        <p:sp>
          <p:nvSpPr>
            <p:cNvPr id="6" name="TextBox 5">
              <a:extLst>
                <a:ext uri="{FF2B5EF4-FFF2-40B4-BE49-F238E27FC236}">
                  <a16:creationId xmlns:a16="http://schemas.microsoft.com/office/drawing/2014/main" id="{D0D50742-8E91-49A9-B3B0-5C849E5E13BA}"/>
                </a:ext>
              </a:extLst>
            </p:cNvPr>
            <p:cNvSpPr txBox="1"/>
            <p:nvPr/>
          </p:nvSpPr>
          <p:spPr>
            <a:xfrm rot="21373733">
              <a:off x="1959630" y="2833781"/>
              <a:ext cx="6167269" cy="941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4667" b="1" kern="0">
                  <a:solidFill>
                    <a:srgbClr val="002060"/>
                  </a:solidFill>
                  <a:latin typeface="Cambria" panose="02040503050406030204" pitchFamily="18" charset="0"/>
                  <a:ea typeface="Cambria" panose="02040503050406030204" pitchFamily="18" charset="0"/>
                  <a:cs typeface="Arial" panose="020B0604020202020204" pitchFamily="34" charset="0"/>
                  <a:sym typeface="Arial"/>
                </a:rPr>
                <a:t>Chấm điểm nào!</a:t>
              </a:r>
              <a:endParaRPr lang="vi-VN" sz="4667" b="1" kern="0">
                <a:solidFill>
                  <a:srgbClr val="002060"/>
                </a:solidFill>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7" name="Group 6">
            <a:extLst>
              <a:ext uri="{FF2B5EF4-FFF2-40B4-BE49-F238E27FC236}">
                <a16:creationId xmlns:a16="http://schemas.microsoft.com/office/drawing/2014/main" id="{AE2DCA8B-5485-4997-BC26-4A02D58825F6}"/>
              </a:ext>
            </a:extLst>
          </p:cNvPr>
          <p:cNvGrpSpPr/>
          <p:nvPr/>
        </p:nvGrpSpPr>
        <p:grpSpPr>
          <a:xfrm>
            <a:off x="-643696" y="2017129"/>
            <a:ext cx="4351855" cy="2424167"/>
            <a:chOff x="-371806" y="1517769"/>
            <a:chExt cx="3479180" cy="1864745"/>
          </a:xfrm>
        </p:grpSpPr>
        <p:pic>
          <p:nvPicPr>
            <p:cNvPr id="8" name="图片 25">
              <a:extLst>
                <a:ext uri="{FF2B5EF4-FFF2-40B4-BE49-F238E27FC236}">
                  <a16:creationId xmlns:a16="http://schemas.microsoft.com/office/drawing/2014/main" id="{2235EB6A-D2BE-4376-AA96-BF698A819F6D}"/>
                </a:ext>
              </a:extLst>
            </p:cNvPr>
            <p:cNvPicPr>
              <a:picLocks noChangeAspect="1"/>
            </p:cNvPicPr>
            <p:nvPr/>
          </p:nvPicPr>
          <p:blipFill>
            <a:blip r:embed="rId8"/>
            <a:stretch>
              <a:fillRect/>
            </a:stretch>
          </p:blipFill>
          <p:spPr>
            <a:xfrm>
              <a:off x="196251" y="1517769"/>
              <a:ext cx="2443093" cy="1722610"/>
            </a:xfrm>
            <a:prstGeom prst="rect">
              <a:avLst/>
            </a:prstGeom>
          </p:spPr>
        </p:pic>
        <p:sp>
          <p:nvSpPr>
            <p:cNvPr id="9" name="TextBox 8">
              <a:extLst>
                <a:ext uri="{FF2B5EF4-FFF2-40B4-BE49-F238E27FC236}">
                  <a16:creationId xmlns:a16="http://schemas.microsoft.com/office/drawing/2014/main" id="{C9BD7C70-4139-40D5-8AE9-3A9CE558BA08}"/>
                </a:ext>
              </a:extLst>
            </p:cNvPr>
            <p:cNvSpPr txBox="1"/>
            <p:nvPr/>
          </p:nvSpPr>
          <p:spPr>
            <a:xfrm rot="21373733">
              <a:off x="-371806" y="2306012"/>
              <a:ext cx="3479180" cy="1076502"/>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867" b="1" kern="0" dirty="0" err="1">
                  <a:solidFill>
                    <a:srgbClr val="FFFF00"/>
                  </a:solidFill>
                  <a:latin typeface="Cambria" panose="02040503050406030204" pitchFamily="18" charset="0"/>
                  <a:ea typeface="Cambria" panose="02040503050406030204" pitchFamily="18" charset="0"/>
                  <a:sym typeface="Arial"/>
                </a:rPr>
                <a:t>Tổ</a:t>
              </a:r>
              <a:r>
                <a:rPr lang="en-US" sz="5867" b="1" kern="0" dirty="0">
                  <a:solidFill>
                    <a:srgbClr val="FFFF00"/>
                  </a:solidFill>
                  <a:latin typeface="Cambria" panose="02040503050406030204" pitchFamily="18" charset="0"/>
                  <a:ea typeface="Cambria" panose="02040503050406030204" pitchFamily="18" charset="0"/>
                  <a:sym typeface="Arial"/>
                </a:rPr>
                <a:t> 1</a:t>
              </a:r>
              <a:endParaRPr lang="vi-VN" sz="5867" b="1" kern="0" dirty="0">
                <a:solidFill>
                  <a:srgbClr val="FFFF00"/>
                </a:solidFill>
                <a:latin typeface="Cambria" panose="02040503050406030204" pitchFamily="18" charset="0"/>
                <a:ea typeface="Cambria" panose="02040503050406030204" pitchFamily="18" charset="0"/>
                <a:sym typeface="Arial"/>
              </a:endParaRPr>
            </a:p>
          </p:txBody>
        </p:sp>
      </p:grpSp>
      <p:grpSp>
        <p:nvGrpSpPr>
          <p:cNvPr id="10" name="Group 9">
            <a:extLst>
              <a:ext uri="{FF2B5EF4-FFF2-40B4-BE49-F238E27FC236}">
                <a16:creationId xmlns:a16="http://schemas.microsoft.com/office/drawing/2014/main" id="{66A1A9DA-2F07-4B40-9469-63C2F977F339}"/>
              </a:ext>
            </a:extLst>
          </p:cNvPr>
          <p:cNvGrpSpPr/>
          <p:nvPr/>
        </p:nvGrpSpPr>
        <p:grpSpPr>
          <a:xfrm rot="321486">
            <a:off x="2621658" y="1378021"/>
            <a:ext cx="3993971" cy="2304330"/>
            <a:chOff x="2509656" y="2424897"/>
            <a:chExt cx="3479180" cy="2012296"/>
          </a:xfrm>
        </p:grpSpPr>
        <p:pic>
          <p:nvPicPr>
            <p:cNvPr id="11" name="图片 23">
              <a:extLst>
                <a:ext uri="{FF2B5EF4-FFF2-40B4-BE49-F238E27FC236}">
                  <a16:creationId xmlns:a16="http://schemas.microsoft.com/office/drawing/2014/main" id="{03E098DC-D37C-45FD-8F6A-B164CF57CFC0}"/>
                </a:ext>
              </a:extLst>
            </p:cNvPr>
            <p:cNvPicPr>
              <a:picLocks noChangeAspect="1"/>
            </p:cNvPicPr>
            <p:nvPr/>
          </p:nvPicPr>
          <p:blipFill>
            <a:blip r:embed="rId9"/>
            <a:stretch>
              <a:fillRect/>
            </a:stretch>
          </p:blipFill>
          <p:spPr>
            <a:xfrm>
              <a:off x="2875042" y="2424897"/>
              <a:ext cx="2895682" cy="1998856"/>
            </a:xfrm>
            <a:prstGeom prst="rect">
              <a:avLst/>
            </a:prstGeom>
          </p:spPr>
        </p:pic>
        <p:sp>
          <p:nvSpPr>
            <p:cNvPr id="12" name="TextBox 11">
              <a:extLst>
                <a:ext uri="{FF2B5EF4-FFF2-40B4-BE49-F238E27FC236}">
                  <a16:creationId xmlns:a16="http://schemas.microsoft.com/office/drawing/2014/main" id="{FB595BD3-55A6-4A33-B90A-925CC8022248}"/>
                </a:ext>
              </a:extLst>
            </p:cNvPr>
            <p:cNvSpPr txBox="1"/>
            <p:nvPr/>
          </p:nvSpPr>
          <p:spPr>
            <a:xfrm rot="468063">
              <a:off x="2509656" y="3215097"/>
              <a:ext cx="3479180" cy="1222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867" b="1" kern="0">
                  <a:solidFill>
                    <a:srgbClr val="FFFF00"/>
                  </a:solidFill>
                  <a:latin typeface="Cambria" panose="02040503050406030204" pitchFamily="18" charset="0"/>
                  <a:ea typeface="Cambria" panose="02040503050406030204" pitchFamily="18" charset="0"/>
                  <a:sym typeface="Arial"/>
                </a:rPr>
                <a:t>Tổ 2</a:t>
              </a:r>
              <a:endParaRPr lang="vi-VN" sz="5867" b="1" kern="0">
                <a:solidFill>
                  <a:srgbClr val="FFFF00"/>
                </a:solidFill>
                <a:latin typeface="Cambria" panose="02040503050406030204" pitchFamily="18" charset="0"/>
                <a:ea typeface="Cambria" panose="02040503050406030204" pitchFamily="18" charset="0"/>
                <a:sym typeface="Arial"/>
              </a:endParaRPr>
            </a:p>
          </p:txBody>
        </p:sp>
      </p:grpSp>
      <p:grpSp>
        <p:nvGrpSpPr>
          <p:cNvPr id="13" name="Group 12">
            <a:extLst>
              <a:ext uri="{FF2B5EF4-FFF2-40B4-BE49-F238E27FC236}">
                <a16:creationId xmlns:a16="http://schemas.microsoft.com/office/drawing/2014/main" id="{E32F1661-6C76-4501-91B8-41FC16A45462}"/>
              </a:ext>
            </a:extLst>
          </p:cNvPr>
          <p:cNvGrpSpPr/>
          <p:nvPr/>
        </p:nvGrpSpPr>
        <p:grpSpPr>
          <a:xfrm>
            <a:off x="5599350" y="1531584"/>
            <a:ext cx="4351855" cy="2137507"/>
            <a:chOff x="4633453" y="1886839"/>
            <a:chExt cx="3479180" cy="1577911"/>
          </a:xfrm>
        </p:grpSpPr>
        <p:pic>
          <p:nvPicPr>
            <p:cNvPr id="14" name="图片 24">
              <a:extLst>
                <a:ext uri="{FF2B5EF4-FFF2-40B4-BE49-F238E27FC236}">
                  <a16:creationId xmlns:a16="http://schemas.microsoft.com/office/drawing/2014/main" id="{069B92CA-F802-43D2-818E-0C8AABC83B81}"/>
                </a:ext>
              </a:extLst>
            </p:cNvPr>
            <p:cNvPicPr>
              <a:picLocks noChangeAspect="1"/>
            </p:cNvPicPr>
            <p:nvPr/>
          </p:nvPicPr>
          <p:blipFill>
            <a:blip r:embed="rId10"/>
            <a:stretch>
              <a:fillRect/>
            </a:stretch>
          </p:blipFill>
          <p:spPr>
            <a:xfrm>
              <a:off x="5028442" y="1886839"/>
              <a:ext cx="2378332" cy="1457485"/>
            </a:xfrm>
            <a:prstGeom prst="rect">
              <a:avLst/>
            </a:prstGeom>
          </p:spPr>
        </p:pic>
        <p:sp>
          <p:nvSpPr>
            <p:cNvPr id="15" name="TextBox 14">
              <a:extLst>
                <a:ext uri="{FF2B5EF4-FFF2-40B4-BE49-F238E27FC236}">
                  <a16:creationId xmlns:a16="http://schemas.microsoft.com/office/drawing/2014/main" id="{01E7DA76-193F-4600-9674-42C7A180AF74}"/>
                </a:ext>
              </a:extLst>
            </p:cNvPr>
            <p:cNvSpPr txBox="1"/>
            <p:nvPr/>
          </p:nvSpPr>
          <p:spPr>
            <a:xfrm rot="366265">
              <a:off x="4633453" y="2431672"/>
              <a:ext cx="3479180" cy="1033078"/>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867" b="1" kern="0">
                  <a:solidFill>
                    <a:srgbClr val="002060"/>
                  </a:solidFill>
                  <a:latin typeface="Cambria" panose="02040503050406030204" pitchFamily="18" charset="0"/>
                  <a:ea typeface="Cambria" panose="02040503050406030204" pitchFamily="18" charset="0"/>
                  <a:sym typeface="Arial"/>
                </a:rPr>
                <a:t>Tổ 3</a:t>
              </a:r>
              <a:endParaRPr lang="vi-VN" sz="5867" b="1" kern="0">
                <a:solidFill>
                  <a:srgbClr val="002060"/>
                </a:solidFill>
                <a:latin typeface="Cambria" panose="02040503050406030204" pitchFamily="18" charset="0"/>
                <a:ea typeface="Cambria" panose="02040503050406030204" pitchFamily="18" charset="0"/>
                <a:sym typeface="Arial"/>
              </a:endParaRPr>
            </a:p>
          </p:txBody>
        </p:sp>
      </p:grpSp>
      <p:grpSp>
        <p:nvGrpSpPr>
          <p:cNvPr id="16" name="Group 15">
            <a:extLst>
              <a:ext uri="{FF2B5EF4-FFF2-40B4-BE49-F238E27FC236}">
                <a16:creationId xmlns:a16="http://schemas.microsoft.com/office/drawing/2014/main" id="{484D092D-3009-4C4E-AD3C-26D7F18B4404}"/>
              </a:ext>
            </a:extLst>
          </p:cNvPr>
          <p:cNvGrpSpPr/>
          <p:nvPr/>
        </p:nvGrpSpPr>
        <p:grpSpPr>
          <a:xfrm>
            <a:off x="8171597" y="1083126"/>
            <a:ext cx="4638907" cy="2259414"/>
            <a:chOff x="6327221" y="1535251"/>
            <a:chExt cx="3479180" cy="1694560"/>
          </a:xfrm>
        </p:grpSpPr>
        <p:pic>
          <p:nvPicPr>
            <p:cNvPr id="17" name="图片 26">
              <a:extLst>
                <a:ext uri="{FF2B5EF4-FFF2-40B4-BE49-F238E27FC236}">
                  <a16:creationId xmlns:a16="http://schemas.microsoft.com/office/drawing/2014/main" id="{0823CDEC-F23C-4160-B229-074702F19026}"/>
                </a:ext>
              </a:extLst>
            </p:cNvPr>
            <p:cNvPicPr>
              <a:picLocks noChangeAspect="1"/>
            </p:cNvPicPr>
            <p:nvPr/>
          </p:nvPicPr>
          <p:blipFill>
            <a:blip r:embed="rId11"/>
            <a:stretch>
              <a:fillRect/>
            </a:stretch>
          </p:blipFill>
          <p:spPr>
            <a:xfrm>
              <a:off x="7099533" y="1535251"/>
              <a:ext cx="2134614" cy="1651009"/>
            </a:xfrm>
            <a:prstGeom prst="rect">
              <a:avLst/>
            </a:prstGeom>
          </p:spPr>
        </p:pic>
        <p:sp>
          <p:nvSpPr>
            <p:cNvPr id="18" name="TextBox 17">
              <a:extLst>
                <a:ext uri="{FF2B5EF4-FFF2-40B4-BE49-F238E27FC236}">
                  <a16:creationId xmlns:a16="http://schemas.microsoft.com/office/drawing/2014/main" id="{FB30E8BF-0036-4AA1-B246-3A4CBB565357}"/>
                </a:ext>
              </a:extLst>
            </p:cNvPr>
            <p:cNvSpPr txBox="1"/>
            <p:nvPr/>
          </p:nvSpPr>
          <p:spPr>
            <a:xfrm rot="567434">
              <a:off x="6327221" y="2180222"/>
              <a:ext cx="3479180" cy="10495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867" b="1" kern="0">
                  <a:solidFill>
                    <a:srgbClr val="4472C4"/>
                  </a:solidFill>
                  <a:latin typeface="Cambria" panose="02040503050406030204" pitchFamily="18" charset="0"/>
                  <a:ea typeface="Cambria" panose="02040503050406030204" pitchFamily="18" charset="0"/>
                  <a:sym typeface="Arial"/>
                </a:rPr>
                <a:t>Tổ 4</a:t>
              </a:r>
              <a:endParaRPr lang="vi-VN" sz="5867" b="1" kern="0">
                <a:solidFill>
                  <a:srgbClr val="4472C4"/>
                </a:solidFill>
                <a:latin typeface="Cambria" panose="02040503050406030204" pitchFamily="18" charset="0"/>
                <a:ea typeface="Cambria" panose="02040503050406030204" pitchFamily="18" charset="0"/>
                <a:sym typeface="Arial"/>
              </a:endParaRPr>
            </a:p>
          </p:txBody>
        </p:sp>
      </p:grpSp>
      <p:pic>
        <p:nvPicPr>
          <p:cNvPr id="22" name="Picture 21">
            <a:extLst>
              <a:ext uri="{FF2B5EF4-FFF2-40B4-BE49-F238E27FC236}">
                <a16:creationId xmlns:a16="http://schemas.microsoft.com/office/drawing/2014/main" id="{7DFE493B-B7FD-4AC7-BB92-5D4A15A2BCFC}"/>
              </a:ext>
            </a:extLst>
          </p:cNvPr>
          <p:cNvPicPr>
            <a:picLocks noChangeAspect="1"/>
          </p:cNvPicPr>
          <p:nvPr/>
        </p:nvPicPr>
        <p:blipFill>
          <a:blip r:embed="rId12"/>
          <a:stretch>
            <a:fillRect/>
          </a:stretch>
        </p:blipFill>
        <p:spPr>
          <a:xfrm>
            <a:off x="-372843" y="95854"/>
            <a:ext cx="12160541" cy="3032007"/>
          </a:xfrm>
          <a:prstGeom prst="rect">
            <a:avLst/>
          </a:prstGeom>
        </p:spPr>
      </p:pic>
    </p:spTree>
    <p:controls>
      <mc:AlternateContent xmlns:mc="http://schemas.openxmlformats.org/markup-compatibility/2006">
        <mc:Choice xmlns:v="urn:schemas-microsoft-com:vml" Requires="v">
          <p:control spid="3074" name="TextBox1" r:id="rId2" imgW="2095560" imgH="1514520"/>
        </mc:Choice>
        <mc:Fallback>
          <p:control name="TextBox1" r:id="rId2" imgW="2095560" imgH="1514520">
            <p:pic>
              <p:nvPicPr>
                <p:cNvPr id="27" name="TextBox1">
                  <a:extLst>
                    <a:ext uri="{FF2B5EF4-FFF2-40B4-BE49-F238E27FC236}">
                      <a16:creationId xmlns:a16="http://schemas.microsoft.com/office/drawing/2014/main" id="{22D51147-33DF-447F-9DE4-D30999AF8C5E}"/>
                    </a:ext>
                  </a:extLst>
                </p:cNvPr>
                <p:cNvPicPr>
                  <a:picLocks/>
                </p:cNvPicPr>
                <p:nvPr/>
              </p:nvPicPr>
              <p:blipFill>
                <a:blip r:embed="rId13"/>
                <a:stretch>
                  <a:fillRect/>
                </a:stretch>
              </p:blipFill>
              <p:spPr>
                <a:xfrm>
                  <a:off x="611866" y="4492450"/>
                  <a:ext cx="2093383" cy="1520117"/>
                </a:xfrm>
                <a:prstGeom prst="rect">
                  <a:avLst/>
                </a:prstGeom>
              </p:spPr>
            </p:pic>
          </p:control>
        </mc:Fallback>
      </mc:AlternateContent>
      <mc:AlternateContent xmlns:mc="http://schemas.openxmlformats.org/markup-compatibility/2006">
        <mc:Choice xmlns:v="urn:schemas-microsoft-com:vml" Requires="v">
          <p:control spid="3075" name="TextBox2" r:id="rId3" imgW="2095560" imgH="1390680"/>
        </mc:Choice>
        <mc:Fallback>
          <p:control name="TextBox2" r:id="rId3" imgW="2095560" imgH="1390680">
            <p:pic>
              <p:nvPicPr>
                <p:cNvPr id="28" name="TextBox2">
                  <a:extLst>
                    <a:ext uri="{FF2B5EF4-FFF2-40B4-BE49-F238E27FC236}">
                      <a16:creationId xmlns:a16="http://schemas.microsoft.com/office/drawing/2014/main" id="{24D2F0E1-6B5B-4E63-87B3-2DD8347FA6AC}"/>
                    </a:ext>
                  </a:extLst>
                </p:cNvPr>
                <p:cNvPicPr>
                  <a:picLocks/>
                </p:cNvPicPr>
                <p:nvPr/>
              </p:nvPicPr>
              <p:blipFill>
                <a:blip r:embed="rId14"/>
                <a:stretch>
                  <a:fillRect/>
                </a:stretch>
              </p:blipFill>
              <p:spPr>
                <a:xfrm>
                  <a:off x="3605627" y="3838664"/>
                  <a:ext cx="2093384" cy="1388032"/>
                </a:xfrm>
                <a:prstGeom prst="rect">
                  <a:avLst/>
                </a:prstGeom>
              </p:spPr>
            </p:pic>
          </p:control>
        </mc:Fallback>
      </mc:AlternateContent>
      <mc:AlternateContent xmlns:mc="http://schemas.openxmlformats.org/markup-compatibility/2006">
        <mc:Choice xmlns:v="urn:schemas-microsoft-com:vml" Requires="v">
          <p:control spid="3076" name="TextBox3" r:id="rId4" imgW="2114640" imgH="1390680"/>
        </mc:Choice>
        <mc:Fallback>
          <p:control name="TextBox3" r:id="rId4" imgW="2114640" imgH="1390680">
            <p:pic>
              <p:nvPicPr>
                <p:cNvPr id="29" name="TextBox3">
                  <a:extLst>
                    <a:ext uri="{FF2B5EF4-FFF2-40B4-BE49-F238E27FC236}">
                      <a16:creationId xmlns:a16="http://schemas.microsoft.com/office/drawing/2014/main" id="{F01264CE-24A3-4CED-87E5-AA5848AC93A4}"/>
                    </a:ext>
                  </a:extLst>
                </p:cNvPr>
                <p:cNvPicPr>
                  <a:picLocks/>
                </p:cNvPicPr>
                <p:nvPr/>
              </p:nvPicPr>
              <p:blipFill>
                <a:blip r:embed="rId15"/>
                <a:stretch>
                  <a:fillRect/>
                </a:stretch>
              </p:blipFill>
              <p:spPr>
                <a:xfrm>
                  <a:off x="6590039" y="3606135"/>
                  <a:ext cx="2116667" cy="1388031"/>
                </a:xfrm>
                <a:prstGeom prst="rect">
                  <a:avLst/>
                </a:prstGeom>
              </p:spPr>
            </p:pic>
          </p:control>
        </mc:Fallback>
      </mc:AlternateContent>
      <mc:AlternateContent xmlns:mc="http://schemas.openxmlformats.org/markup-compatibility/2006">
        <mc:Choice xmlns:v="urn:schemas-microsoft-com:vml" Requires="v">
          <p:control spid="3077" name="TextBox4" r:id="rId5" imgW="2238480" imgH="1514520"/>
        </mc:Choice>
        <mc:Fallback>
          <p:control name="TextBox4" r:id="rId5" imgW="2238480" imgH="1514520">
            <p:pic>
              <p:nvPicPr>
                <p:cNvPr id="30" name="TextBox4">
                  <a:extLst>
                    <a:ext uri="{FF2B5EF4-FFF2-40B4-BE49-F238E27FC236}">
                      <a16:creationId xmlns:a16="http://schemas.microsoft.com/office/drawing/2014/main" id="{DF733F52-087D-4224-B14E-01739E480E73}"/>
                    </a:ext>
                  </a:extLst>
                </p:cNvPr>
                <p:cNvPicPr>
                  <a:picLocks/>
                </p:cNvPicPr>
                <p:nvPr/>
              </p:nvPicPr>
              <p:blipFill>
                <a:blip r:embed="rId16"/>
                <a:stretch>
                  <a:fillRect/>
                </a:stretch>
              </p:blipFill>
              <p:spPr>
                <a:xfrm>
                  <a:off x="9459325" y="3525616"/>
                  <a:ext cx="2240084" cy="1510555"/>
                </a:xfrm>
                <a:prstGeom prst="rect">
                  <a:avLst/>
                </a:prstGeom>
              </p:spPr>
            </p:pic>
          </p:control>
        </mc:Fallback>
      </mc:AlternateContent>
    </p:controls>
    <p:extLst>
      <p:ext uri="{BB962C8B-B14F-4D97-AF65-F5344CB8AC3E}">
        <p14:creationId xmlns:p14="http://schemas.microsoft.com/office/powerpoint/2010/main" val="3933947777"/>
      </p:ext>
    </p:extLst>
  </p:cSld>
  <p:clrMapOvr>
    <a:masterClrMapping/>
  </p:clrMapOvr>
  <p:transition spd="slow">
    <p:randomBar dir="ver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FB39635-4615-4694-8B19-EBB2552DBD18}"/>
              </a:ext>
            </a:extLst>
          </p:cNvPr>
          <p:cNvGrpSpPr/>
          <p:nvPr/>
        </p:nvGrpSpPr>
        <p:grpSpPr>
          <a:xfrm rot="199546">
            <a:off x="6127485" y="1257007"/>
            <a:ext cx="2697113" cy="1599295"/>
            <a:chOff x="2303081" y="2295860"/>
            <a:chExt cx="3866191" cy="2154287"/>
          </a:xfrm>
        </p:grpSpPr>
        <p:sp>
          <p:nvSpPr>
            <p:cNvPr id="3" name="Freeform: Shape 2">
              <a:extLst>
                <a:ext uri="{FF2B5EF4-FFF2-40B4-BE49-F238E27FC236}">
                  <a16:creationId xmlns:a16="http://schemas.microsoft.com/office/drawing/2014/main" id="{765F95D0-514A-46C9-A899-47463C6A6BDA}"/>
                </a:ext>
              </a:extLst>
            </p:cNvPr>
            <p:cNvSpPr/>
            <p:nvPr/>
          </p:nvSpPr>
          <p:spPr>
            <a:xfrm>
              <a:off x="2303557" y="2295860"/>
              <a:ext cx="3599571"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5867" b="1" kern="0">
                <a:solidFill>
                  <a:srgbClr val="4472C4"/>
                </a:solidFill>
                <a:latin typeface="Cambria" panose="02040503050406030204" pitchFamily="18" charset="0"/>
                <a:ea typeface="Cambria" panose="02040503050406030204" pitchFamily="18" charset="0"/>
                <a:sym typeface="Arial"/>
              </a:endParaRPr>
            </a:p>
          </p:txBody>
        </p:sp>
        <p:sp>
          <p:nvSpPr>
            <p:cNvPr id="4" name="TextBox 3">
              <a:extLst>
                <a:ext uri="{FF2B5EF4-FFF2-40B4-BE49-F238E27FC236}">
                  <a16:creationId xmlns:a16="http://schemas.microsoft.com/office/drawing/2014/main" id="{9434A4EF-7064-42D4-82AA-CB4C4B622793}"/>
                </a:ext>
              </a:extLst>
            </p:cNvPr>
            <p:cNvSpPr txBox="1"/>
            <p:nvPr/>
          </p:nvSpPr>
          <p:spPr>
            <a:xfrm rot="21373733">
              <a:off x="2303081" y="2565053"/>
              <a:ext cx="3866191" cy="1885094"/>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endParaRPr lang="vi-VN" sz="5867" b="1" kern="0">
                <a:solidFill>
                  <a:srgbClr val="D34827"/>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Arial"/>
              </a:endParaRPr>
            </a:p>
          </p:txBody>
        </p:sp>
      </p:grpSp>
      <p:grpSp>
        <p:nvGrpSpPr>
          <p:cNvPr id="5" name="Group 4">
            <a:extLst>
              <a:ext uri="{FF2B5EF4-FFF2-40B4-BE49-F238E27FC236}">
                <a16:creationId xmlns:a16="http://schemas.microsoft.com/office/drawing/2014/main" id="{A5E5C0AE-2B29-4330-91C7-827C3F9AEAA8}"/>
              </a:ext>
            </a:extLst>
          </p:cNvPr>
          <p:cNvGrpSpPr/>
          <p:nvPr/>
        </p:nvGrpSpPr>
        <p:grpSpPr>
          <a:xfrm rot="199546">
            <a:off x="6878998" y="1410398"/>
            <a:ext cx="3608727" cy="2270457"/>
            <a:chOff x="2303081" y="2295860"/>
            <a:chExt cx="3866191" cy="1860883"/>
          </a:xfrm>
        </p:grpSpPr>
        <p:sp>
          <p:nvSpPr>
            <p:cNvPr id="6" name="Freeform: Shape 5">
              <a:extLst>
                <a:ext uri="{FF2B5EF4-FFF2-40B4-BE49-F238E27FC236}">
                  <a16:creationId xmlns:a16="http://schemas.microsoft.com/office/drawing/2014/main" id="{DE28B565-5A30-4475-B9B1-1BFC53504EF2}"/>
                </a:ext>
              </a:extLst>
            </p:cNvPr>
            <p:cNvSpPr/>
            <p:nvPr/>
          </p:nvSpPr>
          <p:spPr>
            <a:xfrm>
              <a:off x="2303557" y="2295860"/>
              <a:ext cx="3599571"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5867" b="1" kern="0">
                <a:solidFill>
                  <a:srgbClr val="4472C4"/>
                </a:solidFill>
                <a:latin typeface="Cambria" panose="02040503050406030204" pitchFamily="18" charset="0"/>
                <a:ea typeface="Cambria" panose="02040503050406030204" pitchFamily="18" charset="0"/>
                <a:sym typeface="Arial"/>
              </a:endParaRPr>
            </a:p>
          </p:txBody>
        </p:sp>
        <p:sp>
          <p:nvSpPr>
            <p:cNvPr id="7" name="TextBox 6">
              <a:extLst>
                <a:ext uri="{FF2B5EF4-FFF2-40B4-BE49-F238E27FC236}">
                  <a16:creationId xmlns:a16="http://schemas.microsoft.com/office/drawing/2014/main" id="{651776B3-8D69-40D8-807B-56CFDDB6D41E}"/>
                </a:ext>
              </a:extLst>
            </p:cNvPr>
            <p:cNvSpPr txBox="1"/>
            <p:nvPr/>
          </p:nvSpPr>
          <p:spPr>
            <a:xfrm rot="21373733">
              <a:off x="2303081" y="2934099"/>
              <a:ext cx="3866191" cy="1147001"/>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endParaRPr lang="vi-VN" sz="5867" b="1" kern="0">
                <a:solidFill>
                  <a:srgbClr val="D34827"/>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Arial"/>
              </a:endParaRPr>
            </a:p>
          </p:txBody>
        </p:sp>
      </p:grpSp>
      <p:sp>
        <p:nvSpPr>
          <p:cNvPr id="8" name="TextBox 7">
            <a:extLst>
              <a:ext uri="{FF2B5EF4-FFF2-40B4-BE49-F238E27FC236}">
                <a16:creationId xmlns:a16="http://schemas.microsoft.com/office/drawing/2014/main" id="{FB8EACBA-DD78-4B3A-81CB-98467D1A6457}"/>
              </a:ext>
            </a:extLst>
          </p:cNvPr>
          <p:cNvSpPr txBox="1"/>
          <p:nvPr/>
        </p:nvSpPr>
        <p:spPr>
          <a:xfrm>
            <a:off x="297180" y="256115"/>
            <a:ext cx="11597641" cy="1010135"/>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333" b="1" kern="0" dirty="0" err="1">
                <a:solidFill>
                  <a:srgbClr val="4472C4"/>
                </a:solidFill>
                <a:latin typeface="Cambria" panose="02040503050406030204" pitchFamily="18" charset="0"/>
                <a:ea typeface="Cambria" panose="02040503050406030204" pitchFamily="18" charset="0"/>
                <a:sym typeface="Arial"/>
              </a:rPr>
              <a:t>Luyện</a:t>
            </a:r>
            <a:r>
              <a:rPr lang="en-US" sz="5333" b="1" kern="0" dirty="0">
                <a:solidFill>
                  <a:srgbClr val="4472C4"/>
                </a:solidFill>
                <a:latin typeface="Cambria" panose="02040503050406030204" pitchFamily="18" charset="0"/>
                <a:ea typeface="Cambria" panose="02040503050406030204" pitchFamily="18" charset="0"/>
                <a:sym typeface="Arial"/>
              </a:rPr>
              <a:t> </a:t>
            </a:r>
            <a:r>
              <a:rPr lang="en-US" sz="5333" b="1" kern="0" dirty="0" err="1">
                <a:solidFill>
                  <a:srgbClr val="4472C4"/>
                </a:solidFill>
                <a:latin typeface="Cambria" panose="02040503050406030204" pitchFamily="18" charset="0"/>
                <a:ea typeface="Cambria" panose="02040503050406030204" pitchFamily="18" charset="0"/>
                <a:sym typeface="Arial"/>
              </a:rPr>
              <a:t>đọc</a:t>
            </a:r>
            <a:r>
              <a:rPr lang="en-US" sz="5333" b="1" kern="0" dirty="0">
                <a:solidFill>
                  <a:srgbClr val="4472C4"/>
                </a:solidFill>
                <a:latin typeface="Cambria" panose="02040503050406030204" pitchFamily="18" charset="0"/>
                <a:ea typeface="Cambria" panose="02040503050406030204" pitchFamily="18" charset="0"/>
                <a:sym typeface="Arial"/>
              </a:rPr>
              <a:t> </a:t>
            </a:r>
            <a:r>
              <a:rPr lang="en-US" sz="5333" b="1" kern="0" dirty="0" err="1">
                <a:solidFill>
                  <a:srgbClr val="4472C4"/>
                </a:solidFill>
                <a:latin typeface="Cambria" panose="02040503050406030204" pitchFamily="18" charset="0"/>
                <a:ea typeface="Cambria" panose="02040503050406030204" pitchFamily="18" charset="0"/>
                <a:sym typeface="Arial"/>
              </a:rPr>
              <a:t>diễn</a:t>
            </a:r>
            <a:r>
              <a:rPr lang="en-US" sz="5333" b="1" kern="0" dirty="0">
                <a:solidFill>
                  <a:srgbClr val="4472C4"/>
                </a:solidFill>
                <a:latin typeface="Cambria" panose="02040503050406030204" pitchFamily="18" charset="0"/>
                <a:ea typeface="Cambria" panose="02040503050406030204" pitchFamily="18" charset="0"/>
                <a:sym typeface="Arial"/>
              </a:rPr>
              <a:t> </a:t>
            </a:r>
            <a:r>
              <a:rPr lang="en-US" sz="5333" b="1" kern="0" dirty="0" err="1">
                <a:solidFill>
                  <a:srgbClr val="4472C4"/>
                </a:solidFill>
                <a:latin typeface="Cambria" panose="02040503050406030204" pitchFamily="18" charset="0"/>
                <a:ea typeface="Cambria" panose="02040503050406030204" pitchFamily="18" charset="0"/>
                <a:sym typeface="Arial"/>
              </a:rPr>
              <a:t>cảm</a:t>
            </a:r>
            <a:r>
              <a:rPr lang="en-US" sz="5333" b="1" kern="0" dirty="0">
                <a:solidFill>
                  <a:srgbClr val="4472C4"/>
                </a:solidFill>
                <a:latin typeface="Cambria" panose="02040503050406030204" pitchFamily="18" charset="0"/>
                <a:ea typeface="Cambria" panose="02040503050406030204" pitchFamily="18" charset="0"/>
                <a:sym typeface="Arial"/>
              </a:rPr>
              <a:t> </a:t>
            </a:r>
            <a:r>
              <a:rPr lang="en-US" sz="5333" b="1" kern="0" dirty="0" err="1">
                <a:solidFill>
                  <a:srgbClr val="4472C4"/>
                </a:solidFill>
                <a:latin typeface="Cambria" panose="02040503050406030204" pitchFamily="18" charset="0"/>
                <a:ea typeface="Cambria" panose="02040503050406030204" pitchFamily="18" charset="0"/>
                <a:sym typeface="Arial"/>
              </a:rPr>
              <a:t>bài</a:t>
            </a:r>
            <a:r>
              <a:rPr lang="en-US" sz="5333" b="1" kern="0" dirty="0">
                <a:solidFill>
                  <a:srgbClr val="4472C4"/>
                </a:solidFill>
                <a:latin typeface="Cambria" panose="02040503050406030204" pitchFamily="18" charset="0"/>
                <a:ea typeface="Cambria" panose="02040503050406030204" pitchFamily="18" charset="0"/>
                <a:sym typeface="Arial"/>
              </a:rPr>
              <a:t> </a:t>
            </a:r>
            <a:r>
              <a:rPr lang="en-US" sz="5333" b="1" kern="0" dirty="0" err="1">
                <a:solidFill>
                  <a:srgbClr val="4472C4"/>
                </a:solidFill>
                <a:latin typeface="Cambria" panose="02040503050406030204" pitchFamily="18" charset="0"/>
                <a:ea typeface="Cambria" panose="02040503050406030204" pitchFamily="18" charset="0"/>
                <a:sym typeface="Arial"/>
              </a:rPr>
              <a:t>đọc</a:t>
            </a:r>
            <a:endParaRPr lang="en-US" sz="5333" b="1" kern="0" dirty="0">
              <a:solidFill>
                <a:srgbClr val="4472C4"/>
              </a:solidFill>
              <a:latin typeface="Cambria" panose="02040503050406030204" pitchFamily="18" charset="0"/>
              <a:ea typeface="Cambria" panose="02040503050406030204" pitchFamily="18" charset="0"/>
              <a:sym typeface="Arial"/>
            </a:endParaRPr>
          </a:p>
        </p:txBody>
      </p:sp>
      <p:grpSp>
        <p:nvGrpSpPr>
          <p:cNvPr id="9" name="Group 8">
            <a:extLst>
              <a:ext uri="{FF2B5EF4-FFF2-40B4-BE49-F238E27FC236}">
                <a16:creationId xmlns:a16="http://schemas.microsoft.com/office/drawing/2014/main" id="{F7948F34-3D7C-49FD-94DC-C4590A371491}"/>
              </a:ext>
            </a:extLst>
          </p:cNvPr>
          <p:cNvGrpSpPr/>
          <p:nvPr/>
        </p:nvGrpSpPr>
        <p:grpSpPr>
          <a:xfrm>
            <a:off x="6622813" y="2655695"/>
            <a:ext cx="6671523" cy="3988175"/>
            <a:chOff x="5225085" y="2071668"/>
            <a:chExt cx="5003642" cy="2991131"/>
          </a:xfrm>
        </p:grpSpPr>
        <p:grpSp>
          <p:nvGrpSpPr>
            <p:cNvPr id="10" name="Group 9">
              <a:extLst>
                <a:ext uri="{FF2B5EF4-FFF2-40B4-BE49-F238E27FC236}">
                  <a16:creationId xmlns:a16="http://schemas.microsoft.com/office/drawing/2014/main" id="{4739D920-99C5-4722-A345-F359BA3A3B9F}"/>
                </a:ext>
              </a:extLst>
            </p:cNvPr>
            <p:cNvGrpSpPr/>
            <p:nvPr/>
          </p:nvGrpSpPr>
          <p:grpSpPr>
            <a:xfrm rot="20669035">
              <a:off x="5225085" y="2071668"/>
              <a:ext cx="5003642" cy="2991131"/>
              <a:chOff x="2303081" y="2295860"/>
              <a:chExt cx="3866191" cy="1860883"/>
            </a:xfrm>
          </p:grpSpPr>
          <p:sp>
            <p:nvSpPr>
              <p:cNvPr id="12" name="Freeform: Shape 11">
                <a:extLst>
                  <a:ext uri="{FF2B5EF4-FFF2-40B4-BE49-F238E27FC236}">
                    <a16:creationId xmlns:a16="http://schemas.microsoft.com/office/drawing/2014/main" id="{634A2B48-FEB2-4535-9A3C-6D6E43EC1270}"/>
                  </a:ext>
                </a:extLst>
              </p:cNvPr>
              <p:cNvSpPr/>
              <p:nvPr/>
            </p:nvSpPr>
            <p:spPr>
              <a:xfrm>
                <a:off x="2303557" y="2295860"/>
                <a:ext cx="3599571"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F369A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5867" b="1" kern="0">
                  <a:solidFill>
                    <a:srgbClr val="4472C4"/>
                  </a:solidFill>
                  <a:latin typeface="Cambria" panose="02040503050406030204" pitchFamily="18" charset="0"/>
                  <a:ea typeface="Cambria" panose="02040503050406030204" pitchFamily="18" charset="0"/>
                  <a:sym typeface="Arial"/>
                </a:endParaRPr>
              </a:p>
            </p:txBody>
          </p:sp>
          <p:sp>
            <p:nvSpPr>
              <p:cNvPr id="13" name="TextBox 12">
                <a:extLst>
                  <a:ext uri="{FF2B5EF4-FFF2-40B4-BE49-F238E27FC236}">
                    <a16:creationId xmlns:a16="http://schemas.microsoft.com/office/drawing/2014/main" id="{F59BEA84-D2A8-4A61-BED3-638E46D2533F}"/>
                  </a:ext>
                </a:extLst>
              </p:cNvPr>
              <p:cNvSpPr txBox="1"/>
              <p:nvPr/>
            </p:nvSpPr>
            <p:spPr>
              <a:xfrm rot="21373733">
                <a:off x="2303081" y="3181108"/>
                <a:ext cx="3866191" cy="652984"/>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endParaRPr lang="vi-VN" sz="5867" b="1" kern="0">
                  <a:solidFill>
                    <a:srgbClr val="D34827"/>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Arial"/>
                </a:endParaRPr>
              </a:p>
            </p:txBody>
          </p:sp>
        </p:grpSp>
        <p:sp>
          <p:nvSpPr>
            <p:cNvPr id="11" name="TextBox 10">
              <a:extLst>
                <a:ext uri="{FF2B5EF4-FFF2-40B4-BE49-F238E27FC236}">
                  <a16:creationId xmlns:a16="http://schemas.microsoft.com/office/drawing/2014/main" id="{4B62C7AB-935B-4AE0-A4AA-CA43C9D18B8E}"/>
                </a:ext>
              </a:extLst>
            </p:cNvPr>
            <p:cNvSpPr txBox="1"/>
            <p:nvPr/>
          </p:nvSpPr>
          <p:spPr>
            <a:xfrm rot="20097314">
              <a:off x="5774683" y="3110904"/>
              <a:ext cx="3573146" cy="1142829"/>
            </a:xfrm>
            <a:prstGeom prst="rect">
              <a:avLst/>
            </a:prstGeom>
            <a:noFill/>
          </p:spPr>
          <p:txBody>
            <a:bodyPr wrap="square" lIns="86699" tIns="43349" rIns="86699" bIns="43349">
              <a:spAutoFit/>
            </a:bodyPr>
            <a:lstStyle/>
            <a:p>
              <a:pPr algn="ctr" defTabSz="1219170">
                <a:buClr>
                  <a:srgbClr val="000000"/>
                </a:buClr>
              </a:pPr>
              <a:r>
                <a:rPr lang="en-US" altLang="zh-CN" sz="9333" b="1" kern="0" cap="all">
                  <a:solidFill>
                    <a:srgbClr val="CE2C81"/>
                  </a:solidFill>
                  <a:effectLst>
                    <a:glow rad="63500">
                      <a:srgbClr val="FFC000">
                        <a:satMod val="175000"/>
                        <a:alpha val="40000"/>
                      </a:srgbClr>
                    </a:glow>
                  </a:effectLst>
                  <a:latin typeface="Cambria" panose="02040503050406030204" pitchFamily="18" charset="0"/>
                  <a:ea typeface="Cambria" panose="02040503050406030204" pitchFamily="18" charset="0"/>
                  <a:cs typeface="Arial" panose="020B0604020202020204" pitchFamily="34" charset="0"/>
                  <a:sym typeface="Arial"/>
                </a:rPr>
                <a:t>Dặn dò</a:t>
              </a:r>
              <a:endParaRPr lang="zh-CN" altLang="en-US" sz="9333" b="1" kern="0" cap="all" dirty="0">
                <a:solidFill>
                  <a:srgbClr val="00B050"/>
                </a:solidFill>
                <a:effectLst>
                  <a:glow rad="63500">
                    <a:srgbClr val="A5A5A5">
                      <a:satMod val="175000"/>
                      <a:alpha val="40000"/>
                    </a:srgbClr>
                  </a:glow>
                </a:effectLst>
                <a:latin typeface="Cambria" panose="02040503050406030204" pitchFamily="18" charset="0"/>
                <a:ea typeface="方正粗谭黑简体" panose="02000000000000000000" pitchFamily="2" charset="-122"/>
                <a:cs typeface="Arial" panose="020B0604020202020204" pitchFamily="34" charset="0"/>
                <a:sym typeface="Arial"/>
              </a:endParaRPr>
            </a:p>
          </p:txBody>
        </p:sp>
      </p:grpSp>
      <p:sp>
        <p:nvSpPr>
          <p:cNvPr id="14" name="TextBox 13">
            <a:extLst>
              <a:ext uri="{FF2B5EF4-FFF2-40B4-BE49-F238E27FC236}">
                <a16:creationId xmlns:a16="http://schemas.microsoft.com/office/drawing/2014/main" id="{3B51A22D-8657-4E92-A818-50690B73AB7F}"/>
              </a:ext>
            </a:extLst>
          </p:cNvPr>
          <p:cNvSpPr txBox="1"/>
          <p:nvPr/>
        </p:nvSpPr>
        <p:spPr>
          <a:xfrm>
            <a:off x="1133961" y="1452092"/>
            <a:ext cx="9705927" cy="1010135"/>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333" b="1" kern="0" dirty="0" err="1">
                <a:solidFill>
                  <a:srgbClr val="4472C4"/>
                </a:solidFill>
                <a:latin typeface="Cambria" panose="02040503050406030204" pitchFamily="18" charset="0"/>
                <a:ea typeface="Cambria" panose="02040503050406030204" pitchFamily="18" charset="0"/>
                <a:sym typeface="Arial"/>
              </a:rPr>
              <a:t>Luyện</a:t>
            </a:r>
            <a:r>
              <a:rPr lang="en-US" sz="5333" b="1" kern="0" dirty="0">
                <a:solidFill>
                  <a:srgbClr val="4472C4"/>
                </a:solidFill>
                <a:latin typeface="Cambria" panose="02040503050406030204" pitchFamily="18" charset="0"/>
                <a:ea typeface="Cambria" panose="02040503050406030204" pitchFamily="18" charset="0"/>
                <a:sym typeface="Arial"/>
              </a:rPr>
              <a:t> </a:t>
            </a:r>
            <a:r>
              <a:rPr lang="en-US" sz="5333" b="1" kern="0" dirty="0" err="1">
                <a:solidFill>
                  <a:srgbClr val="4472C4"/>
                </a:solidFill>
                <a:latin typeface="Cambria" panose="02040503050406030204" pitchFamily="18" charset="0"/>
                <a:ea typeface="Cambria" panose="02040503050406030204" pitchFamily="18" charset="0"/>
                <a:sym typeface="Arial"/>
              </a:rPr>
              <a:t>tập</a:t>
            </a:r>
            <a:r>
              <a:rPr lang="en-US" sz="5333" b="1" kern="0" dirty="0">
                <a:solidFill>
                  <a:srgbClr val="4472C4"/>
                </a:solidFill>
                <a:latin typeface="Cambria" panose="02040503050406030204" pitchFamily="18" charset="0"/>
                <a:ea typeface="Cambria" panose="02040503050406030204" pitchFamily="18" charset="0"/>
                <a:sym typeface="Arial"/>
              </a:rPr>
              <a:t> </a:t>
            </a:r>
            <a:r>
              <a:rPr lang="en-US" sz="5333" b="1" kern="0" dirty="0" err="1">
                <a:solidFill>
                  <a:srgbClr val="4472C4"/>
                </a:solidFill>
                <a:latin typeface="Cambria" panose="02040503050406030204" pitchFamily="18" charset="0"/>
                <a:ea typeface="Cambria" panose="02040503050406030204" pitchFamily="18" charset="0"/>
                <a:sym typeface="Arial"/>
              </a:rPr>
              <a:t>trả</a:t>
            </a:r>
            <a:r>
              <a:rPr lang="en-US" sz="5333" b="1" kern="0" dirty="0">
                <a:solidFill>
                  <a:srgbClr val="4472C4"/>
                </a:solidFill>
                <a:latin typeface="Cambria" panose="02040503050406030204" pitchFamily="18" charset="0"/>
                <a:ea typeface="Cambria" panose="02040503050406030204" pitchFamily="18" charset="0"/>
                <a:sym typeface="Arial"/>
              </a:rPr>
              <a:t> </a:t>
            </a:r>
            <a:r>
              <a:rPr lang="en-US" sz="5333" b="1" kern="0" dirty="0" err="1">
                <a:solidFill>
                  <a:srgbClr val="4472C4"/>
                </a:solidFill>
                <a:latin typeface="Cambria" panose="02040503050406030204" pitchFamily="18" charset="0"/>
                <a:ea typeface="Cambria" panose="02040503050406030204" pitchFamily="18" charset="0"/>
                <a:sym typeface="Arial"/>
              </a:rPr>
              <a:t>lời</a:t>
            </a:r>
            <a:r>
              <a:rPr lang="en-US" sz="5333" b="1" kern="0" dirty="0">
                <a:solidFill>
                  <a:srgbClr val="4472C4"/>
                </a:solidFill>
                <a:latin typeface="Cambria" panose="02040503050406030204" pitchFamily="18" charset="0"/>
                <a:ea typeface="Cambria" panose="02040503050406030204" pitchFamily="18" charset="0"/>
                <a:sym typeface="Arial"/>
              </a:rPr>
              <a:t> </a:t>
            </a:r>
            <a:r>
              <a:rPr lang="en-US" sz="5333" b="1" kern="0" dirty="0" err="1">
                <a:solidFill>
                  <a:srgbClr val="4472C4"/>
                </a:solidFill>
                <a:latin typeface="Cambria" panose="02040503050406030204" pitchFamily="18" charset="0"/>
                <a:ea typeface="Cambria" panose="02040503050406030204" pitchFamily="18" charset="0"/>
                <a:sym typeface="Arial"/>
              </a:rPr>
              <a:t>câu</a:t>
            </a:r>
            <a:r>
              <a:rPr lang="en-US" sz="5333" b="1" kern="0" dirty="0">
                <a:solidFill>
                  <a:srgbClr val="4472C4"/>
                </a:solidFill>
                <a:latin typeface="Cambria" panose="02040503050406030204" pitchFamily="18" charset="0"/>
                <a:ea typeface="Cambria" panose="02040503050406030204" pitchFamily="18" charset="0"/>
                <a:sym typeface="Arial"/>
              </a:rPr>
              <a:t> </a:t>
            </a:r>
            <a:r>
              <a:rPr lang="en-US" sz="5333" b="1" kern="0" dirty="0" err="1">
                <a:solidFill>
                  <a:srgbClr val="4472C4"/>
                </a:solidFill>
                <a:latin typeface="Cambria" panose="02040503050406030204" pitchFamily="18" charset="0"/>
                <a:ea typeface="Cambria" panose="02040503050406030204" pitchFamily="18" charset="0"/>
                <a:sym typeface="Arial"/>
              </a:rPr>
              <a:t>hỏi</a:t>
            </a:r>
            <a:endParaRPr lang="en-US" sz="5333" b="1" kern="0" dirty="0">
              <a:solidFill>
                <a:srgbClr val="4472C4"/>
              </a:solidFill>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381540144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28" name="Picture 4" descr="C:\Users\Thinkpad\Desktop\新建文件夹 (2)\·_0002_图层-2.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37303"/>
          <a:stretch>
            <a:fillRect/>
          </a:stretch>
        </p:blipFill>
        <p:spPr bwMode="auto">
          <a:xfrm>
            <a:off x="0" y="0"/>
            <a:ext cx="12192000" cy="430106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Thinkpad\Desktop\新建文件夹 (2)\·_0001_图层-3.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2222" t="50000"/>
          <a:stretch>
            <a:fillRect/>
          </a:stretch>
        </p:blipFill>
        <p:spPr bwMode="auto">
          <a:xfrm>
            <a:off x="5712557" y="3704750"/>
            <a:ext cx="6480043" cy="3155283"/>
          </a:xfrm>
          <a:prstGeom prst="rect">
            <a:avLst/>
          </a:prstGeom>
          <a:noFill/>
          <a:extLst>
            <a:ext uri="{909E8E84-426E-40DD-AFC4-6F175D3DCCD1}">
              <a14:hiddenFill xmlns:a14="http://schemas.microsoft.com/office/drawing/2010/main">
                <a:solidFill>
                  <a:srgbClr val="FFFFFF"/>
                </a:solidFill>
              </a14:hiddenFill>
            </a:ext>
          </a:extLst>
        </p:spPr>
      </p:pic>
      <p:sp>
        <p:nvSpPr>
          <p:cNvPr id="20" name="淘宝网Chenying0907出品 19"/>
          <p:cNvSpPr/>
          <p:nvPr/>
        </p:nvSpPr>
        <p:spPr>
          <a:xfrm>
            <a:off x="-1508125" y="4727575"/>
            <a:ext cx="1216025" cy="1216025"/>
          </a:xfrm>
          <a:prstGeom prst="ellipse">
            <a:avLst/>
          </a:prstGeom>
          <a:blipFill dpi="0" rotWithShape="1">
            <a:blip r:embed="rId6">
              <a:alphaModFix amt="51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印品黑体" panose="00000500000000000000" pitchFamily="2" charset="-122"/>
              <a:ea typeface="宋体" panose="02010600030101010101" pitchFamily="2" charset="-122"/>
              <a:cs typeface="+mn-cs"/>
            </a:endParaRPr>
          </a:p>
        </p:txBody>
      </p:sp>
      <p:sp>
        <p:nvSpPr>
          <p:cNvPr id="21" name="淘宝网Chenying0907出品 20"/>
          <p:cNvSpPr/>
          <p:nvPr/>
        </p:nvSpPr>
        <p:spPr>
          <a:xfrm>
            <a:off x="-900113" y="4597400"/>
            <a:ext cx="395288" cy="395288"/>
          </a:xfrm>
          <a:prstGeom prst="ellipse">
            <a:avLst/>
          </a:prstGeom>
          <a:blipFill dpi="0" rotWithShape="1">
            <a:blip r:embed="rId7" cstate="print">
              <a:alphaModFix amt="47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印品黑体" panose="00000500000000000000" pitchFamily="2" charset="-122"/>
              <a:ea typeface="宋体" panose="02010600030101010101" pitchFamily="2" charset="-122"/>
              <a:cs typeface="+mn-cs"/>
            </a:endParaRPr>
          </a:p>
        </p:txBody>
      </p:sp>
      <p:sp>
        <p:nvSpPr>
          <p:cNvPr id="22" name="淘宝网Chenying0907出品 21"/>
          <p:cNvSpPr/>
          <p:nvPr/>
        </p:nvSpPr>
        <p:spPr>
          <a:xfrm>
            <a:off x="-1493838" y="4794250"/>
            <a:ext cx="674688" cy="674688"/>
          </a:xfrm>
          <a:prstGeom prst="ellipse">
            <a:avLst/>
          </a:prstGeom>
          <a:blipFill dpi="0" rotWithShape="1">
            <a:blip r:embed="rId6">
              <a:alphaModFix amt="3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印品黑体" panose="00000500000000000000" pitchFamily="2" charset="-122"/>
              <a:ea typeface="宋体" panose="02010600030101010101" pitchFamily="2" charset="-122"/>
              <a:cs typeface="+mn-cs"/>
            </a:endParaRPr>
          </a:p>
        </p:txBody>
      </p:sp>
      <p:sp>
        <p:nvSpPr>
          <p:cNvPr id="23" name="淘宝网Chenying0907出品 22"/>
          <p:cNvSpPr/>
          <p:nvPr/>
        </p:nvSpPr>
        <p:spPr>
          <a:xfrm>
            <a:off x="-990600" y="5622925"/>
            <a:ext cx="344487" cy="344488"/>
          </a:xfrm>
          <a:prstGeom prst="ellipse">
            <a:avLst/>
          </a:prstGeom>
          <a:blipFill dpi="0" rotWithShape="1">
            <a:blip r:embed="rId8" cstate="print">
              <a:alphaModFix amt="3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印品黑体" panose="00000500000000000000" pitchFamily="2" charset="-122"/>
              <a:ea typeface="宋体" panose="02010600030101010101" pitchFamily="2" charset="-122"/>
              <a:cs typeface="+mn-cs"/>
            </a:endParaRPr>
          </a:p>
        </p:txBody>
      </p:sp>
      <p:sp>
        <p:nvSpPr>
          <p:cNvPr id="24" name="淘宝网Chenying0907出品 23"/>
          <p:cNvSpPr/>
          <p:nvPr/>
        </p:nvSpPr>
        <p:spPr>
          <a:xfrm>
            <a:off x="-2652713" y="6818313"/>
            <a:ext cx="342900" cy="344487"/>
          </a:xfrm>
          <a:prstGeom prst="ellipse">
            <a:avLst/>
          </a:prstGeom>
          <a:blipFill dpi="0" rotWithShape="1">
            <a:blip r:embed="rId8" cstate="print">
              <a:alphaModFix amt="2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印品黑体" panose="00000500000000000000" pitchFamily="2" charset="-122"/>
              <a:ea typeface="宋体" panose="02010600030101010101" pitchFamily="2" charset="-122"/>
              <a:cs typeface="+mn-cs"/>
            </a:endParaRPr>
          </a:p>
        </p:txBody>
      </p:sp>
      <p:sp>
        <p:nvSpPr>
          <p:cNvPr id="25" name="淘宝网Chenying0907出品 24"/>
          <p:cNvSpPr/>
          <p:nvPr/>
        </p:nvSpPr>
        <p:spPr>
          <a:xfrm>
            <a:off x="-1101725" y="6867525"/>
            <a:ext cx="819150" cy="819150"/>
          </a:xfrm>
          <a:prstGeom prst="ellipse">
            <a:avLst/>
          </a:prstGeom>
          <a:blipFill dpi="0" rotWithShape="1">
            <a:blip r:embed="rId6">
              <a:alphaModFix amt="2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印品黑体" panose="00000500000000000000" pitchFamily="2" charset="-122"/>
              <a:ea typeface="宋体" panose="02010600030101010101" pitchFamily="2" charset="-122"/>
              <a:cs typeface="+mn-cs"/>
            </a:endParaRPr>
          </a:p>
        </p:txBody>
      </p:sp>
      <p:sp>
        <p:nvSpPr>
          <p:cNvPr id="26" name="淘宝网Chenying0907出品 25"/>
          <p:cNvSpPr/>
          <p:nvPr/>
        </p:nvSpPr>
        <p:spPr>
          <a:xfrm>
            <a:off x="4641850" y="7119938"/>
            <a:ext cx="344488" cy="344487"/>
          </a:xfrm>
          <a:prstGeom prst="ellipse">
            <a:avLst/>
          </a:prstGeom>
          <a:blipFill dpi="0" rotWithShape="1">
            <a:blip r:embed="rId8" cstate="print">
              <a:alphaModFix amt="3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印品黑体" panose="00000500000000000000" pitchFamily="2" charset="-122"/>
              <a:ea typeface="宋体" panose="02010600030101010101" pitchFamily="2" charset="-122"/>
              <a:cs typeface="+mn-cs"/>
            </a:endParaRPr>
          </a:p>
        </p:txBody>
      </p:sp>
      <p:pic>
        <p:nvPicPr>
          <p:cNvPr id="27" name="Picture 8">
            <a:extLst>
              <a:ext uri="{FF2B5EF4-FFF2-40B4-BE49-F238E27FC236}">
                <a16:creationId xmlns:a16="http://schemas.microsoft.com/office/drawing/2014/main" id="{02766B1D-BA70-1409-5A8E-3B10A43C707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0" y="-328732"/>
            <a:ext cx="7315200" cy="1197864"/>
          </a:xfrm>
          <a:prstGeom prst="rect">
            <a:avLst/>
          </a:prstGeom>
        </p:spPr>
      </p:pic>
      <p:pic>
        <p:nvPicPr>
          <p:cNvPr id="29" name="Picture 8">
            <a:extLst>
              <a:ext uri="{FF2B5EF4-FFF2-40B4-BE49-F238E27FC236}">
                <a16:creationId xmlns:a16="http://schemas.microsoft.com/office/drawing/2014/main" id="{C7BAF44D-2070-8011-681E-D409089DB1D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567569">
            <a:off x="3230321" y="-728886"/>
            <a:ext cx="8902412" cy="1457770"/>
          </a:xfrm>
          <a:prstGeom prst="rect">
            <a:avLst/>
          </a:prstGeom>
        </p:spPr>
      </p:pic>
      <p:pic>
        <p:nvPicPr>
          <p:cNvPr id="30" name="图片 6">
            <a:extLst>
              <a:ext uri="{FF2B5EF4-FFF2-40B4-BE49-F238E27FC236}">
                <a16:creationId xmlns:a16="http://schemas.microsoft.com/office/drawing/2014/main" id="{669A8F93-8107-1CA3-D897-E48080CBE1AC}"/>
              </a:ext>
            </a:extLst>
          </p:cNvPr>
          <p:cNvPicPr>
            <a:picLocks noChangeAspect="1"/>
          </p:cNvPicPr>
          <p:nvPr/>
        </p:nvPicPr>
        <p:blipFill rotWithShape="1">
          <a:blip r:embed="rId11"/>
          <a:srcRect r="40828" b="22411"/>
          <a:stretch/>
        </p:blipFill>
        <p:spPr>
          <a:xfrm flipH="1">
            <a:off x="-601" y="777823"/>
            <a:ext cx="3483127" cy="6089702"/>
          </a:xfrm>
          <a:prstGeom prst="rect">
            <a:avLst/>
          </a:prstGeom>
        </p:spPr>
      </p:pic>
      <p:pic>
        <p:nvPicPr>
          <p:cNvPr id="31" name="Picture 12">
            <a:extLst>
              <a:ext uri="{FF2B5EF4-FFF2-40B4-BE49-F238E27FC236}">
                <a16:creationId xmlns:a16="http://schemas.microsoft.com/office/drawing/2014/main" id="{8BFD1001-023D-7D66-C02C-C922DBED38C0}"/>
              </a:ext>
            </a:extLst>
          </p:cNvPr>
          <p:cNvPicPr>
            <a:picLocks noChangeAspect="1"/>
          </p:cNvPicPr>
          <p:nvPr/>
        </p:nvPicPr>
        <p:blipFill>
          <a:blip r:embed="rId12"/>
          <a:srcRect/>
          <a:stretch>
            <a:fillRect/>
          </a:stretch>
        </p:blipFill>
        <p:spPr>
          <a:xfrm>
            <a:off x="8386807" y="879566"/>
            <a:ext cx="3699664" cy="1516862"/>
          </a:xfrm>
          <a:prstGeom prst="rect">
            <a:avLst/>
          </a:prstGeom>
        </p:spPr>
      </p:pic>
      <p:pic>
        <p:nvPicPr>
          <p:cNvPr id="32" name="Picture 31" descr="A picture containing shape&#10;&#10;Description automatically generated">
            <a:extLst>
              <a:ext uri="{FF2B5EF4-FFF2-40B4-BE49-F238E27FC236}">
                <a16:creationId xmlns:a16="http://schemas.microsoft.com/office/drawing/2014/main" id="{FDA5C6F1-DE2B-B986-C51D-E2A5ED62C998}"/>
              </a:ext>
            </a:extLst>
          </p:cNvPr>
          <p:cNvPicPr>
            <a:picLocks noChangeAspect="1"/>
          </p:cNvPicPr>
          <p:nvPr/>
        </p:nvPicPr>
        <p:blipFill>
          <a:blip r:embed="rId13">
            <a:biLevel thresh="25000"/>
            <a:extLst>
              <a:ext uri="{28A0092B-C50C-407E-A947-70E740481C1C}">
                <a14:useLocalDpi xmlns:a14="http://schemas.microsoft.com/office/drawing/2010/main" val="0"/>
              </a:ext>
            </a:extLst>
          </a:blip>
          <a:stretch>
            <a:fillRect/>
          </a:stretch>
        </p:blipFill>
        <p:spPr>
          <a:xfrm>
            <a:off x="3400372" y="857059"/>
            <a:ext cx="4624370" cy="3746246"/>
          </a:xfrm>
          <a:prstGeom prst="rect">
            <a:avLst/>
          </a:prstGeom>
        </p:spPr>
      </p:pic>
      <p:pic>
        <p:nvPicPr>
          <p:cNvPr id="3" name="Picture 2">
            <a:extLst>
              <a:ext uri="{FF2B5EF4-FFF2-40B4-BE49-F238E27FC236}">
                <a16:creationId xmlns:a16="http://schemas.microsoft.com/office/drawing/2014/main" id="{51AA4C9C-9211-5C70-B63F-E563187E8228}"/>
              </a:ext>
            </a:extLst>
          </p:cNvPr>
          <p:cNvPicPr>
            <a:picLocks noChangeAspect="1"/>
          </p:cNvPicPr>
          <p:nvPr/>
        </p:nvPicPr>
        <p:blipFill>
          <a:blip r:embed="rId14"/>
          <a:stretch>
            <a:fillRect/>
          </a:stretch>
        </p:blipFill>
        <p:spPr>
          <a:xfrm>
            <a:off x="3878037" y="1557418"/>
            <a:ext cx="3731075" cy="2523963"/>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Scale>
                                      <p:cBhvr>
                                        <p:cTn id="7" dur="1000" decel="50000" fill="hold">
                                          <p:stCondLst>
                                            <p:cond delay="0"/>
                                          </p:stCondLst>
                                        </p:cTn>
                                        <p:tgtEl>
                                          <p:spTgt spid="3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
                                        </p:tgtEl>
                                        <p:attrNameLst>
                                          <p:attrName>ppt_x</p:attrName>
                                          <p:attrName>ppt_y</p:attrName>
                                        </p:attrNameLst>
                                      </p:cBhvr>
                                    </p:animMotion>
                                    <p:animEffect transition="in" filter="fade">
                                      <p:cBhvr>
                                        <p:cTn id="9" dur="1000"/>
                                        <p:tgtEl>
                                          <p:spTgt spid="30"/>
                                        </p:tgtEl>
                                      </p:cBhvr>
                                    </p:animEffect>
                                  </p:childTnLst>
                                </p:cTn>
                              </p:par>
                              <p:par>
                                <p:cTn id="10" presetID="53" presetClass="entr" presetSubtype="16"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500" fill="hold"/>
                                        <p:tgtEl>
                                          <p:spTgt spid="32"/>
                                        </p:tgtEl>
                                        <p:attrNameLst>
                                          <p:attrName>ppt_w</p:attrName>
                                        </p:attrNameLst>
                                      </p:cBhvr>
                                      <p:tavLst>
                                        <p:tav tm="0">
                                          <p:val>
                                            <p:fltVal val="0"/>
                                          </p:val>
                                        </p:tav>
                                        <p:tav tm="100000">
                                          <p:val>
                                            <p:strVal val="#ppt_w"/>
                                          </p:val>
                                        </p:tav>
                                      </p:tavLst>
                                    </p:anim>
                                    <p:anim calcmode="lin" valueType="num">
                                      <p:cBhvr>
                                        <p:cTn id="13" dur="500" fill="hold"/>
                                        <p:tgtEl>
                                          <p:spTgt spid="32"/>
                                        </p:tgtEl>
                                        <p:attrNameLst>
                                          <p:attrName>ppt_h</p:attrName>
                                        </p:attrNameLst>
                                      </p:cBhvr>
                                      <p:tavLst>
                                        <p:tav tm="0">
                                          <p:val>
                                            <p:fltVal val="0"/>
                                          </p:val>
                                        </p:tav>
                                        <p:tav tm="100000">
                                          <p:val>
                                            <p:strVal val="#ppt_h"/>
                                          </p:val>
                                        </p:tav>
                                      </p:tavLst>
                                    </p:anim>
                                    <p:animEffect transition="in" filter="fade">
                                      <p:cBhvr>
                                        <p:cTn id="14" dur="500"/>
                                        <p:tgtEl>
                                          <p:spTgt spid="3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8;p2">
            <a:extLst>
              <a:ext uri="{FF2B5EF4-FFF2-40B4-BE49-F238E27FC236}">
                <a16:creationId xmlns:a16="http://schemas.microsoft.com/office/drawing/2014/main" id="{82CAF634-6AB9-4EE8-A876-BED0E07965D4}"/>
              </a:ext>
            </a:extLst>
          </p:cNvPr>
          <p:cNvSpPr/>
          <p:nvPr/>
        </p:nvSpPr>
        <p:spPr>
          <a:xfrm flipH="1">
            <a:off x="7118986" y="4337769"/>
            <a:ext cx="4871836" cy="2195225"/>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4" name="Picture 4" descr="Hình ảnh Học Sinh PNG Miễn Phí Tải Về - Lovepik">
            <a:extLst>
              <a:ext uri="{FF2B5EF4-FFF2-40B4-BE49-F238E27FC236}">
                <a16:creationId xmlns:a16="http://schemas.microsoft.com/office/drawing/2014/main" id="{997F20BD-7320-47C6-98AF-715B05466C50}"/>
              </a:ext>
            </a:extLst>
          </p:cNvPr>
          <p:cNvPicPr>
            <a:picLocks noChangeAspect="1" noChangeArrowheads="1"/>
          </p:cNvPicPr>
          <p:nvPr/>
        </p:nvPicPr>
        <p:blipFill>
          <a:blip r:embed="rId2" cstate="hqprint">
            <a:extLst>
              <a:ext uri="{BEBA8EAE-BF5A-486C-A8C5-ECC9F3942E4B}">
                <a14:imgProps xmlns:a14="http://schemas.microsoft.com/office/drawing/2010/main">
                  <a14:imgLayer r:embed="rId3">
                    <a14:imgEffect>
                      <a14:backgroundRemoval t="1975" b="99064" l="5814" r="95349">
                        <a14:foregroundMark x1="36628" y1="14449" x2="62442" y2="27339"/>
                        <a14:foregroundMark x1="51047" y1="5977" x2="86395" y2="27339"/>
                        <a14:foregroundMark x1="67442" y1="17983" x2="91860" y2="26871"/>
                        <a14:foregroundMark x1="84884" y1="23129" x2="95349" y2="26455"/>
                        <a14:foregroundMark x1="5814" y1="23129" x2="20698" y2="43763"/>
                        <a14:foregroundMark x1="25233" y1="42464" x2="61512" y2="50676"/>
                        <a14:foregroundMark x1="63953" y1="39553" x2="63023" y2="79574"/>
                        <a14:foregroundMark x1="47093" y1="50884" x2="46512" y2="76871"/>
                        <a14:foregroundMark x1="30698" y1="84667" x2="28140" y2="96674"/>
                        <a14:foregroundMark x1="28140" y1="96674" x2="28140" y2="96674"/>
                        <a14:foregroundMark x1="57558" y1="80457" x2="65000" y2="94647"/>
                        <a14:foregroundMark x1="65000" y1="94647" x2="65000" y2="94647"/>
                        <a14:foregroundMark x1="58488" y1="45114" x2="65000" y2="63981"/>
                        <a14:foregroundMark x1="57558" y1="40437" x2="73372" y2="58004"/>
                        <a14:foregroundMark x1="25233" y1="43555" x2="43140" y2="46206"/>
                        <a14:foregroundMark x1="25698" y1="41320" x2="44070" y2="44231"/>
                        <a14:foregroundMark x1="24186" y1="44023" x2="34186" y2="47349"/>
                        <a14:foregroundMark x1="24186" y1="44439" x2="35581" y2="47765"/>
                        <a14:foregroundMark x1="18256" y1="45322" x2="29651" y2="47557"/>
                        <a14:foregroundMark x1="43605" y1="44023" x2="57558" y2="44231"/>
                        <a14:foregroundMark x1="51047" y1="31341" x2="66512" y2="34667"/>
                        <a14:foregroundMark x1="49070" y1="28222" x2="60465" y2="32900"/>
                        <a14:foregroundMark x1="60930" y1="29990" x2="68488" y2="33108"/>
                        <a14:foregroundMark x1="63023" y1="40644" x2="70465" y2="57796"/>
                        <a14:foregroundMark x1="67907" y1="55094" x2="70930" y2="67100"/>
                        <a14:foregroundMark x1="66512" y1="54002" x2="70930" y2="62682"/>
                        <a14:foregroundMark x1="79419" y1="45322" x2="81395" y2="47765"/>
                        <a14:foregroundMark x1="80930" y1="45322" x2="84302" y2="47349"/>
                        <a14:foregroundMark x1="45116" y1="59979" x2="58953" y2="63565"/>
                        <a14:foregroundMark x1="76860" y1="42204" x2="82326" y2="47557"/>
                        <a14:foregroundMark x1="77442" y1="42204" x2="86860" y2="50208"/>
                        <a14:foregroundMark x1="77442" y1="42672" x2="80349" y2="43555"/>
                        <a14:foregroundMark x1="74884" y1="41320" x2="78837" y2="43555"/>
                        <a14:foregroundMark x1="58488" y1="93555" x2="73953" y2="95322"/>
                        <a14:foregroundMark x1="56512" y1="95114" x2="77442" y2="96674"/>
                        <a14:foregroundMark x1="70465" y1="92879" x2="82907" y2="95114"/>
                        <a14:foregroundMark x1="17209" y1="96674" x2="23721" y2="98441"/>
                        <a14:foregroundMark x1="17209" y1="96206" x2="27674" y2="97973"/>
                        <a14:foregroundMark x1="36163" y1="75312" x2="36163" y2="87994"/>
                        <a14:foregroundMark x1="11279" y1="25312" x2="11279" y2="25312"/>
                        <a14:foregroundMark x1="67442" y1="11798" x2="73953" y2="24012"/>
                        <a14:foregroundMark x1="45581" y1="4678" x2="79419" y2="9096"/>
                        <a14:foregroundMark x1="72907" y1="6913" x2="90349" y2="22661"/>
                        <a14:foregroundMark x1="90349" y1="22661" x2="90349" y2="22869"/>
                        <a14:foregroundMark x1="18256" y1="98909" x2="19767" y2="98909"/>
                        <a14:foregroundMark x1="56047" y1="97349" x2="71395" y2="96881"/>
                        <a14:foregroundMark x1="66977" y1="97349" x2="77442" y2="97973"/>
                        <a14:foregroundMark x1="69419" y1="97765" x2="75930" y2="98441"/>
                        <a14:foregroundMark x1="76860" y1="99116" x2="81395" y2="97557"/>
                        <a14:foregroundMark x1="82907" y1="97557" x2="82907" y2="97557"/>
                        <a14:foregroundMark x1="58488" y1="1975" x2="83837" y2="11331"/>
                        <a14:foregroundMark x1="40116" y1="7328" x2="26163" y2="14449"/>
                        <a14:foregroundMark x1="52093" y1="4210" x2="83372" y2="12890"/>
                        <a14:foregroundMark x1="84884" y1="9979" x2="90349" y2="13981"/>
                        <a14:foregroundMark x1="90349" y1="14865" x2="90349" y2="14865"/>
                      </a14:backgroundRemoval>
                    </a14:imgEffect>
                  </a14:imgLayer>
                </a14:imgProps>
              </a:ext>
              <a:ext uri="{28A0092B-C50C-407E-A947-70E740481C1C}">
                <a14:useLocalDpi xmlns:a14="http://schemas.microsoft.com/office/drawing/2010/main" val="0"/>
              </a:ext>
            </a:extLst>
          </a:blip>
          <a:srcRect/>
          <a:stretch>
            <a:fillRect/>
          </a:stretch>
        </p:blipFill>
        <p:spPr bwMode="auto">
          <a:xfrm>
            <a:off x="9554903" y="2860057"/>
            <a:ext cx="1641485" cy="36729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Hình ảnh Học Sinh PNG Miễn Phí Tải Về - Lovepik">
            <a:extLst>
              <a:ext uri="{FF2B5EF4-FFF2-40B4-BE49-F238E27FC236}">
                <a16:creationId xmlns:a16="http://schemas.microsoft.com/office/drawing/2014/main" id="{61AE2115-07AA-4E86-8396-05E997BBEE87}"/>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805" b="99492" l="7667" r="92000">
                        <a14:foregroundMark x1="29583" y1="4617" x2="30917" y2="21474"/>
                        <a14:foregroundMark x1="46167" y1="4151" x2="47083" y2="55485"/>
                        <a14:foregroundMark x1="36083" y1="22152" x2="37417" y2="26599"/>
                        <a14:foregroundMark x1="26917" y1="18382" x2="65417" y2="27700"/>
                        <a14:foregroundMark x1="60583" y1="17069" x2="66250" y2="31724"/>
                        <a14:foregroundMark x1="43583" y1="39941" x2="58833" y2="76620"/>
                        <a14:foregroundMark x1="24750" y1="46379" x2="36583" y2="59720"/>
                        <a14:foregroundMark x1="12083" y1="33037" x2="7667" y2="47734"/>
                        <a14:foregroundMark x1="37417" y1="41254" x2="47083" y2="81067"/>
                        <a14:foregroundMark x1="43583" y1="41508" x2="51000" y2="71495"/>
                        <a14:foregroundMark x1="49250" y1="44600" x2="72833" y2="40152"/>
                        <a14:foregroundMark x1="92083" y1="24820" x2="82000" y2="39941"/>
                        <a14:foregroundMark x1="47917" y1="41931" x2="66250" y2="43033"/>
                        <a14:foregroundMark x1="33500" y1="43922" x2="33083" y2="67937"/>
                        <a14:foregroundMark x1="21667" y1="48158" x2="47500" y2="62389"/>
                        <a14:foregroundMark x1="35250" y1="44176" x2="57083" y2="56586"/>
                        <a14:foregroundMark x1="45750" y1="45277" x2="49667" y2="64380"/>
                        <a14:foregroundMark x1="23000" y1="45489" x2="41833" y2="49725"/>
                        <a14:foregroundMark x1="26083" y1="46167" x2="60167" y2="51038"/>
                        <a14:foregroundMark x1="53167" y1="43287" x2="57583" y2="65481"/>
                        <a14:foregroundMark x1="33500" y1="55485" x2="39167" y2="64845"/>
                        <a14:foregroundMark x1="22167" y1="41931" x2="41333" y2="46379"/>
                        <a14:foregroundMark x1="48833" y1="43033" x2="73750" y2="41931"/>
                        <a14:foregroundMark x1="54917" y1="45277" x2="77667" y2="43287"/>
                        <a14:foregroundMark x1="58417" y1="40618" x2="68917" y2="40152"/>
                        <a14:foregroundMark x1="57583" y1="46379" x2="71500" y2="44600"/>
                        <a14:foregroundMark x1="65833" y1="46167" x2="67583" y2="46845"/>
                        <a14:foregroundMark x1="65833" y1="38374" x2="68500" y2="38585"/>
                        <a14:foregroundMark x1="45750" y1="27700" x2="56250" y2="31258"/>
                        <a14:foregroundMark x1="44000" y1="26599" x2="48833" y2="33715"/>
                        <a14:foregroundMark x1="31750" y1="847" x2="54083" y2="847"/>
                        <a14:foregroundMark x1="33500" y1="84837" x2="35250" y2="95044"/>
                        <a14:foregroundMark x1="35250" y1="95044" x2="35250" y2="95044"/>
                        <a14:foregroundMark x1="48333" y1="80390" x2="55833" y2="91614"/>
                        <a14:foregroundMark x1="55833" y1="91614" x2="56250" y2="91953"/>
                        <a14:foregroundMark x1="54500" y1="83482" x2="55833" y2="93731"/>
                        <a14:foregroundMark x1="48833" y1="82592" x2="52333" y2="91063"/>
                        <a14:foregroundMark x1="51000" y1="89496" x2="51833" y2="95044"/>
                        <a14:foregroundMark x1="52750" y1="95256" x2="66750" y2="95044"/>
                        <a14:foregroundMark x1="52750" y1="97501" x2="70667" y2="95256"/>
                        <a14:foregroundMark x1="27417" y1="98602" x2="31750" y2="96146"/>
                        <a14:foregroundMark x1="29583" y1="99492" x2="36083" y2="96400"/>
                        <a14:foregroundMark x1="32167" y1="85472" x2="36583" y2="94367"/>
                        <a14:foregroundMark x1="37000" y1="84625" x2="36583" y2="94833"/>
                        <a14:foregroundMark x1="26500" y1="97289" x2="37000" y2="95934"/>
                        <a14:foregroundMark x1="34333" y1="97035" x2="38750" y2="95934"/>
                        <a14:foregroundMark x1="50583" y1="97713" x2="65417" y2="97289"/>
                        <a14:foregroundMark x1="63667" y1="97925" x2="70667" y2="96612"/>
                        <a14:foregroundMark x1="34833" y1="39729" x2="43583" y2="70140"/>
                        <a14:foregroundMark x1="31333" y1="10589" x2="43083" y2="14147"/>
                        <a14:foregroundMark x1="31750" y1="847" x2="57583" y2="21940"/>
                        <a14:foregroundMark x1="52750" y1="18594" x2="52750" y2="24608"/>
                      </a14:backgroundRemoval>
                    </a14:imgEffect>
                  </a14:imgLayer>
                </a14:imgProps>
              </a:ext>
              <a:ext uri="{28A0092B-C50C-407E-A947-70E740481C1C}">
                <a14:useLocalDpi xmlns:a14="http://schemas.microsoft.com/office/drawing/2010/main" val="0"/>
              </a:ext>
            </a:extLst>
          </a:blip>
          <a:srcRect/>
          <a:stretch>
            <a:fillRect/>
          </a:stretch>
        </p:blipFill>
        <p:spPr bwMode="auto">
          <a:xfrm>
            <a:off x="201179" y="3243726"/>
            <a:ext cx="1596901" cy="314144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24D3C47-4B73-B65D-D63C-B4C758330E60}"/>
              </a:ext>
            </a:extLst>
          </p:cNvPr>
          <p:cNvPicPr>
            <a:picLocks noChangeAspect="1"/>
          </p:cNvPicPr>
          <p:nvPr/>
        </p:nvPicPr>
        <p:blipFill>
          <a:blip r:embed="rId6"/>
          <a:stretch>
            <a:fillRect/>
          </a:stretch>
        </p:blipFill>
        <p:spPr>
          <a:xfrm>
            <a:off x="231906" y="-238639"/>
            <a:ext cx="11613887" cy="3060457"/>
          </a:xfrm>
          <a:prstGeom prst="rect">
            <a:avLst/>
          </a:prstGeom>
        </p:spPr>
      </p:pic>
    </p:spTree>
    <p:extLst>
      <p:ext uri="{BB962C8B-B14F-4D97-AF65-F5344CB8AC3E}">
        <p14:creationId xmlns:p14="http://schemas.microsoft.com/office/powerpoint/2010/main" val="426122609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id="{6CB99516-F437-C050-7933-4B34C8CF4F30}"/>
              </a:ext>
            </a:extLst>
          </p:cNvPr>
          <p:cNvPicPr>
            <a:picLocks noChangeAspect="1"/>
          </p:cNvPicPr>
          <p:nvPr/>
        </p:nvPicPr>
        <p:blipFill>
          <a:blip r:embed="rId2"/>
          <a:stretch>
            <a:fillRect/>
          </a:stretch>
        </p:blipFill>
        <p:spPr>
          <a:xfrm>
            <a:off x="-2" y="8021"/>
            <a:ext cx="12192002" cy="2720975"/>
          </a:xfrm>
          <a:prstGeom prst="rect">
            <a:avLst/>
          </a:prstGeom>
        </p:spPr>
      </p:pic>
      <p:pic>
        <p:nvPicPr>
          <p:cNvPr id="3" name="Picture 3">
            <a:extLst>
              <a:ext uri="{FF2B5EF4-FFF2-40B4-BE49-F238E27FC236}">
                <a16:creationId xmlns:a16="http://schemas.microsoft.com/office/drawing/2014/main" id="{C22BF2F3-A13D-7C78-2A49-C9BF6F4C7A64}"/>
              </a:ext>
            </a:extLst>
          </p:cNvPr>
          <p:cNvPicPr>
            <a:picLocks noChangeAspect="1"/>
          </p:cNvPicPr>
          <p:nvPr/>
        </p:nvPicPr>
        <p:blipFill>
          <a:blip r:embed="rId3"/>
          <a:srcRect/>
          <a:stretch>
            <a:fillRect/>
          </a:stretch>
        </p:blipFill>
        <p:spPr>
          <a:xfrm>
            <a:off x="5946325" y="97486"/>
            <a:ext cx="4169445" cy="2308830"/>
          </a:xfrm>
          <a:prstGeom prst="rect">
            <a:avLst/>
          </a:prstGeom>
        </p:spPr>
      </p:pic>
      <p:pic>
        <p:nvPicPr>
          <p:cNvPr id="6" name="Picture 5" descr="A group of cartoon characters&#10;&#10;Description automatically generated with low confidence">
            <a:extLst>
              <a:ext uri="{FF2B5EF4-FFF2-40B4-BE49-F238E27FC236}">
                <a16:creationId xmlns:a16="http://schemas.microsoft.com/office/drawing/2014/main" id="{39795A80-6047-01F9-14B5-E1D5298AC2C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6567" b="75131" l="76710" r="96627">
                        <a14:foregroundMark x1="76895" y1="46179" x2="76710" y2="57946"/>
                        <a14:foregroundMark x1="79413" y1="46543" x2="87338" y2="72665"/>
                        <a14:foregroundMark x1="86622" y1="60938" x2="86622" y2="65144"/>
                        <a14:foregroundMark x1="79413" y1="49697" x2="79413" y2="49858"/>
                        <a14:foregroundMark x1="78997" y1="49333" x2="78997" y2="49333"/>
                        <a14:foregroundMark x1="78997" y1="49333" x2="80499" y2="52487"/>
                        <a14:foregroundMark x1="86738" y1="61787" x2="88031" y2="64618"/>
                        <a14:foregroundMark x1="87731" y1="59887" x2="85213" y2="63203"/>
                        <a14:foregroundMark x1="84311" y1="62313" x2="86114" y2="62151"/>
                        <a14:foregroundMark x1="84519" y1="61626" x2="87130" y2="61989"/>
                        <a14:foregroundMark x1="87338" y1="59887" x2="87223" y2="61989"/>
                        <a14:foregroundMark x1="83711" y1="60049" x2="85328" y2="64618"/>
                        <a14:foregroundMark x1="84727" y1="61787" x2="84727" y2="61787"/>
                        <a14:foregroundMark x1="84727" y1="61787" x2="84727" y2="61787"/>
                        <a14:foregroundMark x1="84727" y1="61989" x2="84727" y2="61989"/>
                        <a14:foregroundMark x1="85213" y1="74444" x2="86437" y2="74444"/>
                        <a14:foregroundMark x1="85813" y1="74606" x2="86530" y2="75131"/>
                        <a14:foregroundMark x1="85929" y1="74242" x2="85929" y2="74242"/>
                        <a14:foregroundMark x1="89140" y1="44763" x2="89926" y2="47756"/>
                        <a14:foregroundMark x1="89926" y1="47756" x2="89926" y2="47756"/>
                        <a14:foregroundMark x1="89325" y1="46704" x2="89926" y2="47756"/>
                      </a14:backgroundRemoval>
                    </a14:imgEffect>
                  </a14:imgLayer>
                </a14:imgProps>
              </a:ext>
              <a:ext uri="{28A0092B-C50C-407E-A947-70E740481C1C}">
                <a14:useLocalDpi xmlns:a14="http://schemas.microsoft.com/office/drawing/2010/main" val="0"/>
              </a:ext>
            </a:extLst>
          </a:blip>
          <a:srcRect l="74896" t="20702" r="942" b="20000"/>
          <a:stretch/>
        </p:blipFill>
        <p:spPr>
          <a:xfrm>
            <a:off x="8283595" y="2081463"/>
            <a:ext cx="3820173" cy="5357752"/>
          </a:xfrm>
          <a:prstGeom prst="rect">
            <a:avLst/>
          </a:prstGeom>
        </p:spPr>
      </p:pic>
      <p:sp>
        <p:nvSpPr>
          <p:cNvPr id="11" name="Speech Bubble: Oval 10">
            <a:extLst>
              <a:ext uri="{FF2B5EF4-FFF2-40B4-BE49-F238E27FC236}">
                <a16:creationId xmlns:a16="http://schemas.microsoft.com/office/drawing/2014/main" id="{EEF52D6D-3D36-2830-B82A-E9AAC45D8933}"/>
              </a:ext>
            </a:extLst>
          </p:cNvPr>
          <p:cNvSpPr/>
          <p:nvPr/>
        </p:nvSpPr>
        <p:spPr>
          <a:xfrm>
            <a:off x="238125" y="96252"/>
            <a:ext cx="9694695" cy="3351798"/>
          </a:xfrm>
          <a:prstGeom prst="wedgeEllipseCallout">
            <a:avLst>
              <a:gd name="adj1" fmla="val 41946"/>
              <a:gd name="adj2" fmla="val 44108"/>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dirty="0" err="1">
                <a:solidFill>
                  <a:srgbClr val="00B050"/>
                </a:solidFill>
                <a:ea typeface="LNTH-LuoLuoNotangYuanTi 1" pitchFamily="2" charset="-128"/>
                <a:cs typeface="LNTH-LuoLuoNotangYuanTi 1" pitchFamily="2" charset="-128"/>
              </a:rPr>
              <a:t>Đọc</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lại</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bài</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Bầu</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trời</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mùa</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thu</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và</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nêu</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cảm</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nghĩ</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của</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em</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về</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một</a:t>
            </a:r>
            <a:r>
              <a:rPr lang="en-US" sz="4400" b="1" dirty="0">
                <a:solidFill>
                  <a:srgbClr val="00B050"/>
                </a:solidFill>
                <a:ea typeface="LNTH-LuoLuoNotangYuanTi 1" pitchFamily="2" charset="-128"/>
                <a:cs typeface="LNTH-LuoLuoNotangYuanTi 1" pitchFamily="2" charset="-128"/>
              </a:rPr>
              <a:t> chi </a:t>
            </a:r>
            <a:r>
              <a:rPr lang="en-US" sz="4400" b="1" dirty="0" err="1">
                <a:solidFill>
                  <a:srgbClr val="00B050"/>
                </a:solidFill>
                <a:ea typeface="LNTH-LuoLuoNotangYuanTi 1" pitchFamily="2" charset="-128"/>
                <a:cs typeface="LNTH-LuoLuoNotangYuanTi 1" pitchFamily="2" charset="-128"/>
              </a:rPr>
              <a:t>tiết</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em</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thích</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trong</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bài</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đọc</a:t>
            </a:r>
            <a:endParaRPr kumimoji="0" lang="en-US" sz="4400" b="1" i="0" u="none" strike="noStrike" kern="1200" cap="none" spc="0" normalizeH="0" baseline="0" noProof="0" dirty="0">
              <a:ln>
                <a:noFill/>
              </a:ln>
              <a:solidFill>
                <a:srgbClr val="00B050"/>
              </a:solidFill>
              <a:effectLst/>
              <a:uLnTx/>
              <a:uFillTx/>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39043913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 calcmode="lin" valueType="num">
                                      <p:cBhvr>
                                        <p:cTn id="15" dur="500" fill="hold"/>
                                        <p:tgtEl>
                                          <p:spTgt spid="11"/>
                                        </p:tgtEl>
                                        <p:attrNameLst>
                                          <p:attrName>style.rotation</p:attrName>
                                        </p:attrNameLst>
                                      </p:cBhvr>
                                      <p:tavLst>
                                        <p:tav tm="0">
                                          <p:val>
                                            <p:fltVal val="360"/>
                                          </p:val>
                                        </p:tav>
                                        <p:tav tm="100000">
                                          <p:val>
                                            <p:fltVal val="0"/>
                                          </p:val>
                                        </p:tav>
                                      </p:tavLst>
                                    </p:anim>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id="{6CB99516-F437-C050-7933-4B34C8CF4F30}"/>
              </a:ext>
            </a:extLst>
          </p:cNvPr>
          <p:cNvPicPr>
            <a:picLocks noChangeAspect="1"/>
          </p:cNvPicPr>
          <p:nvPr/>
        </p:nvPicPr>
        <p:blipFill>
          <a:blip r:embed="rId3"/>
          <a:stretch>
            <a:fillRect/>
          </a:stretch>
        </p:blipFill>
        <p:spPr>
          <a:xfrm>
            <a:off x="-2" y="8021"/>
            <a:ext cx="12192002" cy="2720975"/>
          </a:xfrm>
          <a:prstGeom prst="rect">
            <a:avLst/>
          </a:prstGeom>
        </p:spPr>
      </p:pic>
      <p:pic>
        <p:nvPicPr>
          <p:cNvPr id="5" name="Picture 4" descr="A picture containing queen, clipart, vector graphics&#10;&#10;Description automatically generated">
            <a:extLst>
              <a:ext uri="{FF2B5EF4-FFF2-40B4-BE49-F238E27FC236}">
                <a16:creationId xmlns:a16="http://schemas.microsoft.com/office/drawing/2014/main" id="{34F5BE67-4725-28D1-AE0D-44C7F8BCD9C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327" b="49131" l="8275" r="28248">
                        <a14:foregroundMark x1="17412" y1="4367" x2="15526" y2="8937"/>
                        <a14:foregroundMark x1="18221" y1="13344" x2="21968" y2="18075"/>
                        <a14:foregroundMark x1="15526" y1="13344" x2="15067" y2="20542"/>
                        <a14:foregroundMark x1="17763" y1="25071" x2="18464" y2="28063"/>
                        <a14:foregroundMark x1="16119" y1="43510" x2="15310" y2="49131"/>
                        <a14:foregroundMark x1="8275" y1="16862" x2="8275" y2="21755"/>
                      </a14:backgroundRemoval>
                    </a14:imgEffect>
                  </a14:imgLayer>
                </a14:imgProps>
              </a:ext>
              <a:ext uri="{28A0092B-C50C-407E-A947-70E740481C1C}">
                <a14:useLocalDpi xmlns:a14="http://schemas.microsoft.com/office/drawing/2010/main" val="0"/>
              </a:ext>
            </a:extLst>
          </a:blip>
          <a:srcRect l="5825" t="1930" r="69261" b="50000"/>
          <a:stretch/>
        </p:blipFill>
        <p:spPr>
          <a:xfrm>
            <a:off x="-409074" y="1620518"/>
            <a:ext cx="4518359" cy="5812351"/>
          </a:xfrm>
          <a:prstGeom prst="rect">
            <a:avLst/>
          </a:prstGeom>
        </p:spPr>
      </p:pic>
      <p:sp>
        <p:nvSpPr>
          <p:cNvPr id="7" name="Rectangle: Diagonal Corners Rounded 6">
            <a:extLst>
              <a:ext uri="{FF2B5EF4-FFF2-40B4-BE49-F238E27FC236}">
                <a16:creationId xmlns:a16="http://schemas.microsoft.com/office/drawing/2014/main" id="{4848E840-5F57-41AA-5D0C-63DE15A37BAE}"/>
              </a:ext>
            </a:extLst>
          </p:cNvPr>
          <p:cNvSpPr/>
          <p:nvPr/>
        </p:nvSpPr>
        <p:spPr>
          <a:xfrm>
            <a:off x="4277725" y="2262564"/>
            <a:ext cx="6704098" cy="3732881"/>
          </a:xfrm>
          <a:prstGeom prst="round2DiagRect">
            <a:avLst/>
          </a:prstGeom>
          <a:solidFill>
            <a:schemeClr val="accent4">
              <a:lumMod val="20000"/>
              <a:lumOff val="8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Diagonal Corners Rounded 7">
            <a:extLst>
              <a:ext uri="{FF2B5EF4-FFF2-40B4-BE49-F238E27FC236}">
                <a16:creationId xmlns:a16="http://schemas.microsoft.com/office/drawing/2014/main" id="{77ED0879-8849-10AA-ED15-E4B0FF269341}"/>
              </a:ext>
            </a:extLst>
          </p:cNvPr>
          <p:cNvSpPr/>
          <p:nvPr/>
        </p:nvSpPr>
        <p:spPr>
          <a:xfrm rot="231609">
            <a:off x="3983939" y="2002462"/>
            <a:ext cx="6541360" cy="4004518"/>
          </a:xfrm>
          <a:prstGeom prst="round2DiagRect">
            <a:avLst/>
          </a:prstGeom>
          <a:solidFill>
            <a:schemeClr val="accent4">
              <a:lumMod val="60000"/>
              <a:lumOff val="4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pPr>
            <a:r>
              <a:rPr lang="vi-VN" sz="4400" b="1" dirty="0">
                <a:ln>
                  <a:solidFill>
                    <a:sysClr val="windowText" lastClr="000000"/>
                  </a:solidFill>
                </a:ln>
                <a:solidFill>
                  <a:srgbClr val="FF0000"/>
                </a:solidFill>
                <a:latin typeface="Calibri" panose="020F0502020204030204" pitchFamily="34" charset="0"/>
                <a:ea typeface="LNTH-LuoLuoNotangYuanTi 1" pitchFamily="2" charset="-128"/>
                <a:cs typeface="Calibri" panose="020F0502020204030204" pitchFamily="34" charset="0"/>
              </a:rPr>
              <a:t>Em biết làm những đồ chơi nào? </a:t>
            </a:r>
            <a:endParaRPr lang="en-US" sz="4400" b="1" dirty="0">
              <a:ln>
                <a:solidFill>
                  <a:sysClr val="windowText" lastClr="000000"/>
                </a:solidFill>
              </a:ln>
              <a:solidFill>
                <a:srgbClr val="FF0000"/>
              </a:solidFill>
              <a:latin typeface="Calibri" panose="020F0502020204030204" pitchFamily="34" charset="0"/>
              <a:ea typeface="LNTH-LuoLuoNotangYuanTi 1" pitchFamily="2" charset="-128"/>
              <a:cs typeface="Calibri" panose="020F0502020204030204" pitchFamily="34" charset="0"/>
            </a:endParaRPr>
          </a:p>
          <a:p>
            <a:pPr marL="571500" lvl="0" indent="-571500" algn="just">
              <a:buFont typeface="Arial" panose="020B0604020202020204" pitchFamily="34" charset="0"/>
              <a:buChar char="•"/>
            </a:pPr>
            <a:r>
              <a:rPr lang="vi-VN" sz="4400" b="1" dirty="0">
                <a:ln>
                  <a:solidFill>
                    <a:sysClr val="windowText" lastClr="000000"/>
                  </a:solidFill>
                </a:ln>
                <a:solidFill>
                  <a:srgbClr val="FF0000"/>
                </a:solidFill>
                <a:latin typeface="Calibri" panose="020F0502020204030204" pitchFamily="34" charset="0"/>
                <a:ea typeface="LNTH-LuoLuoNotangYuanTi 1" pitchFamily="2" charset="-128"/>
                <a:cs typeface="Calibri" panose="020F0502020204030204" pitchFamily="34" charset="0"/>
              </a:rPr>
              <a:t>Chia sẻ với bạn cách làm một đồ chơi?</a:t>
            </a:r>
            <a:endParaRPr kumimoji="0" lang="vi-VN" b="1" i="0" u="none" strike="noStrike" kern="1200" cap="none" spc="0" normalizeH="0" baseline="0" noProof="0" dirty="0">
              <a:ln>
                <a:noFill/>
              </a:ln>
              <a:solidFill>
                <a:prstClr val="black"/>
              </a:solidFill>
              <a:effectLst/>
              <a:uLnTx/>
              <a:uFillTx/>
              <a:latin typeface="Calibri" panose="020F0502020204030204" pitchFamily="34" charset="0"/>
              <a:ea typeface="LNTH-LuoLuoNotangYuanTi 1" pitchFamily="2" charset="-128"/>
              <a:cs typeface="Calibri" panose="020F0502020204030204" pitchFamily="34" charset="0"/>
            </a:endParaRPr>
          </a:p>
        </p:txBody>
      </p:sp>
      <p:pic>
        <p:nvPicPr>
          <p:cNvPr id="9" name="Picture 17">
            <a:extLst>
              <a:ext uri="{FF2B5EF4-FFF2-40B4-BE49-F238E27FC236}">
                <a16:creationId xmlns:a16="http://schemas.microsoft.com/office/drawing/2014/main" id="{E57C022A-498D-CD4F-3F61-15C04FDF560B}"/>
              </a:ext>
            </a:extLst>
          </p:cNvPr>
          <p:cNvPicPr>
            <a:picLocks noChangeAspect="1"/>
          </p:cNvPicPr>
          <p:nvPr/>
        </p:nvPicPr>
        <p:blipFill>
          <a:blip r:embed="rId6"/>
          <a:srcRect/>
          <a:stretch>
            <a:fillRect/>
          </a:stretch>
        </p:blipFill>
        <p:spPr>
          <a:xfrm>
            <a:off x="9806122" y="5307216"/>
            <a:ext cx="1187193" cy="1075893"/>
          </a:xfrm>
          <a:prstGeom prst="rect">
            <a:avLst/>
          </a:prstGeom>
        </p:spPr>
      </p:pic>
      <p:pic>
        <p:nvPicPr>
          <p:cNvPr id="10" name="Picture 41">
            <a:extLst>
              <a:ext uri="{FF2B5EF4-FFF2-40B4-BE49-F238E27FC236}">
                <a16:creationId xmlns:a16="http://schemas.microsoft.com/office/drawing/2014/main" id="{E9C5576B-2547-1374-988A-94313BD062BC}"/>
              </a:ext>
            </a:extLst>
          </p:cNvPr>
          <p:cNvPicPr>
            <a:picLocks noChangeAspect="1"/>
          </p:cNvPicPr>
          <p:nvPr/>
        </p:nvPicPr>
        <p:blipFill>
          <a:blip r:embed="rId7"/>
          <a:srcRect/>
          <a:stretch>
            <a:fillRect/>
          </a:stretch>
        </p:blipFill>
        <p:spPr>
          <a:xfrm>
            <a:off x="3492405" y="1473873"/>
            <a:ext cx="1352903" cy="1380514"/>
          </a:xfrm>
          <a:prstGeom prst="rect">
            <a:avLst/>
          </a:prstGeom>
        </p:spPr>
      </p:pic>
    </p:spTree>
    <p:extLst>
      <p:ext uri="{BB962C8B-B14F-4D97-AF65-F5344CB8AC3E}">
        <p14:creationId xmlns:p14="http://schemas.microsoft.com/office/powerpoint/2010/main" val="8546522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8"/>
                                        </p:tgtEl>
                                        <p:attrNameLst>
                                          <p:attrName>ppt_y</p:attrName>
                                        </p:attrNameLst>
                                      </p:cBhvr>
                                      <p:tavLst>
                                        <p:tav tm="0" fmla="#ppt_y+(sin(-2*pi*(1-$))*-#ppt_x+cos(-2*pi*(1-$))*(1-#ppt_y))*(1-$)">
                                          <p:val>
                                            <p:fltVal val="0"/>
                                          </p:val>
                                        </p:tav>
                                        <p:tav tm="100000">
                                          <p:val>
                                            <p:fltVal val="1"/>
                                          </p:val>
                                        </p:tav>
                                      </p:tavLst>
                                    </p:anim>
                                  </p:childTnLst>
                                </p:cTn>
                              </p:par>
                              <p:par>
                                <p:cTn id="16" presetID="15"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fltVal val="0"/>
                                          </p:val>
                                        </p:tav>
                                        <p:tav tm="100000">
                                          <p:val>
                                            <p:strVal val="#ppt_w"/>
                                          </p:val>
                                        </p:tav>
                                      </p:tavLst>
                                    </p:anim>
                                    <p:anim calcmode="lin" valueType="num">
                                      <p:cBhvr>
                                        <p:cTn id="19" dur="1000" fill="hold"/>
                                        <p:tgtEl>
                                          <p:spTgt spid="7"/>
                                        </p:tgtEl>
                                        <p:attrNameLst>
                                          <p:attrName>ppt_h</p:attrName>
                                        </p:attrNameLst>
                                      </p:cBhvr>
                                      <p:tavLst>
                                        <p:tav tm="0">
                                          <p:val>
                                            <p:fltVal val="0"/>
                                          </p:val>
                                        </p:tav>
                                        <p:tav tm="100000">
                                          <p:val>
                                            <p:strVal val="#ppt_h"/>
                                          </p:val>
                                        </p:tav>
                                      </p:tavLst>
                                    </p:anim>
                                    <p:anim calcmode="lin" valueType="num">
                                      <p:cBhvr>
                                        <p:cTn id="20"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7"/>
                                        </p:tgtEl>
                                        <p:attrNameLst>
                                          <p:attrName>ppt_y</p:attrName>
                                        </p:attrNameLst>
                                      </p:cBhvr>
                                      <p:tavLst>
                                        <p:tav tm="0" fmla="#ppt_y+(sin(-2*pi*(1-$))*-#ppt_x+cos(-2*pi*(1-$))*(1-#ppt_y))*(1-$)">
                                          <p:val>
                                            <p:fltVal val="0"/>
                                          </p:val>
                                        </p:tav>
                                        <p:tav tm="100000">
                                          <p:val>
                                            <p:fltVal val="1"/>
                                          </p:val>
                                        </p:tav>
                                      </p:tavLst>
                                    </p:anim>
                                  </p:childTnLst>
                                </p:cTn>
                              </p:par>
                              <p:par>
                                <p:cTn id="22" presetID="15"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1000" fill="hold"/>
                                        <p:tgtEl>
                                          <p:spTgt spid="10"/>
                                        </p:tgtEl>
                                        <p:attrNameLst>
                                          <p:attrName>ppt_w</p:attrName>
                                        </p:attrNameLst>
                                      </p:cBhvr>
                                      <p:tavLst>
                                        <p:tav tm="0">
                                          <p:val>
                                            <p:fltVal val="0"/>
                                          </p:val>
                                        </p:tav>
                                        <p:tav tm="100000">
                                          <p:val>
                                            <p:strVal val="#ppt_w"/>
                                          </p:val>
                                        </p:tav>
                                      </p:tavLst>
                                    </p:anim>
                                    <p:anim calcmode="lin" valueType="num">
                                      <p:cBhvr>
                                        <p:cTn id="25" dur="1000" fill="hold"/>
                                        <p:tgtEl>
                                          <p:spTgt spid="10"/>
                                        </p:tgtEl>
                                        <p:attrNameLst>
                                          <p:attrName>ppt_h</p:attrName>
                                        </p:attrNameLst>
                                      </p:cBhvr>
                                      <p:tavLst>
                                        <p:tav tm="0">
                                          <p:val>
                                            <p:fltVal val="0"/>
                                          </p:val>
                                        </p:tav>
                                        <p:tav tm="100000">
                                          <p:val>
                                            <p:strVal val="#ppt_h"/>
                                          </p:val>
                                        </p:tav>
                                      </p:tavLst>
                                    </p:anim>
                                    <p:anim calcmode="lin" valueType="num">
                                      <p:cBhvr>
                                        <p:cTn id="26"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7"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1019175" y="895351"/>
            <a:ext cx="10020300" cy="5543550"/>
          </a:xfrm>
          <a:prstGeom prst="roundRect">
            <a:avLst/>
          </a:prstGeom>
          <a:solidFill>
            <a:srgbClr val="FFFFFF">
              <a:alpha val="67059"/>
            </a:srgb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a:extLst>
              <a:ext uri="{FF2B5EF4-FFF2-40B4-BE49-F238E27FC236}">
                <a16:creationId xmlns:a16="http://schemas.microsoft.com/office/drawing/2014/main" id="{17BEA0EB-F657-EB3B-88F4-061FEA06D9F3}"/>
              </a:ext>
            </a:extLst>
          </p:cNvPr>
          <p:cNvPicPr>
            <a:picLocks noChangeAspect="1"/>
          </p:cNvPicPr>
          <p:nvPr/>
        </p:nvPicPr>
        <p:blipFill>
          <a:blip r:embed="rId2"/>
          <a:stretch>
            <a:fillRect/>
          </a:stretch>
        </p:blipFill>
        <p:spPr>
          <a:xfrm>
            <a:off x="2686049" y="2519483"/>
            <a:ext cx="6490673" cy="3757492"/>
          </a:xfrm>
          <a:prstGeom prst="rect">
            <a:avLst/>
          </a:prstGeom>
        </p:spPr>
      </p:pic>
      <p:pic>
        <p:nvPicPr>
          <p:cNvPr id="9" name="Picture 8">
            <a:extLst>
              <a:ext uri="{FF2B5EF4-FFF2-40B4-BE49-F238E27FC236}">
                <a16:creationId xmlns:a16="http://schemas.microsoft.com/office/drawing/2014/main" id="{8315B14F-07EC-ECC3-D229-851A80E64830}"/>
              </a:ext>
            </a:extLst>
          </p:cNvPr>
          <p:cNvPicPr>
            <a:picLocks noChangeAspect="1"/>
          </p:cNvPicPr>
          <p:nvPr/>
        </p:nvPicPr>
        <p:blipFill>
          <a:blip r:embed="rId3"/>
          <a:stretch>
            <a:fillRect/>
          </a:stretch>
        </p:blipFill>
        <p:spPr>
          <a:xfrm>
            <a:off x="1727437" y="1165025"/>
            <a:ext cx="9175275" cy="1670449"/>
          </a:xfrm>
          <a:prstGeom prst="rect">
            <a:avLst/>
          </a:prstGeom>
        </p:spPr>
      </p:pic>
    </p:spTree>
    <p:extLst>
      <p:ext uri="{BB962C8B-B14F-4D97-AF65-F5344CB8AC3E}">
        <p14:creationId xmlns:p14="http://schemas.microsoft.com/office/powerpoint/2010/main" val="8070465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276224" y="323850"/>
            <a:ext cx="11753851" cy="62960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nvGrpSpPr>
          <p:cNvPr id="3" name="Group 2">
            <a:extLst>
              <a:ext uri="{FF2B5EF4-FFF2-40B4-BE49-F238E27FC236}">
                <a16:creationId xmlns:a16="http://schemas.microsoft.com/office/drawing/2014/main" id="{5480B334-1D24-9FB6-315F-F24839EB85CF}"/>
              </a:ext>
            </a:extLst>
          </p:cNvPr>
          <p:cNvGrpSpPr/>
          <p:nvPr/>
        </p:nvGrpSpPr>
        <p:grpSpPr>
          <a:xfrm>
            <a:off x="913343" y="1375573"/>
            <a:ext cx="3172408" cy="1636095"/>
            <a:chOff x="139959" y="1387023"/>
            <a:chExt cx="3172408" cy="1636095"/>
          </a:xfrm>
        </p:grpSpPr>
        <p:sp>
          <p:nvSpPr>
            <p:cNvPr id="4" name="Rectangle: Rounded Corners 3">
              <a:extLst>
                <a:ext uri="{FF2B5EF4-FFF2-40B4-BE49-F238E27FC236}">
                  <a16:creationId xmlns:a16="http://schemas.microsoft.com/office/drawing/2014/main" id="{FBB70B4E-2439-B008-7D99-9055500B35CE}"/>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rPr>
                <a:t>Mắt</a:t>
              </a:r>
              <a:r>
                <a:rPr lang="en-US" sz="4800" b="1" dirty="0">
                  <a:solidFill>
                    <a:srgbClr val="002060"/>
                  </a:solidFill>
                </a:rPr>
                <a:t> </a:t>
              </a:r>
              <a:r>
                <a:rPr lang="en-US" sz="4800" b="1" dirty="0" err="1">
                  <a:solidFill>
                    <a:srgbClr val="002060"/>
                  </a:solidFill>
                </a:rPr>
                <a:t>dõi</a:t>
              </a:r>
              <a:endParaRPr lang="en-US" sz="4800" b="1" dirty="0">
                <a:solidFill>
                  <a:srgbClr val="002060"/>
                </a:solidFill>
              </a:endParaRPr>
            </a:p>
          </p:txBody>
        </p:sp>
        <p:pic>
          <p:nvPicPr>
            <p:cNvPr id="5" name="Picture 4">
              <a:extLst>
                <a:ext uri="{FF2B5EF4-FFF2-40B4-BE49-F238E27FC236}">
                  <a16:creationId xmlns:a16="http://schemas.microsoft.com/office/drawing/2014/main" id="{3A779F7E-34DC-7DEA-8B2A-2CD058A58745}"/>
                </a:ext>
              </a:extLst>
            </p:cNvPr>
            <p:cNvPicPr>
              <a:picLocks noChangeAspect="1"/>
            </p:cNvPicPr>
            <p:nvPr/>
          </p:nvPicPr>
          <p:blipFill>
            <a:blip r:embed="rId2"/>
            <a:stretch>
              <a:fillRect/>
            </a:stretch>
          </p:blipFill>
          <p:spPr>
            <a:xfrm>
              <a:off x="139959" y="1387023"/>
              <a:ext cx="947057" cy="947057"/>
            </a:xfrm>
            <a:prstGeom prst="rect">
              <a:avLst/>
            </a:prstGeom>
          </p:spPr>
        </p:pic>
      </p:grpSp>
      <p:grpSp>
        <p:nvGrpSpPr>
          <p:cNvPr id="6" name="Group 5">
            <a:extLst>
              <a:ext uri="{FF2B5EF4-FFF2-40B4-BE49-F238E27FC236}">
                <a16:creationId xmlns:a16="http://schemas.microsoft.com/office/drawing/2014/main" id="{56AF5351-05E8-825B-4EDB-23ED28D0A86F}"/>
              </a:ext>
            </a:extLst>
          </p:cNvPr>
          <p:cNvGrpSpPr/>
          <p:nvPr/>
        </p:nvGrpSpPr>
        <p:grpSpPr>
          <a:xfrm>
            <a:off x="4197018" y="2681451"/>
            <a:ext cx="3397434" cy="1559458"/>
            <a:chOff x="4424729" y="3902060"/>
            <a:chExt cx="3397434" cy="1559458"/>
          </a:xfrm>
        </p:grpSpPr>
        <p:sp>
          <p:nvSpPr>
            <p:cNvPr id="10" name="Rectangle: Rounded Corners 9">
              <a:extLst>
                <a:ext uri="{FF2B5EF4-FFF2-40B4-BE49-F238E27FC236}">
                  <a16:creationId xmlns:a16="http://schemas.microsoft.com/office/drawing/2014/main" id="{CAB1DF0B-A492-AA8D-7DE8-64C5A1E2C2CD}"/>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rPr>
                <a:t>Tai </a:t>
              </a:r>
              <a:r>
                <a:rPr lang="en-US" sz="4800" b="1" dirty="0" err="1">
                  <a:solidFill>
                    <a:srgbClr val="002060"/>
                  </a:solidFill>
                </a:rPr>
                <a:t>nghe</a:t>
              </a:r>
              <a:endParaRPr lang="en-US" sz="4800" b="1" dirty="0">
                <a:solidFill>
                  <a:srgbClr val="002060"/>
                </a:solidFill>
              </a:endParaRPr>
            </a:p>
          </p:txBody>
        </p:sp>
        <p:pic>
          <p:nvPicPr>
            <p:cNvPr id="11" name="Picture 10">
              <a:extLst>
                <a:ext uri="{FF2B5EF4-FFF2-40B4-BE49-F238E27FC236}">
                  <a16:creationId xmlns:a16="http://schemas.microsoft.com/office/drawing/2014/main" id="{EBF60BA1-3F04-E1B0-7083-28AD1507E138}"/>
                </a:ext>
              </a:extLst>
            </p:cNvPr>
            <p:cNvPicPr>
              <a:picLocks noChangeAspect="1"/>
            </p:cNvPicPr>
            <p:nvPr/>
          </p:nvPicPr>
          <p:blipFill>
            <a:blip r:embed="rId3"/>
            <a:stretch>
              <a:fillRect/>
            </a:stretch>
          </p:blipFill>
          <p:spPr>
            <a:xfrm>
              <a:off x="4424729" y="3902060"/>
              <a:ext cx="1083597" cy="1083597"/>
            </a:xfrm>
            <a:prstGeom prst="rect">
              <a:avLst/>
            </a:prstGeom>
          </p:spPr>
        </p:pic>
      </p:grpSp>
      <p:grpSp>
        <p:nvGrpSpPr>
          <p:cNvPr id="12" name="Group 11">
            <a:extLst>
              <a:ext uri="{FF2B5EF4-FFF2-40B4-BE49-F238E27FC236}">
                <a16:creationId xmlns:a16="http://schemas.microsoft.com/office/drawing/2014/main" id="{B99AA801-FDDA-1FDE-ED19-44BFEDAF6EB4}"/>
              </a:ext>
            </a:extLst>
          </p:cNvPr>
          <p:cNvGrpSpPr/>
          <p:nvPr/>
        </p:nvGrpSpPr>
        <p:grpSpPr>
          <a:xfrm>
            <a:off x="8121086" y="1657744"/>
            <a:ext cx="3329164" cy="1371679"/>
            <a:chOff x="8110962" y="1828720"/>
            <a:chExt cx="3329164" cy="1371679"/>
          </a:xfrm>
        </p:grpSpPr>
        <p:sp>
          <p:nvSpPr>
            <p:cNvPr id="13" name="Rectangle: Rounded Corners 12">
              <a:extLst>
                <a:ext uri="{FF2B5EF4-FFF2-40B4-BE49-F238E27FC236}">
                  <a16:creationId xmlns:a16="http://schemas.microsoft.com/office/drawing/2014/main" id="{5EBC6439-0A5B-F6C9-B97A-429652BDACD9}"/>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rPr>
                <a:t>Tay </a:t>
              </a:r>
              <a:r>
                <a:rPr lang="en-US" sz="4800" b="1" dirty="0" err="1">
                  <a:solidFill>
                    <a:srgbClr val="002060"/>
                  </a:solidFill>
                </a:rPr>
                <a:t>dò</a:t>
              </a:r>
              <a:endParaRPr lang="en-US" sz="4800" b="1" dirty="0">
                <a:solidFill>
                  <a:srgbClr val="002060"/>
                </a:solidFill>
              </a:endParaRPr>
            </a:p>
          </p:txBody>
        </p:sp>
        <p:pic>
          <p:nvPicPr>
            <p:cNvPr id="14" name="Picture 13">
              <a:extLst>
                <a:ext uri="{FF2B5EF4-FFF2-40B4-BE49-F238E27FC236}">
                  <a16:creationId xmlns:a16="http://schemas.microsoft.com/office/drawing/2014/main" id="{CCB8CA52-39FA-E405-DE93-396614C0E812}"/>
                </a:ext>
              </a:extLst>
            </p:cNvPr>
            <p:cNvPicPr>
              <a:picLocks noChangeAspect="1"/>
            </p:cNvPicPr>
            <p:nvPr/>
          </p:nvPicPr>
          <p:blipFill>
            <a:blip r:embed="rId4"/>
            <a:stretch>
              <a:fillRect/>
            </a:stretch>
          </p:blipFill>
          <p:spPr>
            <a:xfrm>
              <a:off x="8110962" y="1828720"/>
              <a:ext cx="1023707" cy="1023707"/>
            </a:xfrm>
            <a:prstGeom prst="rect">
              <a:avLst/>
            </a:prstGeom>
          </p:spPr>
        </p:pic>
      </p:grpSp>
      <p:pic>
        <p:nvPicPr>
          <p:cNvPr id="15" name="Picture 14">
            <a:extLst>
              <a:ext uri="{FF2B5EF4-FFF2-40B4-BE49-F238E27FC236}">
                <a16:creationId xmlns:a16="http://schemas.microsoft.com/office/drawing/2014/main" id="{41193007-2C68-CBF6-73C7-8E57DB51BA8A}"/>
              </a:ext>
            </a:extLst>
          </p:cNvPr>
          <p:cNvPicPr>
            <a:picLocks noChangeAspect="1"/>
          </p:cNvPicPr>
          <p:nvPr/>
        </p:nvPicPr>
        <p:blipFill>
          <a:blip r:embed="rId5"/>
          <a:stretch>
            <a:fillRect/>
          </a:stretch>
        </p:blipFill>
        <p:spPr>
          <a:xfrm>
            <a:off x="7219950" y="3743244"/>
            <a:ext cx="4733925" cy="2543256"/>
          </a:xfrm>
          <a:prstGeom prst="rect">
            <a:avLst/>
          </a:prstGeom>
        </p:spPr>
      </p:pic>
      <p:pic>
        <p:nvPicPr>
          <p:cNvPr id="16" name="Picture 15">
            <a:extLst>
              <a:ext uri="{FF2B5EF4-FFF2-40B4-BE49-F238E27FC236}">
                <a16:creationId xmlns:a16="http://schemas.microsoft.com/office/drawing/2014/main" id="{A0C6B720-8348-7BA7-762C-4153B1C957C0}"/>
              </a:ext>
            </a:extLst>
          </p:cNvPr>
          <p:cNvPicPr>
            <a:picLocks noChangeAspect="1"/>
          </p:cNvPicPr>
          <p:nvPr/>
        </p:nvPicPr>
        <p:blipFill>
          <a:blip r:embed="rId6"/>
          <a:stretch>
            <a:fillRect/>
          </a:stretch>
        </p:blipFill>
        <p:spPr>
          <a:xfrm>
            <a:off x="2147757" y="515818"/>
            <a:ext cx="7401185" cy="1292464"/>
          </a:xfrm>
          <a:prstGeom prst="rect">
            <a:avLst/>
          </a:prstGeom>
        </p:spPr>
      </p:pic>
    </p:spTree>
    <p:extLst>
      <p:ext uri="{BB962C8B-B14F-4D97-AF65-F5344CB8AC3E}">
        <p14:creationId xmlns:p14="http://schemas.microsoft.com/office/powerpoint/2010/main" val="3409088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171449" y="104776"/>
            <a:ext cx="11915775" cy="6515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B326C67F-F551-2D38-EC71-E352BAD18FBD}"/>
              </a:ext>
            </a:extLst>
          </p:cNvPr>
          <p:cNvPicPr>
            <a:picLocks noChangeAspect="1"/>
          </p:cNvPicPr>
          <p:nvPr/>
        </p:nvPicPr>
        <p:blipFill>
          <a:blip r:embed="rId2"/>
          <a:stretch>
            <a:fillRect/>
          </a:stretch>
        </p:blipFill>
        <p:spPr>
          <a:xfrm>
            <a:off x="3388374" y="247650"/>
            <a:ext cx="5529551" cy="853514"/>
          </a:xfrm>
          <a:prstGeom prst="rect">
            <a:avLst/>
          </a:prstGeom>
        </p:spPr>
      </p:pic>
      <p:pic>
        <p:nvPicPr>
          <p:cNvPr id="21" name="Picture 20">
            <a:extLst>
              <a:ext uri="{FF2B5EF4-FFF2-40B4-BE49-F238E27FC236}">
                <a16:creationId xmlns:a16="http://schemas.microsoft.com/office/drawing/2014/main" id="{27772577-4E7A-9D79-59F7-EC7C645F937B}"/>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8162925" y="219363"/>
            <a:ext cx="3839896" cy="1631148"/>
          </a:xfrm>
          <a:prstGeom prst="rect">
            <a:avLst/>
          </a:prstGeom>
        </p:spPr>
      </p:pic>
      <p:sp>
        <p:nvSpPr>
          <p:cNvPr id="22" name="TextBox 21">
            <a:extLst>
              <a:ext uri="{FF2B5EF4-FFF2-40B4-BE49-F238E27FC236}">
                <a16:creationId xmlns:a16="http://schemas.microsoft.com/office/drawing/2014/main" id="{510EFB36-4156-5F43-11FC-0CE9346C3F2A}"/>
              </a:ext>
            </a:extLst>
          </p:cNvPr>
          <p:cNvSpPr txBox="1"/>
          <p:nvPr/>
        </p:nvSpPr>
        <p:spPr>
          <a:xfrm>
            <a:off x="314325" y="1104900"/>
            <a:ext cx="8963025" cy="5262979"/>
          </a:xfrm>
          <a:prstGeom prst="rect">
            <a:avLst/>
          </a:prstGeom>
          <a:noFill/>
        </p:spPr>
        <p:txBody>
          <a:bodyPr wrap="square" rtlCol="0">
            <a:spAutoFit/>
          </a:bodyPr>
          <a:lstStyle/>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Sắp đến sinh nhật Hoa, Hà quyết định làm tặng bạn một con thỏ bằng giấy. Hà đã chuẩn bị dụng cụ, vật liệu và làm theo cách như sau:</a:t>
            </a:r>
          </a:p>
          <a:p>
            <a:pPr algn="just"/>
            <a:r>
              <a:rPr lang="vi-VN" sz="2400" b="1" i="0" dirty="0">
                <a:solidFill>
                  <a:srgbClr val="000000"/>
                </a:solidFill>
                <a:effectLst/>
                <a:latin typeface="Calibri" panose="020F0502020204030204" pitchFamily="34" charset="0"/>
                <a:cs typeface="Calibri" panose="020F0502020204030204" pitchFamily="34" charset="0"/>
              </a:rPr>
              <a:t>Dụng cụ, vật liệu</a:t>
            </a:r>
            <a:endParaRPr lang="en-US" sz="2400" b="1" i="0" dirty="0">
              <a:solidFill>
                <a:srgbClr val="000000"/>
              </a:solidFill>
              <a:effectLst/>
              <a:latin typeface="Calibri" panose="020F0502020204030204" pitchFamily="34" charset="0"/>
              <a:cs typeface="Calibri" panose="020F0502020204030204" pitchFamily="34" charset="0"/>
            </a:endParaRPr>
          </a:p>
          <a:p>
            <a:pPr algn="just"/>
            <a:r>
              <a:rPr lang="vi-VN" sz="2400" b="0" i="0" dirty="0">
                <a:solidFill>
                  <a:srgbClr val="000000"/>
                </a:solidFill>
                <a:effectLst/>
                <a:latin typeface="Calibri" panose="020F0502020204030204" pitchFamily="34" charset="0"/>
                <a:cs typeface="Calibri" panose="020F0502020204030204" pitchFamily="34" charset="0"/>
              </a:rPr>
              <a:t>-</a:t>
            </a:r>
            <a:r>
              <a:rPr lang="en-US" sz="2400" b="0" i="0" dirty="0">
                <a:solidFill>
                  <a:srgbClr val="000000"/>
                </a:solidFill>
                <a:effectLst/>
                <a:latin typeface="Calibri" panose="020F0502020204030204" pitchFamily="34" charset="0"/>
                <a:cs typeface="Calibri" panose="020F0502020204030204" pitchFamily="34" charset="0"/>
              </a:rPr>
              <a:t> K</a:t>
            </a:r>
            <a:r>
              <a:rPr lang="vi-VN" sz="2400" b="0" i="0" dirty="0">
                <a:solidFill>
                  <a:srgbClr val="000000"/>
                </a:solidFill>
                <a:effectLst/>
                <a:latin typeface="Calibri" panose="020F0502020204030204" pitchFamily="34" charset="0"/>
                <a:cs typeface="Calibri" panose="020F0502020204030204" pitchFamily="34" charset="0"/>
              </a:rPr>
              <a:t>éo, bút chì, bút màu</a:t>
            </a:r>
            <a:r>
              <a:rPr lang="en-US" sz="2400" b="0" i="0" dirty="0">
                <a:solidFill>
                  <a:srgbClr val="000000"/>
                </a:solidFill>
                <a:effectLst/>
                <a:latin typeface="Calibri" panose="020F0502020204030204" pitchFamily="34" charset="0"/>
                <a:cs typeface="Calibri" panose="020F0502020204030204" pitchFamily="34" charset="0"/>
              </a:rPr>
              <a:t>, </a:t>
            </a:r>
            <a:r>
              <a:rPr lang="en-US" sz="2400" b="0" i="0" dirty="0" err="1">
                <a:solidFill>
                  <a:srgbClr val="000000"/>
                </a:solidFill>
                <a:effectLst/>
                <a:latin typeface="Calibri" panose="020F0502020204030204" pitchFamily="34" charset="0"/>
                <a:cs typeface="Calibri" panose="020F0502020204030204" pitchFamily="34" charset="0"/>
              </a:rPr>
              <a:t>hồ</a:t>
            </a:r>
            <a:r>
              <a:rPr lang="en-US" sz="2400" b="0" i="0" dirty="0">
                <a:solidFill>
                  <a:srgbClr val="000000"/>
                </a:solidFill>
                <a:effectLst/>
                <a:latin typeface="Calibri" panose="020F0502020204030204" pitchFamily="34" charset="0"/>
                <a:cs typeface="Calibri" panose="020F0502020204030204" pitchFamily="34" charset="0"/>
              </a:rPr>
              <a:t> </a:t>
            </a:r>
            <a:r>
              <a:rPr lang="en-US" sz="2400" b="0" i="0" dirty="0" err="1">
                <a:solidFill>
                  <a:srgbClr val="000000"/>
                </a:solidFill>
                <a:effectLst/>
                <a:latin typeface="Calibri" panose="020F0502020204030204" pitchFamily="34" charset="0"/>
                <a:cs typeface="Calibri" panose="020F0502020204030204" pitchFamily="34" charset="0"/>
              </a:rPr>
              <a:t>dán</a:t>
            </a:r>
            <a:r>
              <a:rPr lang="en-US" sz="2400" b="0" i="0" dirty="0">
                <a:solidFill>
                  <a:srgbClr val="000000"/>
                </a:solidFill>
                <a:effectLst/>
                <a:latin typeface="Calibri" panose="020F0502020204030204" pitchFamily="34" charset="0"/>
                <a:cs typeface="Calibri" panose="020F0502020204030204" pitchFamily="34" charset="0"/>
              </a:rPr>
              <a:t>.</a:t>
            </a:r>
            <a:endParaRPr lang="vi-VN" sz="2400" b="0" i="0" dirty="0">
              <a:solidFill>
                <a:srgbClr val="000000"/>
              </a:solidFill>
              <a:effectLst/>
              <a:latin typeface="Calibri" panose="020F0502020204030204" pitchFamily="34" charset="0"/>
              <a:cs typeface="Calibri" panose="020F0502020204030204" pitchFamily="34" charset="0"/>
            </a:endParaRPr>
          </a:p>
          <a:p>
            <a:pPr algn="just"/>
            <a:r>
              <a:rPr lang="vi-VN" sz="2400" b="0" i="0" dirty="0">
                <a:solidFill>
                  <a:srgbClr val="000000"/>
                </a:solidFill>
                <a:effectLst/>
                <a:latin typeface="Calibri" panose="020F0502020204030204" pitchFamily="34" charset="0"/>
                <a:cs typeface="Calibri" panose="020F0502020204030204" pitchFamily="34" charset="0"/>
              </a:rPr>
              <a:t>- Giấy trắng hoặc bìa (2 tờ).</a:t>
            </a:r>
          </a:p>
          <a:p>
            <a:pPr algn="just"/>
            <a:r>
              <a:rPr lang="vi-VN" sz="2400" b="0" i="0" dirty="0">
                <a:solidFill>
                  <a:srgbClr val="000000"/>
                </a:solidFill>
                <a:effectLst/>
                <a:latin typeface="Calibri" panose="020F0502020204030204" pitchFamily="34" charset="0"/>
                <a:cs typeface="Calibri" panose="020F0502020204030204" pitchFamily="34" charset="0"/>
              </a:rPr>
              <a:t>- Giấy màu (1 tờ).</a:t>
            </a:r>
          </a:p>
          <a:p>
            <a:pPr algn="just"/>
            <a:r>
              <a:rPr lang="vi-VN" sz="2400" b="1" i="0" dirty="0">
                <a:solidFill>
                  <a:srgbClr val="000000"/>
                </a:solidFill>
                <a:effectLst/>
                <a:latin typeface="Calibri" panose="020F0502020204030204" pitchFamily="34" charset="0"/>
                <a:cs typeface="Calibri" panose="020F0502020204030204" pitchFamily="34" charset="0"/>
              </a:rPr>
              <a:t>Cách làm</a:t>
            </a:r>
            <a:endParaRPr lang="vi-VN" sz="2400" b="0" i="0" dirty="0">
              <a:solidFill>
                <a:srgbClr val="000000"/>
              </a:solidFill>
              <a:effectLst/>
              <a:latin typeface="Calibri" panose="020F0502020204030204" pitchFamily="34" charset="0"/>
              <a:cs typeface="Calibri" panose="020F0502020204030204" pitchFamily="34" charset="0"/>
            </a:endParaRPr>
          </a:p>
          <a:p>
            <a:pPr algn="just"/>
            <a:r>
              <a:rPr lang="vi-VN" sz="2400" b="0" i="0" dirty="0">
                <a:solidFill>
                  <a:srgbClr val="000000"/>
                </a:solidFill>
                <a:effectLst/>
                <a:latin typeface="Calibri" panose="020F0502020204030204" pitchFamily="34" charset="0"/>
                <a:cs typeface="Calibri" panose="020F0502020204030204" pitchFamily="34" charset="0"/>
              </a:rPr>
              <a:t>Bước 1. Cắt</a:t>
            </a:r>
          </a:p>
          <a:p>
            <a:pPr algn="just"/>
            <a:r>
              <a:rPr lang="vi-VN" sz="2400" b="0" i="0" dirty="0">
                <a:solidFill>
                  <a:srgbClr val="000000"/>
                </a:solidFill>
                <a:effectLst/>
                <a:latin typeface="Calibri" panose="020F0502020204030204" pitchFamily="34" charset="0"/>
                <a:cs typeface="Calibri" panose="020F0502020204030204" pitchFamily="34" charset="0"/>
              </a:rPr>
              <a:t>- Cắt hai hình chữ nhật từ 2 tờ giấy trắng để làm đầu thỏ, thần thỏ.</a:t>
            </a:r>
          </a:p>
          <a:p>
            <a:pPr algn="just"/>
            <a:r>
              <a:rPr lang="vi-VN" sz="2400" b="0" i="0" dirty="0">
                <a:solidFill>
                  <a:srgbClr val="000000"/>
                </a:solidFill>
                <a:effectLst/>
                <a:latin typeface="Calibri" panose="020F0502020204030204" pitchFamily="34" charset="0"/>
                <a:cs typeface="Calibri" panose="020F0502020204030204" pitchFamily="34" charset="0"/>
              </a:rPr>
              <a:t>+ Hình thứ nhất: rộng 10 cm, dài 25 cm.</a:t>
            </a:r>
          </a:p>
          <a:p>
            <a:pPr algn="just"/>
            <a:r>
              <a:rPr lang="vi-VN" sz="2400" b="0" i="0" dirty="0">
                <a:solidFill>
                  <a:srgbClr val="000000"/>
                </a:solidFill>
                <a:effectLst/>
                <a:latin typeface="Calibri" panose="020F0502020204030204" pitchFamily="34" charset="0"/>
                <a:cs typeface="Calibri" panose="020F0502020204030204" pitchFamily="34" charset="0"/>
              </a:rPr>
              <a:t>+ Hình thứ hai: rộng 15 cm, dài 25 cm.</a:t>
            </a:r>
          </a:p>
          <a:p>
            <a:pPr algn="just"/>
            <a:r>
              <a:rPr lang="vi-VN" sz="2400" b="0" i="0" dirty="0">
                <a:solidFill>
                  <a:srgbClr val="000000"/>
                </a:solidFill>
                <a:effectLst/>
                <a:latin typeface="Calibri" panose="020F0502020204030204" pitchFamily="34" charset="0"/>
                <a:cs typeface="Calibri" panose="020F0502020204030204" pitchFamily="34" charset="0"/>
              </a:rPr>
              <a:t>- Cắt hình tai thỏ từ giấy trắng, sau đó gấp theo đường kẻ nét đứt (như hình bên).</a:t>
            </a:r>
          </a:p>
          <a:p>
            <a:pPr algn="just"/>
            <a:r>
              <a:rPr lang="vi-VN" sz="2400" b="0" i="0" dirty="0">
                <a:solidFill>
                  <a:srgbClr val="000000"/>
                </a:solidFill>
                <a:effectLst/>
                <a:latin typeface="Calibri" panose="020F0502020204030204" pitchFamily="34" charset="0"/>
                <a:cs typeface="Calibri" panose="020F0502020204030204" pitchFamily="34" charset="0"/>
              </a:rPr>
              <a:t>- Cắt đế từ giấy màu (như hình bên).</a:t>
            </a:r>
          </a:p>
        </p:txBody>
      </p:sp>
      <p:pic>
        <p:nvPicPr>
          <p:cNvPr id="24" name="Picture 23">
            <a:extLst>
              <a:ext uri="{FF2B5EF4-FFF2-40B4-BE49-F238E27FC236}">
                <a16:creationId xmlns:a16="http://schemas.microsoft.com/office/drawing/2014/main" id="{7B57C3D1-04BC-7496-A403-FC52C548F574}"/>
              </a:ext>
            </a:extLst>
          </p:cNvPr>
          <p:cNvPicPr>
            <a:picLocks noChangeAspect="1"/>
          </p:cNvPicPr>
          <p:nvPr/>
        </p:nvPicPr>
        <p:blipFill>
          <a:blip r:embed="rId5"/>
          <a:stretch>
            <a:fillRect/>
          </a:stretch>
        </p:blipFill>
        <p:spPr>
          <a:xfrm>
            <a:off x="9115425" y="1995921"/>
            <a:ext cx="2509837" cy="3476191"/>
          </a:xfrm>
          <a:prstGeom prst="rect">
            <a:avLst/>
          </a:prstGeom>
        </p:spPr>
      </p:pic>
    </p:spTree>
    <p:extLst>
      <p:ext uri="{BB962C8B-B14F-4D97-AF65-F5344CB8AC3E}">
        <p14:creationId xmlns:p14="http://schemas.microsoft.com/office/powerpoint/2010/main" val="39693003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171449" y="104776"/>
            <a:ext cx="11915775" cy="6515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27AF4601-B3AB-E0C2-3D34-93A8144651EF}"/>
              </a:ext>
            </a:extLst>
          </p:cNvPr>
          <p:cNvSpPr txBox="1"/>
          <p:nvPr/>
        </p:nvSpPr>
        <p:spPr>
          <a:xfrm>
            <a:off x="571500" y="581025"/>
            <a:ext cx="5153025" cy="1938992"/>
          </a:xfrm>
          <a:prstGeom prst="rect">
            <a:avLst/>
          </a:prstGeom>
          <a:noFill/>
        </p:spPr>
        <p:txBody>
          <a:bodyPr wrap="square" rtlCol="0">
            <a:spAutoFit/>
          </a:bodyPr>
          <a:lstStyle/>
          <a:p>
            <a:pPr algn="just"/>
            <a:r>
              <a:rPr lang="vi-VN" sz="2400" b="0" i="0" dirty="0">
                <a:solidFill>
                  <a:srgbClr val="000000"/>
                </a:solidFill>
                <a:effectLst/>
                <a:latin typeface="Calibri" panose="020F0502020204030204" pitchFamily="34" charset="0"/>
                <a:cs typeface="Calibri" panose="020F0502020204030204" pitchFamily="34" charset="0"/>
              </a:rPr>
              <a:t>Bước 2. Dán</a:t>
            </a:r>
          </a:p>
          <a:p>
            <a:pPr algn="just"/>
            <a:r>
              <a:rPr lang="vi-VN" sz="2400" b="0" i="0" dirty="0">
                <a:solidFill>
                  <a:srgbClr val="000000"/>
                </a:solidFill>
                <a:effectLst/>
                <a:latin typeface="Calibri" panose="020F0502020204030204" pitchFamily="34" charset="0"/>
                <a:cs typeface="Calibri" panose="020F0502020204030204" pitchFamily="34" charset="0"/>
              </a:rPr>
              <a:t>- Dùng hồ dán hai mép của mỗi hình chữ nhật để tạo đầu thỏ và thân thỏ.</a:t>
            </a:r>
          </a:p>
          <a:p>
            <a:pPr algn="just"/>
            <a:r>
              <a:rPr lang="vi-VN" sz="2400" b="0" i="0" dirty="0">
                <a:solidFill>
                  <a:srgbClr val="000000"/>
                </a:solidFill>
                <a:effectLst/>
                <a:latin typeface="Calibri" panose="020F0502020204030204" pitchFamily="34" charset="0"/>
                <a:cs typeface="Calibri" panose="020F0502020204030204" pitchFamily="34" charset="0"/>
              </a:rPr>
              <a:t>- Dán tai thỏ, đầu thỏ, thân thỏ với nhau, sau đó dán lên đế.</a:t>
            </a:r>
          </a:p>
        </p:txBody>
      </p:sp>
      <p:sp>
        <p:nvSpPr>
          <p:cNvPr id="3" name="TextBox 2">
            <a:extLst>
              <a:ext uri="{FF2B5EF4-FFF2-40B4-BE49-F238E27FC236}">
                <a16:creationId xmlns:a16="http://schemas.microsoft.com/office/drawing/2014/main" id="{689C0216-9578-3E47-5000-E812238D98B7}"/>
              </a:ext>
            </a:extLst>
          </p:cNvPr>
          <p:cNvSpPr txBox="1"/>
          <p:nvPr/>
        </p:nvSpPr>
        <p:spPr>
          <a:xfrm>
            <a:off x="6800850" y="647700"/>
            <a:ext cx="4714875" cy="1569660"/>
          </a:xfrm>
          <a:prstGeom prst="rect">
            <a:avLst/>
          </a:prstGeom>
          <a:noFill/>
        </p:spPr>
        <p:txBody>
          <a:bodyPr wrap="square" rtlCol="0">
            <a:spAutoFit/>
          </a:bodyPr>
          <a:lstStyle/>
          <a:p>
            <a:pPr algn="just"/>
            <a:r>
              <a:rPr lang="vi-VN" sz="2400" b="0" i="0" dirty="0">
                <a:solidFill>
                  <a:srgbClr val="000000"/>
                </a:solidFill>
                <a:effectLst/>
                <a:latin typeface="Calibri" panose="020F0502020204030204" pitchFamily="34" charset="0"/>
                <a:cs typeface="Calibri" panose="020F0502020204030204" pitchFamily="34" charset="0"/>
              </a:rPr>
              <a:t>Bước 3. Vẽ</a:t>
            </a:r>
          </a:p>
          <a:p>
            <a:pPr algn="just"/>
            <a:r>
              <a:rPr lang="vi-VN" sz="2400" b="0" i="0" dirty="0">
                <a:solidFill>
                  <a:srgbClr val="000000"/>
                </a:solidFill>
                <a:effectLst/>
                <a:latin typeface="Calibri" panose="020F0502020204030204" pitchFamily="34" charset="0"/>
                <a:cs typeface="Calibri" panose="020F0502020204030204" pitchFamily="34" charset="0"/>
              </a:rPr>
              <a:t>- Dùng bút màu vẽ trang trí tai thỏ.</a:t>
            </a:r>
          </a:p>
          <a:p>
            <a:pPr algn="just"/>
            <a:r>
              <a:rPr lang="vi-VN" sz="2400" b="0" i="0" dirty="0">
                <a:solidFill>
                  <a:srgbClr val="000000"/>
                </a:solidFill>
                <a:effectLst/>
                <a:latin typeface="Calibri" panose="020F0502020204030204" pitchFamily="34" charset="0"/>
                <a:cs typeface="Calibri" panose="020F0502020204030204" pitchFamily="34" charset="0"/>
              </a:rPr>
              <a:t>- Dùng bút màu vẽ mắt, râu, mũi, miệng ở đầu thỏ.</a:t>
            </a:r>
          </a:p>
        </p:txBody>
      </p:sp>
      <p:pic>
        <p:nvPicPr>
          <p:cNvPr id="5" name="Picture 4">
            <a:extLst>
              <a:ext uri="{FF2B5EF4-FFF2-40B4-BE49-F238E27FC236}">
                <a16:creationId xmlns:a16="http://schemas.microsoft.com/office/drawing/2014/main" id="{03C8F597-770D-F3A6-9C0B-904A2599BD6E}"/>
              </a:ext>
            </a:extLst>
          </p:cNvPr>
          <p:cNvPicPr>
            <a:picLocks noChangeAspect="1"/>
          </p:cNvPicPr>
          <p:nvPr/>
        </p:nvPicPr>
        <p:blipFill>
          <a:blip r:embed="rId2"/>
          <a:stretch>
            <a:fillRect/>
          </a:stretch>
        </p:blipFill>
        <p:spPr>
          <a:xfrm>
            <a:off x="3957637" y="2366962"/>
            <a:ext cx="4929188" cy="1553644"/>
          </a:xfrm>
          <a:prstGeom prst="rect">
            <a:avLst/>
          </a:prstGeom>
        </p:spPr>
      </p:pic>
      <p:sp>
        <p:nvSpPr>
          <p:cNvPr id="6" name="TextBox 5">
            <a:extLst>
              <a:ext uri="{FF2B5EF4-FFF2-40B4-BE49-F238E27FC236}">
                <a16:creationId xmlns:a16="http://schemas.microsoft.com/office/drawing/2014/main" id="{ACD5C64A-36D9-FD63-41FF-26118F1A7348}"/>
              </a:ext>
            </a:extLst>
          </p:cNvPr>
          <p:cNvSpPr txBox="1"/>
          <p:nvPr/>
        </p:nvSpPr>
        <p:spPr>
          <a:xfrm>
            <a:off x="647700" y="4219575"/>
            <a:ext cx="11001375" cy="1200329"/>
          </a:xfrm>
          <a:prstGeom prst="rect">
            <a:avLst/>
          </a:prstGeom>
          <a:noFill/>
        </p:spPr>
        <p:txBody>
          <a:bodyPr wrap="square" rtlCol="0">
            <a:spAutoFit/>
          </a:bodyPr>
          <a:lstStyle/>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Vậy là Hà đã có một chú thỏ con đáng yêu bằng giấy để tặng Hoa trong ngày sinh nhật. Hi vọng Hoa sẽ vui sướng đón nhận món quà của bạn.</a:t>
            </a:r>
          </a:p>
          <a:p>
            <a:pPr algn="r"/>
            <a:r>
              <a:rPr lang="vi-VN" sz="2400" b="0" i="0" dirty="0">
                <a:solidFill>
                  <a:srgbClr val="000000"/>
                </a:solidFill>
                <a:effectLst/>
                <a:latin typeface="Calibri" panose="020F0502020204030204" pitchFamily="34" charset="0"/>
                <a:cs typeface="Calibri" panose="020F0502020204030204" pitchFamily="34" charset="0"/>
              </a:rPr>
              <a:t>(Lâm Anh </a:t>
            </a:r>
            <a:r>
              <a:rPr lang="vi-VN" sz="2400" b="0" i="1" dirty="0">
                <a:solidFill>
                  <a:srgbClr val="000000"/>
                </a:solidFill>
                <a:effectLst/>
                <a:latin typeface="Calibri" panose="020F0502020204030204" pitchFamily="34" charset="0"/>
                <a:cs typeface="Calibri" panose="020F0502020204030204" pitchFamily="34" charset="0"/>
              </a:rPr>
              <a:t>tổng hợp</a:t>
            </a:r>
            <a:r>
              <a:rPr lang="vi-VN" sz="2400" b="0" i="0" dirty="0">
                <a:solidFill>
                  <a:srgbClr val="000000"/>
                </a:solidFill>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6662637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TotalTime>
  <Words>1788</Words>
  <Application>Microsoft Office PowerPoint</Application>
  <PresentationFormat>Widescreen</PresentationFormat>
  <Paragraphs>157</Paragraphs>
  <Slides>31</Slides>
  <Notes>10</Notes>
  <HiddenSlides>0</HiddenSlides>
  <MMClips>0</MMClips>
  <ScaleCrop>false</ScaleCrop>
  <HeadingPairs>
    <vt:vector size="6" baseType="variant">
      <vt:variant>
        <vt:lpstr>Fonts Used</vt:lpstr>
      </vt:variant>
      <vt:variant>
        <vt:i4>16</vt:i4>
      </vt:variant>
      <vt:variant>
        <vt:lpstr>Theme</vt:lpstr>
      </vt:variant>
      <vt:variant>
        <vt:i4>6</vt:i4>
      </vt:variant>
      <vt:variant>
        <vt:lpstr>Slide Titles</vt:lpstr>
      </vt:variant>
      <vt:variant>
        <vt:i4>31</vt:i4>
      </vt:variant>
    </vt:vector>
  </HeadingPairs>
  <TitlesOfParts>
    <vt:vector size="53" baseType="lpstr">
      <vt:lpstr>宋体</vt:lpstr>
      <vt:lpstr>Arial</vt:lpstr>
      <vt:lpstr>Calibri</vt:lpstr>
      <vt:lpstr>Calibri Light</vt:lpstr>
      <vt:lpstr>Cambria</vt:lpstr>
      <vt:lpstr>等线</vt:lpstr>
      <vt:lpstr>inpin heiti</vt:lpstr>
      <vt:lpstr>LNTH-LuoLuoNotangYuanTi 1</vt:lpstr>
      <vt:lpstr>Segoe UI Historic</vt:lpstr>
      <vt:lpstr>Times New Roman</vt:lpstr>
      <vt:lpstr>UVN Bach Dang Nang</vt:lpstr>
      <vt:lpstr>Wingdings</vt:lpstr>
      <vt:lpstr>印品黑体</vt:lpstr>
      <vt:lpstr>字魂27号-布丁体</vt:lpstr>
      <vt:lpstr>思源黑体 CN Bold</vt:lpstr>
      <vt:lpstr>方正粗谭黑简体</vt:lpstr>
      <vt:lpstr>1_Office Theme</vt:lpstr>
      <vt:lpstr>Office 主题</vt:lpstr>
      <vt:lpstr>2_Office Theme</vt:lpstr>
      <vt:lpstr>3_Office Theme</vt:lpstr>
      <vt:lpstr>4_Office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55</cp:revision>
  <dcterms:created xsi:type="dcterms:W3CDTF">2023-09-16T11:10:23Z</dcterms:created>
  <dcterms:modified xsi:type="dcterms:W3CDTF">2023-11-30T14:03:16Z</dcterms:modified>
</cp:coreProperties>
</file>