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activeX/activeX3.xml" ContentType="application/vnd.ms-office.activeX+xml"/>
  <Override PartName="/ppt/notesSlides/notesSlide18.xml" ContentType="application/vnd.openxmlformats-officedocument.presentationml.notesSlide+xml"/>
  <Override PartName="/ppt/activeX/activeX4.xml" ContentType="application/vnd.ms-office.activeX+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2" r:id="rId3"/>
    <p:sldMasterId id="2147483704" r:id="rId4"/>
  </p:sldMasterIdLst>
  <p:notesMasterIdLst>
    <p:notesMasterId r:id="rId44"/>
  </p:notesMasterIdLst>
  <p:sldIdLst>
    <p:sldId id="257" r:id="rId5"/>
    <p:sldId id="258" r:id="rId6"/>
    <p:sldId id="259" r:id="rId7"/>
    <p:sldId id="260" r:id="rId8"/>
    <p:sldId id="261" r:id="rId9"/>
    <p:sldId id="262" r:id="rId10"/>
    <p:sldId id="263" r:id="rId11"/>
    <p:sldId id="264" r:id="rId12"/>
    <p:sldId id="265" r:id="rId13"/>
    <p:sldId id="282" r:id="rId14"/>
    <p:sldId id="283" r:id="rId15"/>
    <p:sldId id="266" r:id="rId16"/>
    <p:sldId id="284" r:id="rId17"/>
    <p:sldId id="291" r:id="rId18"/>
    <p:sldId id="292" r:id="rId19"/>
    <p:sldId id="293" r:id="rId20"/>
    <p:sldId id="294" r:id="rId21"/>
    <p:sldId id="295" r:id="rId22"/>
    <p:sldId id="285" r:id="rId23"/>
    <p:sldId id="286" r:id="rId24"/>
    <p:sldId id="287" r:id="rId25"/>
    <p:sldId id="288" r:id="rId26"/>
    <p:sldId id="289" r:id="rId27"/>
    <p:sldId id="290" r:id="rId28"/>
    <p:sldId id="272" r:id="rId29"/>
    <p:sldId id="273" r:id="rId30"/>
    <p:sldId id="275" r:id="rId31"/>
    <p:sldId id="296" r:id="rId32"/>
    <p:sldId id="297" r:id="rId33"/>
    <p:sldId id="298" r:id="rId34"/>
    <p:sldId id="299" r:id="rId35"/>
    <p:sldId id="276" r:id="rId36"/>
    <p:sldId id="277" r:id="rId37"/>
    <p:sldId id="300" r:id="rId38"/>
    <p:sldId id="301" r:id="rId39"/>
    <p:sldId id="302" r:id="rId40"/>
    <p:sldId id="361" r:id="rId41"/>
    <p:sldId id="279"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88" autoAdjust="0"/>
  </p:normalViewPr>
  <p:slideViewPr>
    <p:cSldViewPr snapToGrid="0">
      <p:cViewPr varScale="1">
        <p:scale>
          <a:sx n="73" d="100"/>
          <a:sy n="73" d="100"/>
        </p:scale>
        <p:origin x="51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857BB-9DF5-4CFF-A04B-E6EE062F83E6}"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95BCF-714C-4EB1-9AAF-156172AECBF0}" type="slidenum">
              <a:rPr lang="en-US" smtClean="0"/>
              <a:t>‹#›</a:t>
            </a:fld>
            <a:endParaRPr lang="en-US"/>
          </a:p>
        </p:txBody>
      </p:sp>
    </p:spTree>
    <p:extLst>
      <p:ext uri="{BB962C8B-B14F-4D97-AF65-F5344CB8AC3E}">
        <p14:creationId xmlns:p14="http://schemas.microsoft.com/office/powerpoint/2010/main" val="20322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113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5062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5F795BCF-714C-4EB1-9AAF-156172AECBF0}" type="slidenum">
              <a:rPr lang="en-US" smtClean="0"/>
              <a:t>14</a:t>
            </a:fld>
            <a:endParaRPr lang="en-US"/>
          </a:p>
        </p:txBody>
      </p:sp>
    </p:spTree>
    <p:extLst>
      <p:ext uri="{BB962C8B-B14F-4D97-AF65-F5344CB8AC3E}">
        <p14:creationId xmlns:p14="http://schemas.microsoft.com/office/powerpoint/2010/main" val="356533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96077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125896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591315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54540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75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478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297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9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9d2aea77ef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9d2aea77e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316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25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413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851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g9d2aea77ef_0_5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9" name="Google Shape;1749;g9d2aea77ef_0_5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4620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00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04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54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105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9d2aea77ef_0_6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9d2aea77ef_0_6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904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d2aea77ef_0_3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d2aea77ef_0_3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47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47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d2aea77ef_0_2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d2aea77ef_0_2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29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219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d2aea77ef_0_7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d2aea77ef_0_7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719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617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9d2aea77ef_0_8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9d2aea77ef_0_8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06279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5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27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d2aea77ef_0_8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d2aea77ef_0_8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3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9d2aea77ef_0_2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9d2aea77ef_0_2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7058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1980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6">
  <p:cSld name="Section header 6">
    <p:bg>
      <p:bgPr>
        <a:solidFill>
          <a:schemeClr val="lt2"/>
        </a:solidFill>
        <a:effectLst/>
      </p:bgPr>
    </p:bg>
    <p:spTree>
      <p:nvGrpSpPr>
        <p:cNvPr id="1" name="Shape 390"/>
        <p:cNvGrpSpPr/>
        <p:nvPr/>
      </p:nvGrpSpPr>
      <p:grpSpPr>
        <a:xfrm>
          <a:off x="0" y="0"/>
          <a:ext cx="0" cy="0"/>
          <a:chOff x="0" y="0"/>
          <a:chExt cx="0" cy="0"/>
        </a:xfrm>
      </p:grpSpPr>
      <p:pic>
        <p:nvPicPr>
          <p:cNvPr id="391" name="Google Shape;391;p37"/>
          <p:cNvPicPr preferRelativeResize="0"/>
          <p:nvPr/>
        </p:nvPicPr>
        <p:blipFill rotWithShape="1">
          <a:blip r:embed="rId2">
            <a:alphaModFix/>
          </a:blip>
          <a:srcRect/>
          <a:stretch/>
        </p:blipFill>
        <p:spPr>
          <a:xfrm flipH="1">
            <a:off x="0" y="1"/>
            <a:ext cx="12192000" cy="6858031"/>
          </a:xfrm>
          <a:prstGeom prst="rect">
            <a:avLst/>
          </a:prstGeom>
          <a:noFill/>
          <a:ln>
            <a:noFill/>
          </a:ln>
        </p:spPr>
      </p:pic>
      <p:sp>
        <p:nvSpPr>
          <p:cNvPr id="392" name="Google Shape;392;p37"/>
          <p:cNvSpPr txBox="1">
            <a:spLocks noGrp="1"/>
          </p:cNvSpPr>
          <p:nvPr>
            <p:ph type="title" hasCustomPrompt="1"/>
          </p:nvPr>
        </p:nvSpPr>
        <p:spPr>
          <a:xfrm flipH="1">
            <a:off x="8640833" y="2141100"/>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393" name="Google Shape;393;p37"/>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394" name="Google Shape;394;p37"/>
          <p:cNvSpPr txBox="1">
            <a:spLocks noGrp="1"/>
          </p:cNvSpPr>
          <p:nvPr>
            <p:ph type="subTitle" idx="1"/>
          </p:nvPr>
        </p:nvSpPr>
        <p:spPr>
          <a:xfrm>
            <a:off x="7231233" y="4861933"/>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37420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8">
  <p:cSld name="Section header 8">
    <p:spTree>
      <p:nvGrpSpPr>
        <p:cNvPr id="1" name="Shape 453"/>
        <p:cNvGrpSpPr/>
        <p:nvPr/>
      </p:nvGrpSpPr>
      <p:grpSpPr>
        <a:xfrm>
          <a:off x="0" y="0"/>
          <a:ext cx="0" cy="0"/>
          <a:chOff x="0" y="0"/>
          <a:chExt cx="0" cy="0"/>
        </a:xfrm>
      </p:grpSpPr>
      <p:pic>
        <p:nvPicPr>
          <p:cNvPr id="454" name="Google Shape;454;p48"/>
          <p:cNvPicPr preferRelativeResize="0"/>
          <p:nvPr/>
        </p:nvPicPr>
        <p:blipFill rotWithShape="1">
          <a:blip r:embed="rId2">
            <a:alphaModFix/>
          </a:blip>
          <a:srcRect r="20420"/>
          <a:stretch/>
        </p:blipFill>
        <p:spPr>
          <a:xfrm>
            <a:off x="-29603" y="1"/>
            <a:ext cx="7801907" cy="5514668"/>
          </a:xfrm>
          <a:prstGeom prst="rect">
            <a:avLst/>
          </a:prstGeom>
          <a:noFill/>
          <a:ln>
            <a:noFill/>
          </a:ln>
        </p:spPr>
      </p:pic>
      <p:sp>
        <p:nvSpPr>
          <p:cNvPr id="455" name="Google Shape;455;p48"/>
          <p:cNvSpPr txBox="1">
            <a:spLocks noGrp="1"/>
          </p:cNvSpPr>
          <p:nvPr>
            <p:ph type="title" hasCustomPrompt="1"/>
          </p:nvPr>
        </p:nvSpPr>
        <p:spPr>
          <a:xfrm flipH="1">
            <a:off x="8640833" y="2107733"/>
            <a:ext cx="2734800" cy="17076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7200"/>
              <a:buNone/>
              <a:defRPr sz="9600"/>
            </a:lvl1pPr>
            <a:lvl2pPr lvl="1"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56" name="Google Shape;456;p48"/>
          <p:cNvSpPr txBox="1">
            <a:spLocks noGrp="1"/>
          </p:cNvSpPr>
          <p:nvPr>
            <p:ph type="ctrTitle" idx="2"/>
          </p:nvPr>
        </p:nvSpPr>
        <p:spPr>
          <a:xfrm flipH="1">
            <a:off x="2280833" y="3469167"/>
            <a:ext cx="9094800" cy="162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lvl1pPr>
            <a:lvl2pPr lvl="1" algn="r" rtl="0">
              <a:spcBef>
                <a:spcPts val="0"/>
              </a:spcBef>
              <a:spcAft>
                <a:spcPts val="0"/>
              </a:spcAft>
              <a:buClr>
                <a:srgbClr val="434343"/>
              </a:buClr>
              <a:buSzPts val="6000"/>
              <a:buNone/>
              <a:defRPr sz="8000">
                <a:solidFill>
                  <a:srgbClr val="434343"/>
                </a:solidFill>
              </a:defRPr>
            </a:lvl2pPr>
            <a:lvl3pPr lvl="2" algn="r" rtl="0">
              <a:spcBef>
                <a:spcPts val="0"/>
              </a:spcBef>
              <a:spcAft>
                <a:spcPts val="0"/>
              </a:spcAft>
              <a:buClr>
                <a:srgbClr val="434343"/>
              </a:buClr>
              <a:buSzPts val="6000"/>
              <a:buNone/>
              <a:defRPr sz="8000">
                <a:solidFill>
                  <a:srgbClr val="434343"/>
                </a:solidFill>
              </a:defRPr>
            </a:lvl3pPr>
            <a:lvl4pPr lvl="3" algn="r" rtl="0">
              <a:spcBef>
                <a:spcPts val="0"/>
              </a:spcBef>
              <a:spcAft>
                <a:spcPts val="0"/>
              </a:spcAft>
              <a:buClr>
                <a:srgbClr val="434343"/>
              </a:buClr>
              <a:buSzPts val="6000"/>
              <a:buNone/>
              <a:defRPr sz="8000">
                <a:solidFill>
                  <a:srgbClr val="434343"/>
                </a:solidFill>
              </a:defRPr>
            </a:lvl4pPr>
            <a:lvl5pPr lvl="4" algn="r" rtl="0">
              <a:spcBef>
                <a:spcPts val="0"/>
              </a:spcBef>
              <a:spcAft>
                <a:spcPts val="0"/>
              </a:spcAft>
              <a:buClr>
                <a:srgbClr val="434343"/>
              </a:buClr>
              <a:buSzPts val="6000"/>
              <a:buNone/>
              <a:defRPr sz="8000">
                <a:solidFill>
                  <a:srgbClr val="434343"/>
                </a:solidFill>
              </a:defRPr>
            </a:lvl5pPr>
            <a:lvl6pPr lvl="5" algn="r" rtl="0">
              <a:spcBef>
                <a:spcPts val="0"/>
              </a:spcBef>
              <a:spcAft>
                <a:spcPts val="0"/>
              </a:spcAft>
              <a:buClr>
                <a:srgbClr val="434343"/>
              </a:buClr>
              <a:buSzPts val="6000"/>
              <a:buNone/>
              <a:defRPr sz="8000">
                <a:solidFill>
                  <a:srgbClr val="434343"/>
                </a:solidFill>
              </a:defRPr>
            </a:lvl6pPr>
            <a:lvl7pPr lvl="6" algn="r" rtl="0">
              <a:spcBef>
                <a:spcPts val="0"/>
              </a:spcBef>
              <a:spcAft>
                <a:spcPts val="0"/>
              </a:spcAft>
              <a:buClr>
                <a:srgbClr val="434343"/>
              </a:buClr>
              <a:buSzPts val="6000"/>
              <a:buNone/>
              <a:defRPr sz="8000">
                <a:solidFill>
                  <a:srgbClr val="434343"/>
                </a:solidFill>
              </a:defRPr>
            </a:lvl7pPr>
            <a:lvl8pPr lvl="7" algn="r" rtl="0">
              <a:spcBef>
                <a:spcPts val="0"/>
              </a:spcBef>
              <a:spcAft>
                <a:spcPts val="0"/>
              </a:spcAft>
              <a:buClr>
                <a:srgbClr val="434343"/>
              </a:buClr>
              <a:buSzPts val="6000"/>
              <a:buNone/>
              <a:defRPr sz="8000">
                <a:solidFill>
                  <a:srgbClr val="434343"/>
                </a:solidFill>
              </a:defRPr>
            </a:lvl8pPr>
            <a:lvl9pPr lvl="8" algn="r" rtl="0">
              <a:spcBef>
                <a:spcPts val="0"/>
              </a:spcBef>
              <a:spcAft>
                <a:spcPts val="0"/>
              </a:spcAft>
              <a:buClr>
                <a:srgbClr val="434343"/>
              </a:buClr>
              <a:buSzPts val="6000"/>
              <a:buNone/>
              <a:defRPr sz="8000">
                <a:solidFill>
                  <a:srgbClr val="434343"/>
                </a:solidFill>
              </a:defRPr>
            </a:lvl9pPr>
          </a:lstStyle>
          <a:p>
            <a:endParaRPr/>
          </a:p>
        </p:txBody>
      </p:sp>
      <p:sp>
        <p:nvSpPr>
          <p:cNvPr id="457" name="Google Shape;457;p48"/>
          <p:cNvSpPr txBox="1">
            <a:spLocks noGrp="1"/>
          </p:cNvSpPr>
          <p:nvPr>
            <p:ph type="subTitle" idx="1"/>
          </p:nvPr>
        </p:nvSpPr>
        <p:spPr>
          <a:xfrm>
            <a:off x="7231233" y="4858167"/>
            <a:ext cx="4144400" cy="702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Font typeface="Zilla Slab Light"/>
              <a:buNone/>
              <a:defRPr>
                <a:latin typeface="Zilla Slab Light"/>
                <a:ea typeface="Zilla Slab Light"/>
                <a:cs typeface="Zilla Slab Light"/>
                <a:sym typeface="Zilla Slab Light"/>
              </a:defRPr>
            </a:lvl1pPr>
            <a:lvl2pPr lvl="1"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2pPr>
            <a:lvl3pPr lvl="2"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3pPr>
            <a:lvl4pPr lvl="3"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4pPr>
            <a:lvl5pPr lvl="4"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5pPr>
            <a:lvl6pPr lvl="5"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6pPr>
            <a:lvl7pPr lvl="6"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7pPr>
            <a:lvl8pPr lvl="7"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8pPr>
            <a:lvl9pPr lvl="8" algn="r" rtl="0">
              <a:lnSpc>
                <a:spcPct val="100000"/>
              </a:lnSpc>
              <a:spcBef>
                <a:spcPts val="0"/>
              </a:spcBef>
              <a:spcAft>
                <a:spcPts val="0"/>
              </a:spcAft>
              <a:buClr>
                <a:schemeClr val="lt1"/>
              </a:buClr>
              <a:buSzPts val="1400"/>
              <a:buFont typeface="Oswald Regular"/>
              <a:buNone/>
              <a:defRPr sz="1867">
                <a:solidFill>
                  <a:schemeClr val="lt1"/>
                </a:solidFill>
                <a:latin typeface="Oswald Regular"/>
                <a:ea typeface="Oswald Regular"/>
                <a:cs typeface="Oswald Regular"/>
                <a:sym typeface="Oswald Regular"/>
              </a:defRPr>
            </a:lvl9pPr>
          </a:lstStyle>
          <a:p>
            <a:endParaRPr/>
          </a:p>
        </p:txBody>
      </p:sp>
    </p:spTree>
    <p:extLst>
      <p:ext uri="{BB962C8B-B14F-4D97-AF65-F5344CB8AC3E}">
        <p14:creationId xmlns:p14="http://schemas.microsoft.com/office/powerpoint/2010/main" val="2743474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463"/>
        <p:cNvGrpSpPr/>
        <p:nvPr/>
      </p:nvGrpSpPr>
      <p:grpSpPr>
        <a:xfrm>
          <a:off x="0" y="0"/>
          <a:ext cx="0" cy="0"/>
          <a:chOff x="0" y="0"/>
          <a:chExt cx="0" cy="0"/>
        </a:xfrm>
      </p:grpSpPr>
      <p:sp>
        <p:nvSpPr>
          <p:cNvPr id="464" name="Google Shape;464;p50"/>
          <p:cNvSpPr txBox="1">
            <a:spLocks noGrp="1"/>
          </p:cNvSpPr>
          <p:nvPr>
            <p:ph type="subTitle" idx="1"/>
          </p:nvPr>
        </p:nvSpPr>
        <p:spPr>
          <a:xfrm>
            <a:off x="1166111" y="3519520"/>
            <a:ext cx="2658000" cy="54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a:lvl1pPr>
            <a:lvl2pPr lvl="1" algn="r" rtl="0">
              <a:lnSpc>
                <a:spcPct val="100000"/>
              </a:lnSpc>
              <a:spcBef>
                <a:spcPts val="0"/>
              </a:spcBef>
              <a:spcAft>
                <a:spcPts val="0"/>
              </a:spcAft>
              <a:buSzPts val="1100"/>
              <a:buNone/>
              <a:defRPr sz="1467"/>
            </a:lvl2pPr>
            <a:lvl3pPr lvl="2" algn="r" rtl="0">
              <a:lnSpc>
                <a:spcPct val="100000"/>
              </a:lnSpc>
              <a:spcBef>
                <a:spcPts val="0"/>
              </a:spcBef>
              <a:spcAft>
                <a:spcPts val="0"/>
              </a:spcAft>
              <a:buSzPts val="1100"/>
              <a:buNone/>
              <a:defRPr sz="1467"/>
            </a:lvl3pPr>
            <a:lvl4pPr lvl="3" algn="r" rtl="0">
              <a:lnSpc>
                <a:spcPct val="100000"/>
              </a:lnSpc>
              <a:spcBef>
                <a:spcPts val="0"/>
              </a:spcBef>
              <a:spcAft>
                <a:spcPts val="0"/>
              </a:spcAft>
              <a:buSzPts val="1100"/>
              <a:buNone/>
              <a:defRPr sz="1467"/>
            </a:lvl4pPr>
            <a:lvl5pPr lvl="4" algn="r" rtl="0">
              <a:lnSpc>
                <a:spcPct val="100000"/>
              </a:lnSpc>
              <a:spcBef>
                <a:spcPts val="0"/>
              </a:spcBef>
              <a:spcAft>
                <a:spcPts val="0"/>
              </a:spcAft>
              <a:buSzPts val="1100"/>
              <a:buNone/>
              <a:defRPr sz="1467"/>
            </a:lvl5pPr>
            <a:lvl6pPr lvl="5" algn="r" rtl="0">
              <a:lnSpc>
                <a:spcPct val="100000"/>
              </a:lnSpc>
              <a:spcBef>
                <a:spcPts val="0"/>
              </a:spcBef>
              <a:spcAft>
                <a:spcPts val="0"/>
              </a:spcAft>
              <a:buSzPts val="1100"/>
              <a:buNone/>
              <a:defRPr sz="1467"/>
            </a:lvl6pPr>
            <a:lvl7pPr lvl="6" algn="r" rtl="0">
              <a:lnSpc>
                <a:spcPct val="100000"/>
              </a:lnSpc>
              <a:spcBef>
                <a:spcPts val="0"/>
              </a:spcBef>
              <a:spcAft>
                <a:spcPts val="0"/>
              </a:spcAft>
              <a:buSzPts val="1100"/>
              <a:buNone/>
              <a:defRPr sz="1467"/>
            </a:lvl7pPr>
            <a:lvl8pPr lvl="7" algn="r" rtl="0">
              <a:lnSpc>
                <a:spcPct val="100000"/>
              </a:lnSpc>
              <a:spcBef>
                <a:spcPts val="0"/>
              </a:spcBef>
              <a:spcAft>
                <a:spcPts val="0"/>
              </a:spcAft>
              <a:buSzPts val="1100"/>
              <a:buNone/>
              <a:defRPr sz="1467"/>
            </a:lvl8pPr>
            <a:lvl9pPr lvl="8" algn="r" rtl="0">
              <a:lnSpc>
                <a:spcPct val="100000"/>
              </a:lnSpc>
              <a:spcBef>
                <a:spcPts val="0"/>
              </a:spcBef>
              <a:spcAft>
                <a:spcPts val="0"/>
              </a:spcAft>
              <a:buSzPts val="1100"/>
              <a:buNone/>
              <a:defRPr sz="1467"/>
            </a:lvl9pPr>
          </a:lstStyle>
          <a:p>
            <a:endParaRPr/>
          </a:p>
        </p:txBody>
      </p:sp>
      <p:sp>
        <p:nvSpPr>
          <p:cNvPr id="465" name="Google Shape;465;p50"/>
          <p:cNvSpPr txBox="1">
            <a:spLocks noGrp="1"/>
          </p:cNvSpPr>
          <p:nvPr>
            <p:ph type="subTitle" idx="2"/>
          </p:nvPr>
        </p:nvSpPr>
        <p:spPr>
          <a:xfrm>
            <a:off x="1166111" y="3133327"/>
            <a:ext cx="2658000" cy="54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algn="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466" name="Google Shape;466;p50"/>
          <p:cNvSpPr txBox="1">
            <a:spLocks noGrp="1"/>
          </p:cNvSpPr>
          <p:nvPr>
            <p:ph type="subTitle" idx="3"/>
          </p:nvPr>
        </p:nvSpPr>
        <p:spPr>
          <a:xfrm flipH="1">
            <a:off x="8367893" y="3519520"/>
            <a:ext cx="26580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467" name="Google Shape;467;p50"/>
          <p:cNvSpPr txBox="1">
            <a:spLocks noGrp="1"/>
          </p:cNvSpPr>
          <p:nvPr>
            <p:ph type="subTitle" idx="4"/>
          </p:nvPr>
        </p:nvSpPr>
        <p:spPr>
          <a:xfrm flipH="1">
            <a:off x="8367893" y="3133327"/>
            <a:ext cx="26580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Englebert"/>
              <a:buNone/>
              <a:defRPr sz="3200">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3512118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486"/>
        <p:cNvGrpSpPr/>
        <p:nvPr/>
      </p:nvGrpSpPr>
      <p:grpSpPr>
        <a:xfrm>
          <a:off x="0" y="0"/>
          <a:ext cx="0" cy="0"/>
          <a:chOff x="0" y="0"/>
          <a:chExt cx="0" cy="0"/>
        </a:xfrm>
      </p:grpSpPr>
    </p:spTree>
    <p:extLst>
      <p:ext uri="{BB962C8B-B14F-4D97-AF65-F5344CB8AC3E}">
        <p14:creationId xmlns:p14="http://schemas.microsoft.com/office/powerpoint/2010/main" val="1019907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487"/>
        <p:cNvGrpSpPr/>
        <p:nvPr/>
      </p:nvGrpSpPr>
      <p:grpSpPr>
        <a:xfrm>
          <a:off x="0" y="0"/>
          <a:ext cx="0" cy="0"/>
          <a:chOff x="0" y="0"/>
          <a:chExt cx="0" cy="0"/>
        </a:xfrm>
      </p:grpSpPr>
    </p:spTree>
    <p:extLst>
      <p:ext uri="{BB962C8B-B14F-4D97-AF65-F5344CB8AC3E}">
        <p14:creationId xmlns:p14="http://schemas.microsoft.com/office/powerpoint/2010/main" val="3263171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85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1795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7365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1"/>
            <a:ext cx="719454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1"/>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9170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6613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718" b="38141"/>
          <a:stretch/>
        </p:blipFill>
        <p:spPr>
          <a:xfrm>
            <a:off x="9702167" y="-3"/>
            <a:ext cx="2489840" cy="2205465"/>
          </a:xfrm>
          <a:prstGeom prst="rect">
            <a:avLst/>
          </a:prstGeom>
          <a:noFill/>
          <a:ln>
            <a:noFill/>
          </a:ln>
        </p:spPr>
      </p:pic>
      <p:pic>
        <p:nvPicPr>
          <p:cNvPr id="20" name="Google Shape;20;p4"/>
          <p:cNvPicPr preferRelativeResize="0"/>
          <p:nvPr/>
        </p:nvPicPr>
        <p:blipFill rotWithShape="1">
          <a:blip r:embed="rId2">
            <a:alphaModFix/>
          </a:blip>
          <a:srcRect l="60718" b="38141"/>
          <a:stretch/>
        </p:blipFill>
        <p:spPr>
          <a:xfrm rot="-5400000" flipH="1">
            <a:off x="-142200" y="4510364"/>
            <a:ext cx="2489840" cy="2205465"/>
          </a:xfrm>
          <a:prstGeom prst="rect">
            <a:avLst/>
          </a:prstGeom>
          <a:noFill/>
          <a:ln>
            <a:noFill/>
          </a:ln>
        </p:spPr>
      </p:pic>
      <p:sp>
        <p:nvSpPr>
          <p:cNvPr id="21" name="Google Shape;21;p4"/>
          <p:cNvSpPr txBox="1">
            <a:spLocks noGrp="1"/>
          </p:cNvSpPr>
          <p:nvPr>
            <p:ph type="subTitle" idx="1"/>
          </p:nvPr>
        </p:nvSpPr>
        <p:spPr>
          <a:xfrm>
            <a:off x="3598800" y="1062700"/>
            <a:ext cx="4994400" cy="15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Clr>
                <a:srgbClr val="434343"/>
              </a:buClr>
              <a:buSzPts val="1200"/>
              <a:buNone/>
              <a:defRPr sz="1600">
                <a:solidFill>
                  <a:srgbClr val="434343"/>
                </a:solidFill>
              </a:defRPr>
            </a:lvl2pPr>
            <a:lvl3pPr lvl="2" algn="ctr" rtl="0">
              <a:lnSpc>
                <a:spcPct val="100000"/>
              </a:lnSpc>
              <a:spcBef>
                <a:spcPts val="0"/>
              </a:spcBef>
              <a:spcAft>
                <a:spcPts val="0"/>
              </a:spcAft>
              <a:buClr>
                <a:srgbClr val="434343"/>
              </a:buClr>
              <a:buSzPts val="1200"/>
              <a:buNone/>
              <a:defRPr sz="1600">
                <a:solidFill>
                  <a:srgbClr val="434343"/>
                </a:solidFill>
              </a:defRPr>
            </a:lvl3pPr>
            <a:lvl4pPr lvl="3" algn="ctr" rtl="0">
              <a:lnSpc>
                <a:spcPct val="100000"/>
              </a:lnSpc>
              <a:spcBef>
                <a:spcPts val="0"/>
              </a:spcBef>
              <a:spcAft>
                <a:spcPts val="0"/>
              </a:spcAft>
              <a:buClr>
                <a:srgbClr val="434343"/>
              </a:buClr>
              <a:buSzPts val="1200"/>
              <a:buNone/>
              <a:defRPr sz="1600">
                <a:solidFill>
                  <a:srgbClr val="434343"/>
                </a:solidFill>
              </a:defRPr>
            </a:lvl4pPr>
            <a:lvl5pPr lvl="4" algn="ctr" rtl="0">
              <a:lnSpc>
                <a:spcPct val="100000"/>
              </a:lnSpc>
              <a:spcBef>
                <a:spcPts val="0"/>
              </a:spcBef>
              <a:spcAft>
                <a:spcPts val="0"/>
              </a:spcAft>
              <a:buClr>
                <a:srgbClr val="434343"/>
              </a:buClr>
              <a:buSzPts val="1200"/>
              <a:buNone/>
              <a:defRPr sz="1600">
                <a:solidFill>
                  <a:srgbClr val="434343"/>
                </a:solidFill>
              </a:defRPr>
            </a:lvl5pPr>
            <a:lvl6pPr lvl="5" algn="ctr" rtl="0">
              <a:lnSpc>
                <a:spcPct val="100000"/>
              </a:lnSpc>
              <a:spcBef>
                <a:spcPts val="0"/>
              </a:spcBef>
              <a:spcAft>
                <a:spcPts val="0"/>
              </a:spcAft>
              <a:buClr>
                <a:srgbClr val="434343"/>
              </a:buClr>
              <a:buSzPts val="1200"/>
              <a:buNone/>
              <a:defRPr sz="1600">
                <a:solidFill>
                  <a:srgbClr val="434343"/>
                </a:solidFill>
              </a:defRPr>
            </a:lvl6pPr>
            <a:lvl7pPr lvl="6" algn="ctr" rtl="0">
              <a:lnSpc>
                <a:spcPct val="100000"/>
              </a:lnSpc>
              <a:spcBef>
                <a:spcPts val="0"/>
              </a:spcBef>
              <a:spcAft>
                <a:spcPts val="0"/>
              </a:spcAft>
              <a:buClr>
                <a:srgbClr val="434343"/>
              </a:buClr>
              <a:buSzPts val="1200"/>
              <a:buNone/>
              <a:defRPr sz="1600">
                <a:solidFill>
                  <a:srgbClr val="434343"/>
                </a:solidFill>
              </a:defRPr>
            </a:lvl7pPr>
            <a:lvl8pPr lvl="7" algn="ctr" rtl="0">
              <a:lnSpc>
                <a:spcPct val="100000"/>
              </a:lnSpc>
              <a:spcBef>
                <a:spcPts val="0"/>
              </a:spcBef>
              <a:spcAft>
                <a:spcPts val="0"/>
              </a:spcAft>
              <a:buClr>
                <a:srgbClr val="434343"/>
              </a:buClr>
              <a:buSzPts val="1200"/>
              <a:buNone/>
              <a:defRPr sz="1600">
                <a:solidFill>
                  <a:srgbClr val="434343"/>
                </a:solidFill>
              </a:defRPr>
            </a:lvl8pPr>
            <a:lvl9pPr lvl="8" algn="ctr" rtl="0">
              <a:lnSpc>
                <a:spcPct val="100000"/>
              </a:lnSpc>
              <a:spcBef>
                <a:spcPts val="0"/>
              </a:spcBef>
              <a:spcAft>
                <a:spcPts val="0"/>
              </a:spcAft>
              <a:buClr>
                <a:srgbClr val="434343"/>
              </a:buClr>
              <a:buSzPts val="1200"/>
              <a:buNone/>
              <a:defRPr sz="1600">
                <a:solidFill>
                  <a:srgbClr val="434343"/>
                </a:solidFill>
              </a:defRPr>
            </a:lvl9pPr>
          </a:lstStyle>
          <a:p>
            <a:endParaRPr/>
          </a:p>
        </p:txBody>
      </p:sp>
      <p:sp>
        <p:nvSpPr>
          <p:cNvPr id="22" name="Google Shape;22;p4"/>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80038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140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3195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368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3732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46481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1758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06268423"/>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079887"/>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980706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0557662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pic>
        <p:nvPicPr>
          <p:cNvPr id="30" name="Google Shape;30;p7"/>
          <p:cNvPicPr preferRelativeResize="0"/>
          <p:nvPr/>
        </p:nvPicPr>
        <p:blipFill>
          <a:blip r:embed="rId2">
            <a:alphaModFix/>
          </a:blip>
          <a:stretch>
            <a:fillRect/>
          </a:stretch>
        </p:blipFill>
        <p:spPr>
          <a:xfrm rot="10800000" flipH="1">
            <a:off x="-15" y="385"/>
            <a:ext cx="5981700" cy="3467100"/>
          </a:xfrm>
          <a:prstGeom prst="rect">
            <a:avLst/>
          </a:prstGeom>
          <a:noFill/>
          <a:ln>
            <a:noFill/>
          </a:ln>
        </p:spPr>
      </p:pic>
      <p:pic>
        <p:nvPicPr>
          <p:cNvPr id="31" name="Google Shape;31;p7"/>
          <p:cNvPicPr preferRelativeResize="0"/>
          <p:nvPr/>
        </p:nvPicPr>
        <p:blipFill>
          <a:blip r:embed="rId3">
            <a:alphaModFix/>
          </a:blip>
          <a:stretch>
            <a:fillRect/>
          </a:stretch>
        </p:blipFill>
        <p:spPr>
          <a:xfrm flipH="1">
            <a:off x="8216885" y="4305285"/>
            <a:ext cx="3975100" cy="2552700"/>
          </a:xfrm>
          <a:prstGeom prst="rect">
            <a:avLst/>
          </a:prstGeom>
          <a:noFill/>
          <a:ln>
            <a:noFill/>
          </a:ln>
        </p:spPr>
      </p:pic>
      <p:sp>
        <p:nvSpPr>
          <p:cNvPr id="32" name="Google Shape;32;p7"/>
          <p:cNvSpPr txBox="1">
            <a:spLocks noGrp="1"/>
          </p:cNvSpPr>
          <p:nvPr>
            <p:ph type="ctrTitle"/>
          </p:nvPr>
        </p:nvSpPr>
        <p:spPr>
          <a:xfrm>
            <a:off x="6911467" y="4690067"/>
            <a:ext cx="4463600" cy="1584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solidFill>
                  <a:schemeClr val="lt1"/>
                </a:solidFill>
              </a:defRPr>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3" name="Google Shape;33;p7"/>
          <p:cNvSpPr txBox="1">
            <a:spLocks noGrp="1"/>
          </p:cNvSpPr>
          <p:nvPr>
            <p:ph type="subTitle" idx="1"/>
          </p:nvPr>
        </p:nvSpPr>
        <p:spPr>
          <a:xfrm>
            <a:off x="6911600" y="1358033"/>
            <a:ext cx="4463600" cy="25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Clr>
                <a:srgbClr val="434343"/>
              </a:buClr>
              <a:buSzPts val="1200"/>
              <a:buChar char="○"/>
              <a:defRPr sz="1600">
                <a:solidFill>
                  <a:srgbClr val="434343"/>
                </a:solidFill>
              </a:defRPr>
            </a:lvl2pPr>
            <a:lvl3pPr lvl="2" algn="ctr" rtl="0">
              <a:lnSpc>
                <a:spcPct val="100000"/>
              </a:lnSpc>
              <a:spcBef>
                <a:spcPts val="0"/>
              </a:spcBef>
              <a:spcAft>
                <a:spcPts val="0"/>
              </a:spcAft>
              <a:buClr>
                <a:srgbClr val="434343"/>
              </a:buClr>
              <a:buSzPts val="1200"/>
              <a:buChar char="■"/>
              <a:defRPr sz="1600">
                <a:solidFill>
                  <a:srgbClr val="434343"/>
                </a:solidFill>
              </a:defRPr>
            </a:lvl3pPr>
            <a:lvl4pPr lvl="3" algn="ctr" rtl="0">
              <a:lnSpc>
                <a:spcPct val="100000"/>
              </a:lnSpc>
              <a:spcBef>
                <a:spcPts val="0"/>
              </a:spcBef>
              <a:spcAft>
                <a:spcPts val="0"/>
              </a:spcAft>
              <a:buClr>
                <a:srgbClr val="434343"/>
              </a:buClr>
              <a:buSzPts val="1200"/>
              <a:buChar char="●"/>
              <a:defRPr sz="1600">
                <a:solidFill>
                  <a:srgbClr val="434343"/>
                </a:solidFill>
              </a:defRPr>
            </a:lvl4pPr>
            <a:lvl5pPr lvl="4" algn="ctr" rtl="0">
              <a:lnSpc>
                <a:spcPct val="100000"/>
              </a:lnSpc>
              <a:spcBef>
                <a:spcPts val="0"/>
              </a:spcBef>
              <a:spcAft>
                <a:spcPts val="0"/>
              </a:spcAft>
              <a:buClr>
                <a:srgbClr val="434343"/>
              </a:buClr>
              <a:buSzPts val="1200"/>
              <a:buChar char="○"/>
              <a:defRPr sz="1600">
                <a:solidFill>
                  <a:srgbClr val="434343"/>
                </a:solidFill>
              </a:defRPr>
            </a:lvl5pPr>
            <a:lvl6pPr lvl="5" algn="ctr" rtl="0">
              <a:lnSpc>
                <a:spcPct val="100000"/>
              </a:lnSpc>
              <a:spcBef>
                <a:spcPts val="0"/>
              </a:spcBef>
              <a:spcAft>
                <a:spcPts val="0"/>
              </a:spcAft>
              <a:buClr>
                <a:srgbClr val="434343"/>
              </a:buClr>
              <a:buSzPts val="1200"/>
              <a:buChar char="■"/>
              <a:defRPr sz="1600">
                <a:solidFill>
                  <a:srgbClr val="434343"/>
                </a:solidFill>
              </a:defRPr>
            </a:lvl6pPr>
            <a:lvl7pPr lvl="6" algn="ctr" rtl="0">
              <a:lnSpc>
                <a:spcPct val="100000"/>
              </a:lnSpc>
              <a:spcBef>
                <a:spcPts val="0"/>
              </a:spcBef>
              <a:spcAft>
                <a:spcPts val="0"/>
              </a:spcAft>
              <a:buClr>
                <a:srgbClr val="434343"/>
              </a:buClr>
              <a:buSzPts val="1200"/>
              <a:buChar char="●"/>
              <a:defRPr sz="1600">
                <a:solidFill>
                  <a:srgbClr val="434343"/>
                </a:solidFill>
              </a:defRPr>
            </a:lvl7pPr>
            <a:lvl8pPr lvl="7" algn="ctr" rtl="0">
              <a:lnSpc>
                <a:spcPct val="100000"/>
              </a:lnSpc>
              <a:spcBef>
                <a:spcPts val="0"/>
              </a:spcBef>
              <a:spcAft>
                <a:spcPts val="0"/>
              </a:spcAft>
              <a:buClr>
                <a:srgbClr val="434343"/>
              </a:buClr>
              <a:buSzPts val="1200"/>
              <a:buChar char="○"/>
              <a:defRPr sz="1600">
                <a:solidFill>
                  <a:srgbClr val="434343"/>
                </a:solidFill>
              </a:defRPr>
            </a:lvl8pPr>
            <a:lvl9pPr lvl="8" algn="ctr" rtl="0">
              <a:lnSpc>
                <a:spcPct val="100000"/>
              </a:lnSpc>
              <a:spcBef>
                <a:spcPts val="0"/>
              </a:spcBef>
              <a:spcAft>
                <a:spcPts val="0"/>
              </a:spcAft>
              <a:buClr>
                <a:srgbClr val="434343"/>
              </a:buClr>
              <a:buSzPts val="1200"/>
              <a:buChar char="■"/>
              <a:defRPr sz="1600">
                <a:solidFill>
                  <a:srgbClr val="434343"/>
                </a:solidFill>
              </a:defRPr>
            </a:lvl9pPr>
          </a:lstStyle>
          <a:p>
            <a:endParaRPr/>
          </a:p>
        </p:txBody>
      </p:sp>
    </p:spTree>
    <p:extLst>
      <p:ext uri="{BB962C8B-B14F-4D97-AF65-F5344CB8AC3E}">
        <p14:creationId xmlns:p14="http://schemas.microsoft.com/office/powerpoint/2010/main" val="317710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1227907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539979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19932238"/>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54650350"/>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5790700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18756"/>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30/11/2023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7542035"/>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651316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91975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3092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1"/>
        <p:cNvGrpSpPr/>
        <p:nvPr/>
      </p:nvGrpSpPr>
      <p:grpSpPr>
        <a:xfrm>
          <a:off x="0" y="0"/>
          <a:ext cx="0" cy="0"/>
          <a:chOff x="0" y="0"/>
          <a:chExt cx="0" cy="0"/>
        </a:xfrm>
      </p:grpSpPr>
    </p:spTree>
    <p:extLst>
      <p:ext uri="{BB962C8B-B14F-4D97-AF65-F5344CB8AC3E}">
        <p14:creationId xmlns:p14="http://schemas.microsoft.com/office/powerpoint/2010/main" val="2830183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4859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30492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57935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08410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4282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54263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84540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2023/11/30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91196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39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13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84" name="Google Shape;84;p13"/>
          <p:cNvSpPr txBox="1">
            <a:spLocks noGrp="1"/>
          </p:cNvSpPr>
          <p:nvPr>
            <p:ph type="subTitle" idx="1"/>
          </p:nvPr>
        </p:nvSpPr>
        <p:spPr>
          <a:xfrm>
            <a:off x="1024600" y="665967"/>
            <a:ext cx="10142800" cy="45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Livvic"/>
              <a:buAutoNum type="arabicPeriod"/>
              <a:defRPr sz="1600"/>
            </a:lvl1pPr>
            <a:lvl2pPr lvl="1"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2pPr>
            <a:lvl3pPr lvl="2"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3pPr>
            <a:lvl4pPr lvl="3"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4pPr>
            <a:lvl5pPr lvl="4"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5pPr>
            <a:lvl6pPr lvl="5"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6pPr>
            <a:lvl7pPr lvl="6" algn="ctr" rtl="0">
              <a:lnSpc>
                <a:spcPct val="100000"/>
              </a:lnSpc>
              <a:spcBef>
                <a:spcPts val="0"/>
              </a:spcBef>
              <a:spcAft>
                <a:spcPts val="0"/>
              </a:spcAft>
              <a:buClr>
                <a:schemeClr val="lt1"/>
              </a:buClr>
              <a:buSzPts val="1200"/>
              <a:buFont typeface="Roboto Condensed Light"/>
              <a:buAutoNum type="arabicPeriod"/>
              <a:defRPr sz="1600">
                <a:solidFill>
                  <a:schemeClr val="lt1"/>
                </a:solidFill>
              </a:defRPr>
            </a:lvl7pPr>
            <a:lvl8pPr lvl="7" algn="ctr" rtl="0">
              <a:lnSpc>
                <a:spcPct val="100000"/>
              </a:lnSpc>
              <a:spcBef>
                <a:spcPts val="0"/>
              </a:spcBef>
              <a:spcAft>
                <a:spcPts val="0"/>
              </a:spcAft>
              <a:buClr>
                <a:schemeClr val="lt1"/>
              </a:buClr>
              <a:buSzPts val="1200"/>
              <a:buFont typeface="Roboto Condensed Light"/>
              <a:buAutoNum type="alphaLcPeriod"/>
              <a:defRPr sz="1600">
                <a:solidFill>
                  <a:schemeClr val="lt1"/>
                </a:solidFill>
              </a:defRPr>
            </a:lvl8pPr>
            <a:lvl9pPr lvl="8" algn="ctr" rtl="0">
              <a:lnSpc>
                <a:spcPct val="100000"/>
              </a:lnSpc>
              <a:spcBef>
                <a:spcPts val="0"/>
              </a:spcBef>
              <a:spcAft>
                <a:spcPts val="0"/>
              </a:spcAft>
              <a:buClr>
                <a:schemeClr val="lt1"/>
              </a:buClr>
              <a:buSzPts val="1200"/>
              <a:buFont typeface="Roboto Condensed Light"/>
              <a:buAutoNum type="romanLcPeriod"/>
              <a:defRPr sz="1600">
                <a:solidFill>
                  <a:schemeClr val="lt1"/>
                </a:solidFill>
              </a:defRPr>
            </a:lvl9pPr>
          </a:lstStyle>
          <a:p>
            <a:endParaRPr/>
          </a:p>
        </p:txBody>
      </p:sp>
    </p:spTree>
    <p:extLst>
      <p:ext uri="{BB962C8B-B14F-4D97-AF65-F5344CB8AC3E}">
        <p14:creationId xmlns:p14="http://schemas.microsoft.com/office/powerpoint/2010/main" val="485968087"/>
      </p:ext>
    </p:extLst>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01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916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pic>
        <p:nvPicPr>
          <p:cNvPr id="86" name="Google Shape;86;p14"/>
          <p:cNvPicPr preferRelativeResize="0"/>
          <p:nvPr/>
        </p:nvPicPr>
        <p:blipFill>
          <a:blip r:embed="rId2">
            <a:alphaModFix/>
          </a:blip>
          <a:stretch>
            <a:fillRect/>
          </a:stretch>
        </p:blipFill>
        <p:spPr>
          <a:xfrm>
            <a:off x="0" y="0"/>
            <a:ext cx="12192000" cy="6941071"/>
          </a:xfrm>
          <a:prstGeom prst="rect">
            <a:avLst/>
          </a:prstGeom>
          <a:noFill/>
          <a:ln>
            <a:noFill/>
          </a:ln>
        </p:spPr>
      </p:pic>
      <p:sp>
        <p:nvSpPr>
          <p:cNvPr id="87" name="Google Shape;87;p14"/>
          <p:cNvSpPr txBox="1">
            <a:spLocks noGrp="1"/>
          </p:cNvSpPr>
          <p:nvPr>
            <p:ph type="ctrTitle"/>
          </p:nvPr>
        </p:nvSpPr>
        <p:spPr>
          <a:xfrm>
            <a:off x="3903768"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88" name="Google Shape;88;p14"/>
          <p:cNvSpPr txBox="1">
            <a:spLocks noGrp="1"/>
          </p:cNvSpPr>
          <p:nvPr>
            <p:ph type="subTitle" idx="1"/>
          </p:nvPr>
        </p:nvSpPr>
        <p:spPr>
          <a:xfrm>
            <a:off x="3903759"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89" name="Google Shape;89;p14"/>
          <p:cNvSpPr txBox="1">
            <a:spLocks noGrp="1"/>
          </p:cNvSpPr>
          <p:nvPr>
            <p:ph type="title" idx="2" hasCustomPrompt="1"/>
          </p:nvPr>
        </p:nvSpPr>
        <p:spPr>
          <a:xfrm>
            <a:off x="2569633"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0" name="Google Shape;90;p14"/>
          <p:cNvSpPr txBox="1">
            <a:spLocks noGrp="1"/>
          </p:cNvSpPr>
          <p:nvPr>
            <p:ph type="ctrTitle" idx="3"/>
          </p:nvPr>
        </p:nvSpPr>
        <p:spPr>
          <a:xfrm>
            <a:off x="7327601" y="1253400"/>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1" name="Google Shape;91;p14"/>
          <p:cNvSpPr txBox="1">
            <a:spLocks noGrp="1"/>
          </p:cNvSpPr>
          <p:nvPr>
            <p:ph type="subTitle" idx="4"/>
          </p:nvPr>
        </p:nvSpPr>
        <p:spPr>
          <a:xfrm>
            <a:off x="7327592" y="1624067"/>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2" name="Google Shape;92;p14"/>
          <p:cNvSpPr txBox="1">
            <a:spLocks noGrp="1"/>
          </p:cNvSpPr>
          <p:nvPr>
            <p:ph type="title" idx="5" hasCustomPrompt="1"/>
          </p:nvPr>
        </p:nvSpPr>
        <p:spPr>
          <a:xfrm>
            <a:off x="5996800" y="1253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4"/>
          <p:cNvSpPr txBox="1">
            <a:spLocks noGrp="1"/>
          </p:cNvSpPr>
          <p:nvPr>
            <p:ph type="ctrTitle" idx="6"/>
          </p:nvPr>
        </p:nvSpPr>
        <p:spPr>
          <a:xfrm>
            <a:off x="3903768"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4" name="Google Shape;94;p14"/>
          <p:cNvSpPr txBox="1">
            <a:spLocks noGrp="1"/>
          </p:cNvSpPr>
          <p:nvPr>
            <p:ph type="subTitle" idx="7"/>
          </p:nvPr>
        </p:nvSpPr>
        <p:spPr>
          <a:xfrm>
            <a:off x="3903759"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5" name="Google Shape;95;p14"/>
          <p:cNvSpPr txBox="1">
            <a:spLocks noGrp="1"/>
          </p:cNvSpPr>
          <p:nvPr>
            <p:ph type="title" idx="8" hasCustomPrompt="1"/>
          </p:nvPr>
        </p:nvSpPr>
        <p:spPr>
          <a:xfrm>
            <a:off x="2569633"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6" name="Google Shape;96;p14"/>
          <p:cNvSpPr txBox="1">
            <a:spLocks noGrp="1"/>
          </p:cNvSpPr>
          <p:nvPr>
            <p:ph type="ctrTitle" idx="9"/>
          </p:nvPr>
        </p:nvSpPr>
        <p:spPr>
          <a:xfrm>
            <a:off x="7327601" y="2736467"/>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97" name="Google Shape;97;p14"/>
          <p:cNvSpPr txBox="1">
            <a:spLocks noGrp="1"/>
          </p:cNvSpPr>
          <p:nvPr>
            <p:ph type="subTitle" idx="13"/>
          </p:nvPr>
        </p:nvSpPr>
        <p:spPr>
          <a:xfrm>
            <a:off x="7327592" y="3107133"/>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98" name="Google Shape;98;p14"/>
          <p:cNvSpPr txBox="1">
            <a:spLocks noGrp="1"/>
          </p:cNvSpPr>
          <p:nvPr>
            <p:ph type="title" idx="14" hasCustomPrompt="1"/>
          </p:nvPr>
        </p:nvSpPr>
        <p:spPr>
          <a:xfrm>
            <a:off x="5996800" y="2736667"/>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99" name="Google Shape;99;p14"/>
          <p:cNvSpPr txBox="1">
            <a:spLocks noGrp="1"/>
          </p:cNvSpPr>
          <p:nvPr>
            <p:ph type="ctrTitle" idx="15"/>
          </p:nvPr>
        </p:nvSpPr>
        <p:spPr>
          <a:xfrm>
            <a:off x="3903768"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0" name="Google Shape;100;p14"/>
          <p:cNvSpPr txBox="1">
            <a:spLocks noGrp="1"/>
          </p:cNvSpPr>
          <p:nvPr>
            <p:ph type="subTitle" idx="16"/>
          </p:nvPr>
        </p:nvSpPr>
        <p:spPr>
          <a:xfrm>
            <a:off x="3903759"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1" name="Google Shape;101;p14"/>
          <p:cNvSpPr txBox="1">
            <a:spLocks noGrp="1"/>
          </p:cNvSpPr>
          <p:nvPr>
            <p:ph type="title" idx="17" hasCustomPrompt="1"/>
          </p:nvPr>
        </p:nvSpPr>
        <p:spPr>
          <a:xfrm>
            <a:off x="2569633"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02" name="Google Shape;102;p14"/>
          <p:cNvSpPr txBox="1">
            <a:spLocks noGrp="1"/>
          </p:cNvSpPr>
          <p:nvPr>
            <p:ph type="ctrTitle" idx="18"/>
          </p:nvPr>
        </p:nvSpPr>
        <p:spPr>
          <a:xfrm>
            <a:off x="7327601" y="4219533"/>
            <a:ext cx="2203200" cy="49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133">
                <a:solidFill>
                  <a:schemeClr val="lt1"/>
                </a:solidFill>
              </a:defRPr>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endParaRPr/>
          </a:p>
        </p:txBody>
      </p:sp>
      <p:sp>
        <p:nvSpPr>
          <p:cNvPr id="103" name="Google Shape;103;p14"/>
          <p:cNvSpPr txBox="1">
            <a:spLocks noGrp="1"/>
          </p:cNvSpPr>
          <p:nvPr>
            <p:ph type="subTitle" idx="19"/>
          </p:nvPr>
        </p:nvSpPr>
        <p:spPr>
          <a:xfrm>
            <a:off x="7327592" y="4590200"/>
            <a:ext cx="22032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a:lvl1pPr>
            <a:lvl2pPr lvl="1" rtl="0">
              <a:lnSpc>
                <a:spcPct val="100000"/>
              </a:lnSpc>
              <a:spcBef>
                <a:spcPts val="0"/>
              </a:spcBef>
              <a:spcAft>
                <a:spcPts val="0"/>
              </a:spcAft>
              <a:buSzPts val="900"/>
              <a:buNone/>
              <a:defRPr sz="1200"/>
            </a:lvl2pPr>
            <a:lvl3pPr lvl="2" rtl="0">
              <a:lnSpc>
                <a:spcPct val="100000"/>
              </a:lnSpc>
              <a:spcBef>
                <a:spcPts val="0"/>
              </a:spcBef>
              <a:spcAft>
                <a:spcPts val="0"/>
              </a:spcAft>
              <a:buSzPts val="900"/>
              <a:buNone/>
              <a:defRPr sz="1200"/>
            </a:lvl3pPr>
            <a:lvl4pPr lvl="3" rtl="0">
              <a:lnSpc>
                <a:spcPct val="100000"/>
              </a:lnSpc>
              <a:spcBef>
                <a:spcPts val="0"/>
              </a:spcBef>
              <a:spcAft>
                <a:spcPts val="0"/>
              </a:spcAft>
              <a:buSzPts val="900"/>
              <a:buNone/>
              <a:defRPr sz="1200"/>
            </a:lvl4pPr>
            <a:lvl5pPr lvl="4" rtl="0">
              <a:lnSpc>
                <a:spcPct val="100000"/>
              </a:lnSpc>
              <a:spcBef>
                <a:spcPts val="0"/>
              </a:spcBef>
              <a:spcAft>
                <a:spcPts val="0"/>
              </a:spcAft>
              <a:buSzPts val="900"/>
              <a:buNone/>
              <a:defRPr sz="1200"/>
            </a:lvl5pPr>
            <a:lvl6pPr lvl="5" rtl="0">
              <a:lnSpc>
                <a:spcPct val="100000"/>
              </a:lnSpc>
              <a:spcBef>
                <a:spcPts val="0"/>
              </a:spcBef>
              <a:spcAft>
                <a:spcPts val="0"/>
              </a:spcAft>
              <a:buSzPts val="900"/>
              <a:buNone/>
              <a:defRPr sz="1200"/>
            </a:lvl6pPr>
            <a:lvl7pPr lvl="6" rtl="0">
              <a:lnSpc>
                <a:spcPct val="100000"/>
              </a:lnSpc>
              <a:spcBef>
                <a:spcPts val="0"/>
              </a:spcBef>
              <a:spcAft>
                <a:spcPts val="0"/>
              </a:spcAft>
              <a:buSzPts val="900"/>
              <a:buNone/>
              <a:defRPr sz="1200"/>
            </a:lvl7pPr>
            <a:lvl8pPr lvl="7" rtl="0">
              <a:lnSpc>
                <a:spcPct val="100000"/>
              </a:lnSpc>
              <a:spcBef>
                <a:spcPts val="0"/>
              </a:spcBef>
              <a:spcAft>
                <a:spcPts val="0"/>
              </a:spcAft>
              <a:buSzPts val="900"/>
              <a:buNone/>
              <a:defRPr sz="1200"/>
            </a:lvl8pPr>
            <a:lvl9pPr lvl="8" rtl="0">
              <a:lnSpc>
                <a:spcPct val="100000"/>
              </a:lnSpc>
              <a:spcBef>
                <a:spcPts val="0"/>
              </a:spcBef>
              <a:spcAft>
                <a:spcPts val="0"/>
              </a:spcAft>
              <a:buSzPts val="900"/>
              <a:buNone/>
              <a:defRPr sz="1200"/>
            </a:lvl9pPr>
          </a:lstStyle>
          <a:p>
            <a:endParaRPr/>
          </a:p>
        </p:txBody>
      </p:sp>
      <p:sp>
        <p:nvSpPr>
          <p:cNvPr id="104" name="Google Shape;104;p14"/>
          <p:cNvSpPr txBox="1">
            <a:spLocks noGrp="1"/>
          </p:cNvSpPr>
          <p:nvPr>
            <p:ph type="title" idx="20" hasCustomPrompt="1"/>
          </p:nvPr>
        </p:nvSpPr>
        <p:spPr>
          <a:xfrm>
            <a:off x="5996800" y="4219533"/>
            <a:ext cx="1374800" cy="10080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4800"/>
              <a:buNone/>
              <a:defRPr sz="8533"/>
            </a:lvl1pPr>
            <a:lvl2pPr lvl="1"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16686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0"/>
        <p:cNvGrpSpPr/>
        <p:nvPr/>
      </p:nvGrpSpPr>
      <p:grpSpPr>
        <a:xfrm>
          <a:off x="0" y="0"/>
          <a:ext cx="0" cy="0"/>
          <a:chOff x="0" y="0"/>
          <a:chExt cx="0" cy="0"/>
        </a:xfrm>
      </p:grpSpPr>
      <p:pic>
        <p:nvPicPr>
          <p:cNvPr id="141" name="Google Shape;141;p17"/>
          <p:cNvPicPr preferRelativeResize="0"/>
          <p:nvPr/>
        </p:nvPicPr>
        <p:blipFill rotWithShape="1">
          <a:blip r:embed="rId2">
            <a:alphaModFix/>
          </a:blip>
          <a:srcRect l="3484"/>
          <a:stretch/>
        </p:blipFill>
        <p:spPr>
          <a:xfrm flipH="1">
            <a:off x="2768600" y="0"/>
            <a:ext cx="9423400" cy="6858000"/>
          </a:xfrm>
          <a:prstGeom prst="rect">
            <a:avLst/>
          </a:prstGeom>
          <a:noFill/>
          <a:ln>
            <a:noFill/>
          </a:ln>
        </p:spPr>
      </p:pic>
      <p:sp>
        <p:nvSpPr>
          <p:cNvPr id="142" name="Google Shape;142;p17"/>
          <p:cNvSpPr txBox="1">
            <a:spLocks noGrp="1"/>
          </p:cNvSpPr>
          <p:nvPr>
            <p:ph type="title"/>
          </p:nvPr>
        </p:nvSpPr>
        <p:spPr>
          <a:xfrm>
            <a:off x="6036868" y="3166500"/>
            <a:ext cx="4165200" cy="139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8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3" name="Google Shape;143;p17"/>
          <p:cNvSpPr txBox="1">
            <a:spLocks noGrp="1"/>
          </p:cNvSpPr>
          <p:nvPr>
            <p:ph type="subTitle" idx="1"/>
          </p:nvPr>
        </p:nvSpPr>
        <p:spPr>
          <a:xfrm>
            <a:off x="6673867" y="4564372"/>
            <a:ext cx="2891200" cy="53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17"/>
          <p:cNvSpPr txBox="1">
            <a:spLocks noGrp="1"/>
          </p:cNvSpPr>
          <p:nvPr>
            <p:ph type="title" idx="2" hasCustomPrompt="1"/>
          </p:nvPr>
        </p:nvSpPr>
        <p:spPr>
          <a:xfrm>
            <a:off x="6752068" y="1777500"/>
            <a:ext cx="2734800" cy="1707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7200"/>
              <a:buFont typeface="Fira Sans Extra Condensed Medium"/>
              <a:buNone/>
              <a:defRPr sz="96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63347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2"/>
        </a:solidFill>
        <a:effectLst/>
      </p:bgPr>
    </p:bg>
    <p:spTree>
      <p:nvGrpSpPr>
        <p:cNvPr id="1" name="Shape 154"/>
        <p:cNvGrpSpPr/>
        <p:nvPr/>
      </p:nvGrpSpPr>
      <p:grpSpPr>
        <a:xfrm>
          <a:off x="0" y="0"/>
          <a:ext cx="0" cy="0"/>
          <a:chOff x="0" y="0"/>
          <a:chExt cx="0" cy="0"/>
        </a:xfrm>
      </p:grpSpPr>
      <p:sp>
        <p:nvSpPr>
          <p:cNvPr id="155" name="Google Shape;155;p20"/>
          <p:cNvSpPr txBox="1">
            <a:spLocks noGrp="1"/>
          </p:cNvSpPr>
          <p:nvPr>
            <p:ph type="subTitle" idx="1"/>
          </p:nvPr>
        </p:nvSpPr>
        <p:spPr>
          <a:xfrm>
            <a:off x="3498249"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6" name="Google Shape;156;p20"/>
          <p:cNvSpPr txBox="1">
            <a:spLocks noGrp="1"/>
          </p:cNvSpPr>
          <p:nvPr>
            <p:ph type="subTitle" idx="2"/>
          </p:nvPr>
        </p:nvSpPr>
        <p:spPr>
          <a:xfrm>
            <a:off x="3498249"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7" name="Google Shape;157;p20"/>
          <p:cNvSpPr txBox="1">
            <a:spLocks noGrp="1"/>
          </p:cNvSpPr>
          <p:nvPr>
            <p:ph type="subTitle" idx="3"/>
          </p:nvPr>
        </p:nvSpPr>
        <p:spPr>
          <a:xfrm>
            <a:off x="7492783" y="1624133"/>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58" name="Google Shape;158;p20"/>
          <p:cNvSpPr txBox="1">
            <a:spLocks noGrp="1"/>
          </p:cNvSpPr>
          <p:nvPr>
            <p:ph type="subTitle" idx="4"/>
          </p:nvPr>
        </p:nvSpPr>
        <p:spPr>
          <a:xfrm>
            <a:off x="7492783" y="1197733"/>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59" name="Google Shape;159;p20"/>
          <p:cNvSpPr txBox="1">
            <a:spLocks noGrp="1"/>
          </p:cNvSpPr>
          <p:nvPr>
            <p:ph type="subTitle" idx="5"/>
          </p:nvPr>
        </p:nvSpPr>
        <p:spPr>
          <a:xfrm>
            <a:off x="3498249"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0" name="Google Shape;160;p20"/>
          <p:cNvSpPr txBox="1">
            <a:spLocks noGrp="1"/>
          </p:cNvSpPr>
          <p:nvPr>
            <p:ph type="subTitle" idx="6"/>
          </p:nvPr>
        </p:nvSpPr>
        <p:spPr>
          <a:xfrm>
            <a:off x="3498249"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1" name="Google Shape;161;p20"/>
          <p:cNvSpPr txBox="1">
            <a:spLocks noGrp="1"/>
          </p:cNvSpPr>
          <p:nvPr>
            <p:ph type="subTitle" idx="7"/>
          </p:nvPr>
        </p:nvSpPr>
        <p:spPr>
          <a:xfrm>
            <a:off x="7492784" y="3834467"/>
            <a:ext cx="2414400" cy="5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sz="1467"/>
            </a:lvl2pPr>
            <a:lvl3pPr lvl="2" rtl="0">
              <a:lnSpc>
                <a:spcPct val="100000"/>
              </a:lnSpc>
              <a:spcBef>
                <a:spcPts val="0"/>
              </a:spcBef>
              <a:spcAft>
                <a:spcPts val="0"/>
              </a:spcAft>
              <a:buSzPts val="1100"/>
              <a:buNone/>
              <a:defRPr sz="1467"/>
            </a:lvl3pPr>
            <a:lvl4pPr lvl="3" rtl="0">
              <a:lnSpc>
                <a:spcPct val="100000"/>
              </a:lnSpc>
              <a:spcBef>
                <a:spcPts val="0"/>
              </a:spcBef>
              <a:spcAft>
                <a:spcPts val="0"/>
              </a:spcAft>
              <a:buSzPts val="1100"/>
              <a:buNone/>
              <a:defRPr sz="1467"/>
            </a:lvl4pPr>
            <a:lvl5pPr lvl="4" rtl="0">
              <a:lnSpc>
                <a:spcPct val="100000"/>
              </a:lnSpc>
              <a:spcBef>
                <a:spcPts val="0"/>
              </a:spcBef>
              <a:spcAft>
                <a:spcPts val="0"/>
              </a:spcAft>
              <a:buSzPts val="1100"/>
              <a:buNone/>
              <a:defRPr sz="1467"/>
            </a:lvl5pPr>
            <a:lvl6pPr lvl="5" rtl="0">
              <a:lnSpc>
                <a:spcPct val="100000"/>
              </a:lnSpc>
              <a:spcBef>
                <a:spcPts val="0"/>
              </a:spcBef>
              <a:spcAft>
                <a:spcPts val="0"/>
              </a:spcAft>
              <a:buSzPts val="1100"/>
              <a:buNone/>
              <a:defRPr sz="1467"/>
            </a:lvl6pPr>
            <a:lvl7pPr lvl="6" rtl="0">
              <a:lnSpc>
                <a:spcPct val="100000"/>
              </a:lnSpc>
              <a:spcBef>
                <a:spcPts val="0"/>
              </a:spcBef>
              <a:spcAft>
                <a:spcPts val="0"/>
              </a:spcAft>
              <a:buSzPts val="1100"/>
              <a:buNone/>
              <a:defRPr sz="1467"/>
            </a:lvl7pPr>
            <a:lvl8pPr lvl="7" rtl="0">
              <a:lnSpc>
                <a:spcPct val="100000"/>
              </a:lnSpc>
              <a:spcBef>
                <a:spcPts val="0"/>
              </a:spcBef>
              <a:spcAft>
                <a:spcPts val="0"/>
              </a:spcAft>
              <a:buSzPts val="1100"/>
              <a:buNone/>
              <a:defRPr sz="1467"/>
            </a:lvl8pPr>
            <a:lvl9pPr lvl="8" rtl="0">
              <a:lnSpc>
                <a:spcPct val="100000"/>
              </a:lnSpc>
              <a:spcBef>
                <a:spcPts val="0"/>
              </a:spcBef>
              <a:spcAft>
                <a:spcPts val="0"/>
              </a:spcAft>
              <a:buSzPts val="1100"/>
              <a:buNone/>
              <a:defRPr sz="1467"/>
            </a:lvl9pPr>
          </a:lstStyle>
          <a:p>
            <a:endParaRPr/>
          </a:p>
        </p:txBody>
      </p:sp>
      <p:sp>
        <p:nvSpPr>
          <p:cNvPr id="162" name="Google Shape;162;p20"/>
          <p:cNvSpPr txBox="1">
            <a:spLocks noGrp="1"/>
          </p:cNvSpPr>
          <p:nvPr>
            <p:ph type="subTitle" idx="8"/>
          </p:nvPr>
        </p:nvSpPr>
        <p:spPr>
          <a:xfrm>
            <a:off x="7492783" y="3408067"/>
            <a:ext cx="2102800" cy="54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163" name="Google Shape;163;p20"/>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Tree>
    <p:extLst>
      <p:ext uri="{BB962C8B-B14F-4D97-AF65-F5344CB8AC3E}">
        <p14:creationId xmlns:p14="http://schemas.microsoft.com/office/powerpoint/2010/main" val="1588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364"/>
        <p:cNvGrpSpPr/>
        <p:nvPr/>
      </p:nvGrpSpPr>
      <p:grpSpPr>
        <a:xfrm>
          <a:off x="0" y="0"/>
          <a:ext cx="0" cy="0"/>
          <a:chOff x="0" y="0"/>
          <a:chExt cx="0" cy="0"/>
        </a:xfrm>
      </p:grpSpPr>
      <p:sp>
        <p:nvSpPr>
          <p:cNvPr id="365" name="Google Shape;365;p36"/>
          <p:cNvSpPr txBox="1">
            <a:spLocks noGrp="1"/>
          </p:cNvSpPr>
          <p:nvPr>
            <p:ph type="ctrTitle"/>
          </p:nvPr>
        </p:nvSpPr>
        <p:spPr>
          <a:xfrm>
            <a:off x="1199000" y="5504167"/>
            <a:ext cx="9794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800"/>
            </a:lvl1pPr>
            <a:lvl2pPr lvl="1" algn="ctr" rtl="0">
              <a:spcBef>
                <a:spcPts val="0"/>
              </a:spcBef>
              <a:spcAft>
                <a:spcPts val="0"/>
              </a:spcAft>
              <a:buClr>
                <a:srgbClr val="434343"/>
              </a:buClr>
              <a:buSzPts val="4800"/>
              <a:buNone/>
              <a:defRPr sz="6400">
                <a:solidFill>
                  <a:srgbClr val="434343"/>
                </a:solidFill>
              </a:defRPr>
            </a:lvl2pPr>
            <a:lvl3pPr lvl="2" algn="ctr" rtl="0">
              <a:spcBef>
                <a:spcPts val="0"/>
              </a:spcBef>
              <a:spcAft>
                <a:spcPts val="0"/>
              </a:spcAft>
              <a:buClr>
                <a:srgbClr val="434343"/>
              </a:buClr>
              <a:buSzPts val="4800"/>
              <a:buNone/>
              <a:defRPr sz="6400">
                <a:solidFill>
                  <a:srgbClr val="434343"/>
                </a:solidFill>
              </a:defRPr>
            </a:lvl3pPr>
            <a:lvl4pPr lvl="3" algn="ctr" rtl="0">
              <a:spcBef>
                <a:spcPts val="0"/>
              </a:spcBef>
              <a:spcAft>
                <a:spcPts val="0"/>
              </a:spcAft>
              <a:buClr>
                <a:srgbClr val="434343"/>
              </a:buClr>
              <a:buSzPts val="4800"/>
              <a:buNone/>
              <a:defRPr sz="6400">
                <a:solidFill>
                  <a:srgbClr val="434343"/>
                </a:solidFill>
              </a:defRPr>
            </a:lvl4pPr>
            <a:lvl5pPr lvl="4" algn="ctr" rtl="0">
              <a:spcBef>
                <a:spcPts val="0"/>
              </a:spcBef>
              <a:spcAft>
                <a:spcPts val="0"/>
              </a:spcAft>
              <a:buClr>
                <a:srgbClr val="434343"/>
              </a:buClr>
              <a:buSzPts val="4800"/>
              <a:buNone/>
              <a:defRPr sz="6400">
                <a:solidFill>
                  <a:srgbClr val="434343"/>
                </a:solidFill>
              </a:defRPr>
            </a:lvl5pPr>
            <a:lvl6pPr lvl="5" algn="ctr" rtl="0">
              <a:spcBef>
                <a:spcPts val="0"/>
              </a:spcBef>
              <a:spcAft>
                <a:spcPts val="0"/>
              </a:spcAft>
              <a:buClr>
                <a:srgbClr val="434343"/>
              </a:buClr>
              <a:buSzPts val="4800"/>
              <a:buNone/>
              <a:defRPr sz="6400">
                <a:solidFill>
                  <a:srgbClr val="434343"/>
                </a:solidFill>
              </a:defRPr>
            </a:lvl6pPr>
            <a:lvl7pPr lvl="6" algn="ctr" rtl="0">
              <a:spcBef>
                <a:spcPts val="0"/>
              </a:spcBef>
              <a:spcAft>
                <a:spcPts val="0"/>
              </a:spcAft>
              <a:buClr>
                <a:srgbClr val="434343"/>
              </a:buClr>
              <a:buSzPts val="4800"/>
              <a:buNone/>
              <a:defRPr sz="6400">
                <a:solidFill>
                  <a:srgbClr val="434343"/>
                </a:solidFill>
              </a:defRPr>
            </a:lvl7pPr>
            <a:lvl8pPr lvl="7" algn="ctr" rtl="0">
              <a:spcBef>
                <a:spcPts val="0"/>
              </a:spcBef>
              <a:spcAft>
                <a:spcPts val="0"/>
              </a:spcAft>
              <a:buClr>
                <a:srgbClr val="434343"/>
              </a:buClr>
              <a:buSzPts val="4800"/>
              <a:buNone/>
              <a:defRPr sz="6400">
                <a:solidFill>
                  <a:srgbClr val="434343"/>
                </a:solidFill>
              </a:defRPr>
            </a:lvl8pPr>
            <a:lvl9pPr lvl="8" algn="ctr" rtl="0">
              <a:spcBef>
                <a:spcPts val="0"/>
              </a:spcBef>
              <a:spcAft>
                <a:spcPts val="0"/>
              </a:spcAft>
              <a:buClr>
                <a:srgbClr val="434343"/>
              </a:buClr>
              <a:buSzPts val="4800"/>
              <a:buNone/>
              <a:defRPr sz="6400">
                <a:solidFill>
                  <a:srgbClr val="434343"/>
                </a:solidFill>
              </a:defRPr>
            </a:lvl9pPr>
          </a:lstStyle>
          <a:p>
            <a:endParaRPr/>
          </a:p>
        </p:txBody>
      </p:sp>
      <p:sp>
        <p:nvSpPr>
          <p:cNvPr id="366" name="Google Shape;366;p36"/>
          <p:cNvSpPr txBox="1">
            <a:spLocks noGrp="1"/>
          </p:cNvSpPr>
          <p:nvPr>
            <p:ph type="subTitle" idx="1"/>
          </p:nvPr>
        </p:nvSpPr>
        <p:spPr>
          <a:xfrm>
            <a:off x="1642957" y="208026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7" name="Google Shape;367;p36"/>
          <p:cNvSpPr txBox="1">
            <a:spLocks noGrp="1"/>
          </p:cNvSpPr>
          <p:nvPr>
            <p:ph type="subTitle" idx="2"/>
          </p:nvPr>
        </p:nvSpPr>
        <p:spPr>
          <a:xfrm>
            <a:off x="1642957"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68" name="Google Shape;368;p36"/>
          <p:cNvSpPr txBox="1">
            <a:spLocks noGrp="1"/>
          </p:cNvSpPr>
          <p:nvPr>
            <p:ph type="subTitle" idx="3"/>
          </p:nvPr>
        </p:nvSpPr>
        <p:spPr>
          <a:xfrm>
            <a:off x="7579851" y="2080257"/>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69" name="Google Shape;369;p36"/>
          <p:cNvSpPr txBox="1">
            <a:spLocks noGrp="1"/>
          </p:cNvSpPr>
          <p:nvPr>
            <p:ph type="subTitle" idx="4"/>
          </p:nvPr>
        </p:nvSpPr>
        <p:spPr>
          <a:xfrm>
            <a:off x="7579851" y="16724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sp>
        <p:nvSpPr>
          <p:cNvPr id="370" name="Google Shape;370;p36"/>
          <p:cNvSpPr txBox="1">
            <a:spLocks noGrp="1"/>
          </p:cNvSpPr>
          <p:nvPr>
            <p:ph type="subTitle" idx="5"/>
          </p:nvPr>
        </p:nvSpPr>
        <p:spPr>
          <a:xfrm>
            <a:off x="16429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1" name="Google Shape;371;p36"/>
          <p:cNvSpPr txBox="1">
            <a:spLocks noGrp="1"/>
          </p:cNvSpPr>
          <p:nvPr>
            <p:ph type="subTitle" idx="6"/>
          </p:nvPr>
        </p:nvSpPr>
        <p:spPr>
          <a:xfrm>
            <a:off x="16429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pic>
        <p:nvPicPr>
          <p:cNvPr id="372" name="Google Shape;372;p36"/>
          <p:cNvPicPr preferRelativeResize="0"/>
          <p:nvPr/>
        </p:nvPicPr>
        <p:blipFill rotWithShape="1">
          <a:blip r:embed="rId2">
            <a:alphaModFix/>
          </a:blip>
          <a:srcRect l="13058" t="14965" b="58884"/>
          <a:stretch/>
        </p:blipFill>
        <p:spPr>
          <a:xfrm rot="10800000" flipH="1">
            <a:off x="1516384" y="2"/>
            <a:ext cx="9159227" cy="1549597"/>
          </a:xfrm>
          <a:prstGeom prst="rect">
            <a:avLst/>
          </a:prstGeom>
          <a:noFill/>
          <a:ln>
            <a:noFill/>
          </a:ln>
        </p:spPr>
      </p:pic>
      <p:sp>
        <p:nvSpPr>
          <p:cNvPr id="373" name="Google Shape;373;p36"/>
          <p:cNvSpPr txBox="1">
            <a:spLocks noGrp="1"/>
          </p:cNvSpPr>
          <p:nvPr>
            <p:ph type="subTitle" idx="7"/>
          </p:nvPr>
        </p:nvSpPr>
        <p:spPr>
          <a:xfrm>
            <a:off x="7579849" y="4068100"/>
            <a:ext cx="2969200" cy="10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solidFill>
                  <a:schemeClr val="lt1"/>
                </a:solidFill>
              </a:defRPr>
            </a:lvl1pPr>
            <a:lvl2pPr lvl="1" algn="ctr" rtl="0">
              <a:lnSpc>
                <a:spcPct val="100000"/>
              </a:lnSpc>
              <a:spcBef>
                <a:spcPts val="0"/>
              </a:spcBef>
              <a:spcAft>
                <a:spcPts val="0"/>
              </a:spcAft>
              <a:buSzPts val="1100"/>
              <a:buChar char="○"/>
              <a:defRPr sz="1467"/>
            </a:lvl2pPr>
            <a:lvl3pPr lvl="2" algn="ctr" rtl="0">
              <a:lnSpc>
                <a:spcPct val="100000"/>
              </a:lnSpc>
              <a:spcBef>
                <a:spcPts val="0"/>
              </a:spcBef>
              <a:spcAft>
                <a:spcPts val="0"/>
              </a:spcAft>
              <a:buSzPts val="1100"/>
              <a:buChar char="■"/>
              <a:defRPr sz="1467"/>
            </a:lvl3pPr>
            <a:lvl4pPr lvl="3" algn="ctr" rtl="0">
              <a:lnSpc>
                <a:spcPct val="100000"/>
              </a:lnSpc>
              <a:spcBef>
                <a:spcPts val="0"/>
              </a:spcBef>
              <a:spcAft>
                <a:spcPts val="0"/>
              </a:spcAft>
              <a:buSzPts val="1100"/>
              <a:buChar char="●"/>
              <a:defRPr sz="1467"/>
            </a:lvl4pPr>
            <a:lvl5pPr lvl="4" algn="ctr" rtl="0">
              <a:lnSpc>
                <a:spcPct val="100000"/>
              </a:lnSpc>
              <a:spcBef>
                <a:spcPts val="0"/>
              </a:spcBef>
              <a:spcAft>
                <a:spcPts val="0"/>
              </a:spcAft>
              <a:buSzPts val="1100"/>
              <a:buChar char="○"/>
              <a:defRPr sz="1467"/>
            </a:lvl5pPr>
            <a:lvl6pPr lvl="5" algn="ctr" rtl="0">
              <a:lnSpc>
                <a:spcPct val="100000"/>
              </a:lnSpc>
              <a:spcBef>
                <a:spcPts val="0"/>
              </a:spcBef>
              <a:spcAft>
                <a:spcPts val="0"/>
              </a:spcAft>
              <a:buSzPts val="1100"/>
              <a:buChar char="■"/>
              <a:defRPr sz="1467"/>
            </a:lvl6pPr>
            <a:lvl7pPr lvl="6" algn="ctr" rtl="0">
              <a:lnSpc>
                <a:spcPct val="100000"/>
              </a:lnSpc>
              <a:spcBef>
                <a:spcPts val="0"/>
              </a:spcBef>
              <a:spcAft>
                <a:spcPts val="0"/>
              </a:spcAft>
              <a:buSzPts val="1100"/>
              <a:buChar char="●"/>
              <a:defRPr sz="1467"/>
            </a:lvl7pPr>
            <a:lvl8pPr lvl="7" algn="ctr" rtl="0">
              <a:lnSpc>
                <a:spcPct val="100000"/>
              </a:lnSpc>
              <a:spcBef>
                <a:spcPts val="0"/>
              </a:spcBef>
              <a:spcAft>
                <a:spcPts val="0"/>
              </a:spcAft>
              <a:buSzPts val="1100"/>
              <a:buChar char="○"/>
              <a:defRPr sz="1467"/>
            </a:lvl8pPr>
            <a:lvl9pPr lvl="8" algn="ctr" rtl="0">
              <a:lnSpc>
                <a:spcPct val="100000"/>
              </a:lnSpc>
              <a:spcBef>
                <a:spcPts val="0"/>
              </a:spcBef>
              <a:spcAft>
                <a:spcPts val="0"/>
              </a:spcAft>
              <a:buSzPts val="1100"/>
              <a:buChar char="■"/>
              <a:defRPr sz="1467"/>
            </a:lvl9pPr>
          </a:lstStyle>
          <a:p>
            <a:endParaRPr/>
          </a:p>
        </p:txBody>
      </p:sp>
      <p:sp>
        <p:nvSpPr>
          <p:cNvPr id="374" name="Google Shape;374;p36"/>
          <p:cNvSpPr txBox="1">
            <a:spLocks noGrp="1"/>
          </p:cNvSpPr>
          <p:nvPr>
            <p:ph type="subTitle" idx="8"/>
          </p:nvPr>
        </p:nvSpPr>
        <p:spPr>
          <a:xfrm>
            <a:off x="7579849" y="3660233"/>
            <a:ext cx="2969200" cy="54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Englebert"/>
              <a:buNone/>
              <a:defRPr sz="2133">
                <a:latin typeface="Englebert"/>
                <a:ea typeface="Englebert"/>
                <a:cs typeface="Englebert"/>
                <a:sym typeface="Englebert"/>
              </a:defRPr>
            </a:lvl1pPr>
            <a:lvl2pPr lvl="1" algn="ctr" rtl="0">
              <a:lnSpc>
                <a:spcPct val="100000"/>
              </a:lnSpc>
              <a:spcBef>
                <a:spcPts val="0"/>
              </a:spcBef>
              <a:spcAft>
                <a:spcPts val="0"/>
              </a:spcAft>
              <a:buSzPts val="1400"/>
              <a:buFont typeface="Englebert"/>
              <a:buNone/>
              <a:defRPr sz="1867">
                <a:latin typeface="Englebert"/>
                <a:ea typeface="Englebert"/>
                <a:cs typeface="Englebert"/>
                <a:sym typeface="Englebert"/>
              </a:defRPr>
            </a:lvl2pPr>
            <a:lvl3pPr lvl="2" algn="ctr" rtl="0">
              <a:lnSpc>
                <a:spcPct val="100000"/>
              </a:lnSpc>
              <a:spcBef>
                <a:spcPts val="0"/>
              </a:spcBef>
              <a:spcAft>
                <a:spcPts val="0"/>
              </a:spcAft>
              <a:buSzPts val="1400"/>
              <a:buFont typeface="Englebert"/>
              <a:buNone/>
              <a:defRPr sz="1867">
                <a:latin typeface="Englebert"/>
                <a:ea typeface="Englebert"/>
                <a:cs typeface="Englebert"/>
                <a:sym typeface="Englebert"/>
              </a:defRPr>
            </a:lvl3pPr>
            <a:lvl4pPr lvl="3" algn="ctr" rtl="0">
              <a:lnSpc>
                <a:spcPct val="100000"/>
              </a:lnSpc>
              <a:spcBef>
                <a:spcPts val="0"/>
              </a:spcBef>
              <a:spcAft>
                <a:spcPts val="0"/>
              </a:spcAft>
              <a:buSzPts val="1400"/>
              <a:buFont typeface="Englebert"/>
              <a:buNone/>
              <a:defRPr sz="1867">
                <a:latin typeface="Englebert"/>
                <a:ea typeface="Englebert"/>
                <a:cs typeface="Englebert"/>
                <a:sym typeface="Englebert"/>
              </a:defRPr>
            </a:lvl4pPr>
            <a:lvl5pPr lvl="4" algn="ctr" rtl="0">
              <a:lnSpc>
                <a:spcPct val="100000"/>
              </a:lnSpc>
              <a:spcBef>
                <a:spcPts val="0"/>
              </a:spcBef>
              <a:spcAft>
                <a:spcPts val="0"/>
              </a:spcAft>
              <a:buSzPts val="1400"/>
              <a:buFont typeface="Englebert"/>
              <a:buNone/>
              <a:defRPr sz="1867">
                <a:latin typeface="Englebert"/>
                <a:ea typeface="Englebert"/>
                <a:cs typeface="Englebert"/>
                <a:sym typeface="Englebert"/>
              </a:defRPr>
            </a:lvl5pPr>
            <a:lvl6pPr lvl="5" algn="ctr" rtl="0">
              <a:lnSpc>
                <a:spcPct val="100000"/>
              </a:lnSpc>
              <a:spcBef>
                <a:spcPts val="0"/>
              </a:spcBef>
              <a:spcAft>
                <a:spcPts val="0"/>
              </a:spcAft>
              <a:buSzPts val="1400"/>
              <a:buFont typeface="Englebert"/>
              <a:buNone/>
              <a:defRPr sz="1867">
                <a:latin typeface="Englebert"/>
                <a:ea typeface="Englebert"/>
                <a:cs typeface="Englebert"/>
                <a:sym typeface="Englebert"/>
              </a:defRPr>
            </a:lvl6pPr>
            <a:lvl7pPr lvl="6" algn="ctr" rtl="0">
              <a:lnSpc>
                <a:spcPct val="100000"/>
              </a:lnSpc>
              <a:spcBef>
                <a:spcPts val="0"/>
              </a:spcBef>
              <a:spcAft>
                <a:spcPts val="0"/>
              </a:spcAft>
              <a:buSzPts val="1400"/>
              <a:buFont typeface="Englebert"/>
              <a:buNone/>
              <a:defRPr sz="1867">
                <a:latin typeface="Englebert"/>
                <a:ea typeface="Englebert"/>
                <a:cs typeface="Englebert"/>
                <a:sym typeface="Englebert"/>
              </a:defRPr>
            </a:lvl7pPr>
            <a:lvl8pPr lvl="7" algn="ctr" rtl="0">
              <a:lnSpc>
                <a:spcPct val="100000"/>
              </a:lnSpc>
              <a:spcBef>
                <a:spcPts val="0"/>
              </a:spcBef>
              <a:spcAft>
                <a:spcPts val="0"/>
              </a:spcAft>
              <a:buSzPts val="1400"/>
              <a:buFont typeface="Englebert"/>
              <a:buNone/>
              <a:defRPr sz="1867">
                <a:latin typeface="Englebert"/>
                <a:ea typeface="Englebert"/>
                <a:cs typeface="Englebert"/>
                <a:sym typeface="Englebert"/>
              </a:defRPr>
            </a:lvl8pPr>
            <a:lvl9pPr lvl="8" algn="ctr" rtl="0">
              <a:lnSpc>
                <a:spcPct val="100000"/>
              </a:lnSpc>
              <a:spcBef>
                <a:spcPts val="0"/>
              </a:spcBef>
              <a:spcAft>
                <a:spcPts val="0"/>
              </a:spcAft>
              <a:buSzPts val="1400"/>
              <a:buFont typeface="Englebert"/>
              <a:buNone/>
              <a:defRPr sz="1867">
                <a:latin typeface="Englebert"/>
                <a:ea typeface="Englebert"/>
                <a:cs typeface="Englebert"/>
                <a:sym typeface="Englebert"/>
              </a:defRPr>
            </a:lvl9pPr>
          </a:lstStyle>
          <a:p>
            <a:endParaRPr/>
          </a:p>
        </p:txBody>
      </p:sp>
      <p:grpSp>
        <p:nvGrpSpPr>
          <p:cNvPr id="375" name="Google Shape;375;p36"/>
          <p:cNvGrpSpPr/>
          <p:nvPr/>
        </p:nvGrpSpPr>
        <p:grpSpPr>
          <a:xfrm rot="-5400000">
            <a:off x="10599263" y="4851625"/>
            <a:ext cx="2153272" cy="1950931"/>
            <a:chOff x="2901036" y="2896802"/>
            <a:chExt cx="1154033" cy="1045589"/>
          </a:xfrm>
        </p:grpSpPr>
        <p:sp>
          <p:nvSpPr>
            <p:cNvPr id="376" name="Google Shape;376;p36"/>
            <p:cNvSpPr/>
            <p:nvPr/>
          </p:nvSpPr>
          <p:spPr>
            <a:xfrm rot="7514404">
              <a:off x="3116934" y="2991793"/>
              <a:ext cx="675735" cy="855607"/>
            </a:xfrm>
            <a:custGeom>
              <a:avLst/>
              <a:gdLst/>
              <a:ahLst/>
              <a:cxnLst/>
              <a:rect l="l" t="t" r="r" b="b"/>
              <a:pathLst>
                <a:path w="26256" h="33245" extrusionOk="0">
                  <a:moveTo>
                    <a:pt x="4012" y="1"/>
                  </a:moveTo>
                  <a:lnTo>
                    <a:pt x="1" y="2979"/>
                  </a:lnTo>
                  <a:lnTo>
                    <a:pt x="22244" y="33244"/>
                  </a:lnTo>
                  <a:lnTo>
                    <a:pt x="26255" y="30266"/>
                  </a:lnTo>
                  <a:lnTo>
                    <a:pt x="40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6"/>
            <p:cNvSpPr/>
            <p:nvPr/>
          </p:nvSpPr>
          <p:spPr>
            <a:xfrm rot="7514404">
              <a:off x="3905792" y="3353273"/>
              <a:ext cx="120446" cy="132980"/>
            </a:xfrm>
            <a:custGeom>
              <a:avLst/>
              <a:gdLst/>
              <a:ahLst/>
              <a:cxnLst/>
              <a:rect l="l" t="t" r="r" b="b"/>
              <a:pathLst>
                <a:path w="4680" h="5167" extrusionOk="0">
                  <a:moveTo>
                    <a:pt x="0" y="1"/>
                  </a:moveTo>
                  <a:lnTo>
                    <a:pt x="365" y="2736"/>
                  </a:lnTo>
                  <a:lnTo>
                    <a:pt x="669" y="5167"/>
                  </a:lnTo>
                  <a:cubicBezTo>
                    <a:pt x="2310" y="4681"/>
                    <a:pt x="3768" y="3647"/>
                    <a:pt x="4680" y="2189"/>
                  </a:cubicBezTo>
                  <a:lnTo>
                    <a:pt x="2553" y="1156"/>
                  </a:lnTo>
                  <a:lnTo>
                    <a:pt x="0" y="1"/>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6"/>
            <p:cNvSpPr/>
            <p:nvPr/>
          </p:nvSpPr>
          <p:spPr>
            <a:xfrm rot="7514404">
              <a:off x="2912085" y="3387275"/>
              <a:ext cx="109508" cy="83772"/>
            </a:xfrm>
            <a:custGeom>
              <a:avLst/>
              <a:gdLst/>
              <a:ahLst/>
              <a:cxnLst/>
              <a:rect l="l" t="t" r="r" b="b"/>
              <a:pathLst>
                <a:path w="4255" h="3255" extrusionOk="0">
                  <a:moveTo>
                    <a:pt x="4011" y="0"/>
                  </a:moveTo>
                  <a:lnTo>
                    <a:pt x="0" y="2978"/>
                  </a:lnTo>
                  <a:cubicBezTo>
                    <a:pt x="0" y="2978"/>
                    <a:pt x="645" y="3255"/>
                    <a:pt x="1438" y="3255"/>
                  </a:cubicBezTo>
                  <a:cubicBezTo>
                    <a:pt x="1933" y="3255"/>
                    <a:pt x="2487" y="3147"/>
                    <a:pt x="2978" y="2796"/>
                  </a:cubicBezTo>
                  <a:cubicBezTo>
                    <a:pt x="4254" y="1884"/>
                    <a:pt x="4011" y="1"/>
                    <a:pt x="401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6"/>
            <p:cNvSpPr/>
            <p:nvPr/>
          </p:nvSpPr>
          <p:spPr>
            <a:xfrm rot="7514404">
              <a:off x="3976364" y="3380858"/>
              <a:ext cx="64161" cy="68845"/>
            </a:xfrm>
            <a:custGeom>
              <a:avLst/>
              <a:gdLst/>
              <a:ahLst/>
              <a:cxnLst/>
              <a:rect l="l" t="t" r="r" b="b"/>
              <a:pathLst>
                <a:path w="2493" h="2675" extrusionOk="0">
                  <a:moveTo>
                    <a:pt x="0" y="1"/>
                  </a:moveTo>
                  <a:lnTo>
                    <a:pt x="365" y="2675"/>
                  </a:lnTo>
                  <a:cubicBezTo>
                    <a:pt x="1277" y="2553"/>
                    <a:pt x="2067" y="2006"/>
                    <a:pt x="2492" y="1156"/>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0" name="Google Shape;380;p36"/>
          <p:cNvGrpSpPr/>
          <p:nvPr/>
        </p:nvGrpSpPr>
        <p:grpSpPr>
          <a:xfrm rot="-4994195">
            <a:off x="10243256" y="4550631"/>
            <a:ext cx="2111961" cy="2023336"/>
            <a:chOff x="3225951" y="2457618"/>
            <a:chExt cx="1131943" cy="1084443"/>
          </a:xfrm>
        </p:grpSpPr>
        <p:sp>
          <p:nvSpPr>
            <p:cNvPr id="381" name="Google Shape;381;p36"/>
            <p:cNvSpPr/>
            <p:nvPr/>
          </p:nvSpPr>
          <p:spPr>
            <a:xfrm rot="7514404">
              <a:off x="3369478" y="2629132"/>
              <a:ext cx="803980" cy="741415"/>
            </a:xfrm>
            <a:custGeom>
              <a:avLst/>
              <a:gdLst/>
              <a:ahLst/>
              <a:cxnLst/>
              <a:rect l="l" t="t" r="r" b="b"/>
              <a:pathLst>
                <a:path w="31239" h="28808" extrusionOk="0">
                  <a:moveTo>
                    <a:pt x="3344" y="1"/>
                  </a:moveTo>
                  <a:lnTo>
                    <a:pt x="1" y="3708"/>
                  </a:lnTo>
                  <a:lnTo>
                    <a:pt x="27957" y="28808"/>
                  </a:lnTo>
                  <a:lnTo>
                    <a:pt x="31239" y="25101"/>
                  </a:lnTo>
                  <a:lnTo>
                    <a:pt x="33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6"/>
            <p:cNvSpPr/>
            <p:nvPr/>
          </p:nvSpPr>
          <p:spPr>
            <a:xfrm rot="7514404">
              <a:off x="4201885" y="2820495"/>
              <a:ext cx="131410" cy="125156"/>
            </a:xfrm>
            <a:custGeom>
              <a:avLst/>
              <a:gdLst/>
              <a:ahLst/>
              <a:cxnLst/>
              <a:rect l="l" t="t" r="r" b="b"/>
              <a:pathLst>
                <a:path w="5106" h="4863" extrusionOk="0">
                  <a:moveTo>
                    <a:pt x="0" y="0"/>
                  </a:moveTo>
                  <a:lnTo>
                    <a:pt x="973" y="2613"/>
                  </a:lnTo>
                  <a:lnTo>
                    <a:pt x="1763" y="4862"/>
                  </a:lnTo>
                  <a:cubicBezTo>
                    <a:pt x="3282" y="4072"/>
                    <a:pt x="4498" y="2796"/>
                    <a:pt x="5106" y="1155"/>
                  </a:cubicBezTo>
                  <a:lnTo>
                    <a:pt x="2735" y="608"/>
                  </a:lnTo>
                  <a:lnTo>
                    <a:pt x="0" y="0"/>
                  </a:ln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6"/>
            <p:cNvSpPr/>
            <p:nvPr/>
          </p:nvSpPr>
          <p:spPr>
            <a:xfrm rot="7514404">
              <a:off x="3244631" y="3064270"/>
              <a:ext cx="100115" cy="97592"/>
            </a:xfrm>
            <a:custGeom>
              <a:avLst/>
              <a:gdLst/>
              <a:ahLst/>
              <a:cxnLst/>
              <a:rect l="l" t="t" r="r" b="b"/>
              <a:pathLst>
                <a:path w="3890" h="3792" extrusionOk="0">
                  <a:moveTo>
                    <a:pt x="3282" y="1"/>
                  </a:moveTo>
                  <a:lnTo>
                    <a:pt x="0" y="3708"/>
                  </a:lnTo>
                  <a:cubicBezTo>
                    <a:pt x="225" y="3764"/>
                    <a:pt x="456" y="3791"/>
                    <a:pt x="689" y="3791"/>
                  </a:cubicBezTo>
                  <a:cubicBezTo>
                    <a:pt x="1462" y="3791"/>
                    <a:pt x="2249" y="3493"/>
                    <a:pt x="2856" y="2979"/>
                  </a:cubicBezTo>
                  <a:cubicBezTo>
                    <a:pt x="3890" y="1763"/>
                    <a:pt x="3282" y="1"/>
                    <a:pt x="3282"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6"/>
            <p:cNvSpPr/>
            <p:nvPr/>
          </p:nvSpPr>
          <p:spPr>
            <a:xfrm rot="7514404">
              <a:off x="4274899" y="2842132"/>
              <a:ext cx="70415" cy="67275"/>
            </a:xfrm>
            <a:custGeom>
              <a:avLst/>
              <a:gdLst/>
              <a:ahLst/>
              <a:cxnLst/>
              <a:rect l="l" t="t" r="r" b="b"/>
              <a:pathLst>
                <a:path w="2736" h="2614" extrusionOk="0">
                  <a:moveTo>
                    <a:pt x="0" y="0"/>
                  </a:moveTo>
                  <a:lnTo>
                    <a:pt x="973" y="2614"/>
                  </a:lnTo>
                  <a:cubicBezTo>
                    <a:pt x="1398" y="2431"/>
                    <a:pt x="1763" y="2188"/>
                    <a:pt x="2128" y="1824"/>
                  </a:cubicBezTo>
                  <a:cubicBezTo>
                    <a:pt x="2431" y="1520"/>
                    <a:pt x="2614" y="1094"/>
                    <a:pt x="2735" y="669"/>
                  </a:cubicBezTo>
                  <a:lnTo>
                    <a:pt x="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5" name="Google Shape;385;p36"/>
          <p:cNvGrpSpPr/>
          <p:nvPr/>
        </p:nvGrpSpPr>
        <p:grpSpPr>
          <a:xfrm rot="-3605709">
            <a:off x="11076717" y="4597308"/>
            <a:ext cx="1835608" cy="1929976"/>
            <a:chOff x="3279588" y="1256966"/>
            <a:chExt cx="983764" cy="1034339"/>
          </a:xfrm>
        </p:grpSpPr>
        <p:sp>
          <p:nvSpPr>
            <p:cNvPr id="386" name="Google Shape;386;p36"/>
            <p:cNvSpPr/>
            <p:nvPr/>
          </p:nvSpPr>
          <p:spPr>
            <a:xfrm rot="7514404">
              <a:off x="3278480" y="1552017"/>
              <a:ext cx="952582" cy="444236"/>
            </a:xfrm>
            <a:custGeom>
              <a:avLst/>
              <a:gdLst/>
              <a:ahLst/>
              <a:cxnLst/>
              <a:rect l="l" t="t" r="r" b="b"/>
              <a:pathLst>
                <a:path w="37013" h="17261" extrusionOk="0">
                  <a:moveTo>
                    <a:pt x="1642" y="1"/>
                  </a:moveTo>
                  <a:lnTo>
                    <a:pt x="1" y="4741"/>
                  </a:lnTo>
                  <a:lnTo>
                    <a:pt x="35371" y="17261"/>
                  </a:lnTo>
                  <a:lnTo>
                    <a:pt x="37012" y="12581"/>
                  </a:lnTo>
                  <a:lnTo>
                    <a:pt x="1642" y="1"/>
                  </a:ln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6"/>
            <p:cNvSpPr/>
            <p:nvPr/>
          </p:nvSpPr>
          <p:spPr>
            <a:xfrm rot="7514404">
              <a:off x="4108061" y="1399150"/>
              <a:ext cx="134550" cy="120472"/>
            </a:xfrm>
            <a:custGeom>
              <a:avLst/>
              <a:gdLst/>
              <a:ahLst/>
              <a:cxnLst/>
              <a:rect l="l" t="t" r="r" b="b"/>
              <a:pathLst>
                <a:path w="5228" h="4681" extrusionOk="0">
                  <a:moveTo>
                    <a:pt x="5167" y="1"/>
                  </a:moveTo>
                  <a:lnTo>
                    <a:pt x="2797" y="426"/>
                  </a:lnTo>
                  <a:lnTo>
                    <a:pt x="1" y="852"/>
                  </a:lnTo>
                  <a:lnTo>
                    <a:pt x="1885" y="2918"/>
                  </a:lnTo>
                  <a:lnTo>
                    <a:pt x="3526" y="4680"/>
                  </a:lnTo>
                  <a:cubicBezTo>
                    <a:pt x="4620" y="3404"/>
                    <a:pt x="5228" y="1763"/>
                    <a:pt x="5167" y="1"/>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6"/>
            <p:cNvSpPr/>
            <p:nvPr/>
          </p:nvSpPr>
          <p:spPr>
            <a:xfrm rot="7514404">
              <a:off x="3312891" y="2005658"/>
              <a:ext cx="75099" cy="120446"/>
            </a:xfrm>
            <a:custGeom>
              <a:avLst/>
              <a:gdLst/>
              <a:ahLst/>
              <a:cxnLst/>
              <a:rect l="l" t="t" r="r" b="b"/>
              <a:pathLst>
                <a:path w="2918" h="4680" extrusionOk="0">
                  <a:moveTo>
                    <a:pt x="1641" y="0"/>
                  </a:moveTo>
                  <a:lnTo>
                    <a:pt x="0" y="4680"/>
                  </a:lnTo>
                  <a:cubicBezTo>
                    <a:pt x="0" y="4680"/>
                    <a:pt x="1824" y="4376"/>
                    <a:pt x="2371" y="2917"/>
                  </a:cubicBezTo>
                  <a:cubicBezTo>
                    <a:pt x="2918" y="1398"/>
                    <a:pt x="1641" y="0"/>
                    <a:pt x="1641" y="0"/>
                  </a:cubicBezTo>
                  <a:close/>
                </a:path>
              </a:pathLst>
            </a:custGeom>
            <a:solidFill>
              <a:srgbClr val="F8C0B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6"/>
            <p:cNvSpPr/>
            <p:nvPr/>
          </p:nvSpPr>
          <p:spPr>
            <a:xfrm rot="7514404">
              <a:off x="4170208" y="1412337"/>
              <a:ext cx="73555" cy="64135"/>
            </a:xfrm>
            <a:custGeom>
              <a:avLst/>
              <a:gdLst/>
              <a:ahLst/>
              <a:cxnLst/>
              <a:rect l="l" t="t" r="r" b="b"/>
              <a:pathLst>
                <a:path w="2858" h="2492" extrusionOk="0">
                  <a:moveTo>
                    <a:pt x="2797" y="0"/>
                  </a:moveTo>
                  <a:lnTo>
                    <a:pt x="1" y="426"/>
                  </a:lnTo>
                  <a:lnTo>
                    <a:pt x="1885" y="2492"/>
                  </a:lnTo>
                  <a:cubicBezTo>
                    <a:pt x="2250" y="2127"/>
                    <a:pt x="2493" y="1763"/>
                    <a:pt x="2614" y="1337"/>
                  </a:cubicBezTo>
                  <a:cubicBezTo>
                    <a:pt x="2797" y="851"/>
                    <a:pt x="2857" y="426"/>
                    <a:pt x="2797" y="0"/>
                  </a:cubicBezTo>
                  <a:close/>
                </a:path>
              </a:pathLst>
            </a:custGeom>
            <a:gradFill>
              <a:gsLst>
                <a:gs pos="0">
                  <a:srgbClr val="645CA7"/>
                </a:gs>
                <a:gs pos="100000">
                  <a:srgbClr val="D77EAD"/>
                </a:gs>
              </a:gsLst>
              <a:lin ang="540070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3229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5.jpe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970243C-F511-AFAD-248B-FAEEC2271BB3}"/>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2374524" y="218411"/>
            <a:ext cx="1248883" cy="1248883"/>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FCE0D24-A927-C382-FEAD-259EF7B248E4}"/>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6037519" y="8405481"/>
            <a:ext cx="1248883" cy="1248883"/>
          </a:xfrm>
          <a:prstGeom prst="rect">
            <a:avLst/>
          </a:prstGeom>
        </p:spPr>
      </p:pic>
    </p:spTree>
    <p:extLst>
      <p:ext uri="{BB962C8B-B14F-4D97-AF65-F5344CB8AC3E}">
        <p14:creationId xmlns:p14="http://schemas.microsoft.com/office/powerpoint/2010/main" val="33231394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3" r:id="rId9"/>
    <p:sldLayoutId id="2147483674" r:id="rId10"/>
    <p:sldLayoutId id="2147483676" r:id="rId11"/>
    <p:sldLayoutId id="2147483677" r:id="rId12"/>
    <p:sldLayoutId id="2147483678" r:id="rId13"/>
    <p:sldLayoutId id="2147483679" r:id="rId14"/>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DAC91E5F-9BD5-49A2-BB11-37556073DA36}" type="datetimeFigureOut">
              <a:rPr lang="en-US" smtClean="0">
                <a:solidFill>
                  <a:prstClr val="black">
                    <a:tint val="75000"/>
                  </a:prstClr>
                </a:solidFill>
                <a:cs typeface="Arial"/>
                <a:sym typeface="Arial"/>
              </a:rPr>
              <a:pPr defTabSz="914377"/>
              <a:t>11/30/2023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3E36CA4-DA90-411A-B432-786EFC2A492A}"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id="{A78332E4-9962-4AE1-996E-623E93BD2A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89224" y="-3836353"/>
            <a:ext cx="1802776" cy="3065652"/>
          </a:xfrm>
          <a:prstGeom prst="rect">
            <a:avLst/>
          </a:prstGeom>
        </p:spPr>
      </p:pic>
      <p:pic>
        <p:nvPicPr>
          <p:cNvPr id="8" name="Picture 7">
            <a:extLst>
              <a:ext uri="{FF2B5EF4-FFF2-40B4-BE49-F238E27FC236}">
                <a16:creationId xmlns:a16="http://schemas.microsoft.com/office/drawing/2014/main" id="{FB077EF0-2AE1-42BE-AE22-EA00565D9E1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94643" y="6676157"/>
            <a:ext cx="1152128" cy="1959214"/>
          </a:xfrm>
          <a:prstGeom prst="rect">
            <a:avLst/>
          </a:prstGeom>
        </p:spPr>
      </p:pic>
      <p:sp>
        <p:nvSpPr>
          <p:cNvPr id="9" name="TextBox 3">
            <a:extLst>
              <a:ext uri="{FF2B5EF4-FFF2-40B4-BE49-F238E27FC236}">
                <a16:creationId xmlns:a16="http://schemas.microsoft.com/office/drawing/2014/main" id="{208F7898-72EA-4B3A-9000-6014AF015719}"/>
              </a:ext>
            </a:extLst>
          </p:cNvPr>
          <p:cNvSpPr txBox="1"/>
          <p:nvPr userDrawn="1"/>
        </p:nvSpPr>
        <p:spPr>
          <a:xfrm>
            <a:off x="2981908" y="7712041"/>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627EFBE-DE7A-433F-ACD4-88DFFF1D14B9}"/>
              </a:ext>
            </a:extLst>
          </p:cNvPr>
          <p:cNvSpPr txBox="1">
            <a:spLocks/>
          </p:cNvSpPr>
          <p:nvPr userDrawn="1"/>
        </p:nvSpPr>
        <p:spPr>
          <a:xfrm>
            <a:off x="10021849" y="-1035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00B050"/>
                </a:solidFill>
                <a:latin typeface="#9Slide07 HoneyCream" pitchFamily="2" charset="0"/>
              </a:rPr>
              <a:t>Măng Non</a:t>
            </a:r>
            <a:endParaRPr lang="en-US" sz="3200" b="0" dirty="0">
              <a:solidFill>
                <a:srgbClr val="00B050"/>
              </a:solidFill>
              <a:latin typeface="#9Slide07 HoneyCream" pitchFamily="2" charset="0"/>
            </a:endParaRPr>
          </a:p>
        </p:txBody>
      </p:sp>
    </p:spTree>
    <p:extLst>
      <p:ext uri="{BB962C8B-B14F-4D97-AF65-F5344CB8AC3E}">
        <p14:creationId xmlns:p14="http://schemas.microsoft.com/office/powerpoint/2010/main" val="49531292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5235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5732837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jpeg"/><Relationship Id="rId11" Type="http://schemas.openxmlformats.org/officeDocument/2006/relationships/image" Target="../media/image49.jpeg"/><Relationship Id="rId5" Type="http://schemas.openxmlformats.org/officeDocument/2006/relationships/image" Target="../media/image45.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7.wmf"/><Relationship Id="rId5" Type="http://schemas.openxmlformats.org/officeDocument/2006/relationships/image" Target="../media/image58.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9.wmf"/><Relationship Id="rId5" Type="http://schemas.openxmlformats.org/officeDocument/2006/relationships/image" Target="../media/image58.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60.wmf"/><Relationship Id="rId5" Type="http://schemas.openxmlformats.org/officeDocument/2006/relationships/image" Target="../media/image58.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1.wmf"/><Relationship Id="rId5" Type="http://schemas.openxmlformats.org/officeDocument/2006/relationships/image" Target="../media/image58.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2.sv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2.wmf"/><Relationship Id="rId3" Type="http://schemas.openxmlformats.org/officeDocument/2006/relationships/control" Target="../activeX/activeX6.xml"/><Relationship Id="rId7" Type="http://schemas.openxmlformats.org/officeDocument/2006/relationships/notesSlide" Target="../notesSlides/notesSlide33.xml"/><Relationship Id="rId12" Type="http://schemas.openxmlformats.org/officeDocument/2006/relationships/image" Target="../media/image90.png"/><Relationship Id="rId2" Type="http://schemas.openxmlformats.org/officeDocument/2006/relationships/control" Target="../activeX/activeX5.xml"/><Relationship Id="rId16" Type="http://schemas.openxmlformats.org/officeDocument/2006/relationships/image" Target="../media/image85.wmf"/><Relationship Id="rId1" Type="http://schemas.openxmlformats.org/officeDocument/2006/relationships/vmlDrawing" Target="../drawings/vmlDrawing5.vml"/><Relationship Id="rId6" Type="http://schemas.openxmlformats.org/officeDocument/2006/relationships/slideLayout" Target="../slideLayouts/slideLayout32.xml"/><Relationship Id="rId11" Type="http://schemas.openxmlformats.org/officeDocument/2006/relationships/image" Target="../media/image89.png"/><Relationship Id="rId5" Type="http://schemas.openxmlformats.org/officeDocument/2006/relationships/control" Target="../activeX/activeX8.xml"/><Relationship Id="rId15" Type="http://schemas.openxmlformats.org/officeDocument/2006/relationships/image" Target="../media/image84.wmf"/><Relationship Id="rId10" Type="http://schemas.openxmlformats.org/officeDocument/2006/relationships/image" Target="../media/image88.png"/><Relationship Id="rId4" Type="http://schemas.openxmlformats.org/officeDocument/2006/relationships/control" Target="../activeX/activeX7.xml"/><Relationship Id="rId9" Type="http://schemas.openxmlformats.org/officeDocument/2006/relationships/image" Target="../media/image87.png"/><Relationship Id="rId14" Type="http://schemas.openxmlformats.org/officeDocument/2006/relationships/image" Target="../media/image83.wmf"/></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3.png"/><Relationship Id="rId1" Type="http://schemas.openxmlformats.org/officeDocument/2006/relationships/slideLayout" Target="../slideLayouts/slideLayout38.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slide" Target="slide25.xml"/><Relationship Id="rId2" Type="http://schemas.openxmlformats.org/officeDocument/2006/relationships/slide" Target="slide21.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slide" Target="slide24.xml"/><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6.jp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37.jpg"/><Relationship Id="rId1" Type="http://schemas.openxmlformats.org/officeDocument/2006/relationships/slideLayout" Target="../slideLayouts/slideLayout21.xml"/><Relationship Id="rId5" Type="http://schemas.microsoft.com/office/2007/relationships/hdphoto" Target="../media/hdphoto2.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4"/>
        <p:cNvGrpSpPr/>
        <p:nvPr/>
      </p:nvGrpSpPr>
      <p:grpSpPr>
        <a:xfrm>
          <a:off x="0" y="0"/>
          <a:ext cx="0" cy="0"/>
          <a:chOff x="0" y="0"/>
          <a:chExt cx="0" cy="0"/>
        </a:xfrm>
      </p:grpSpPr>
      <p:pic>
        <p:nvPicPr>
          <p:cNvPr id="505" name="Google Shape;505;p62"/>
          <p:cNvPicPr preferRelativeResize="0"/>
          <p:nvPr/>
        </p:nvPicPr>
        <p:blipFill rotWithShape="1">
          <a:blip r:embed="rId3">
            <a:alphaModFix/>
            <a:extLst>
              <a:ext uri="{BEBA8EAE-BF5A-486C-A8C5-ECC9F3942E4B}">
                <a14:imgProps xmlns:a14="http://schemas.microsoft.com/office/drawing/2010/main">
                  <a14:imgLayer r:embed="rId4">
                    <a14:imgEffect>
                      <a14:backgroundRemoval t="0" b="65292" l="0" r="67880">
                        <a14:backgroundMark x1="24360" y1="50996" x2="31480" y2="72119"/>
                      </a14:backgroundRemoval>
                    </a14:imgEffect>
                  </a14:imgLayer>
                </a14:imgProps>
              </a:ext>
            </a:extLst>
          </a:blip>
          <a:srcRect r="31266" b="55689"/>
          <a:stretch/>
        </p:blipFill>
        <p:spPr>
          <a:xfrm>
            <a:off x="1" y="1"/>
            <a:ext cx="12705348" cy="6821715"/>
          </a:xfrm>
          <a:prstGeom prst="rect">
            <a:avLst/>
          </a:prstGeom>
          <a:noFill/>
          <a:ln>
            <a:noFill/>
          </a:ln>
        </p:spPr>
      </p:pic>
      <p:pic>
        <p:nvPicPr>
          <p:cNvPr id="2" name="Picture 1">
            <a:extLst>
              <a:ext uri="{FF2B5EF4-FFF2-40B4-BE49-F238E27FC236}">
                <a16:creationId xmlns:a16="http://schemas.microsoft.com/office/drawing/2014/main" id="{C93E75F7-7902-B303-E493-E5B71A02866A}"/>
              </a:ext>
            </a:extLst>
          </p:cNvPr>
          <p:cNvPicPr>
            <a:picLocks noChangeAspect="1"/>
          </p:cNvPicPr>
          <p:nvPr/>
        </p:nvPicPr>
        <p:blipFill>
          <a:blip r:embed="rId5"/>
          <a:stretch>
            <a:fillRect/>
          </a:stretch>
        </p:blipFill>
        <p:spPr>
          <a:xfrm>
            <a:off x="-266699" y="-76201"/>
            <a:ext cx="3333750" cy="2254979"/>
          </a:xfrm>
          <a:prstGeom prst="rect">
            <a:avLst/>
          </a:prstGeom>
        </p:spPr>
      </p:pic>
      <p:sp>
        <p:nvSpPr>
          <p:cNvPr id="10" name="Rectangle: Rounded Corners 9">
            <a:extLst>
              <a:ext uri="{FF2B5EF4-FFF2-40B4-BE49-F238E27FC236}">
                <a16:creationId xmlns:a16="http://schemas.microsoft.com/office/drawing/2014/main" id="{64D31E85-FE87-3F32-EEC6-50C2CA8C558C}"/>
              </a:ext>
            </a:extLst>
          </p:cNvPr>
          <p:cNvSpPr/>
          <p:nvPr/>
        </p:nvSpPr>
        <p:spPr>
          <a:xfrm>
            <a:off x="1123950" y="1400174"/>
            <a:ext cx="9829800" cy="3333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F654E6B4-02DA-493F-CC7F-7B0871521035}"/>
              </a:ext>
            </a:extLst>
          </p:cNvPr>
          <p:cNvPicPr>
            <a:picLocks noChangeAspect="1"/>
          </p:cNvPicPr>
          <p:nvPr/>
        </p:nvPicPr>
        <p:blipFill rotWithShape="1">
          <a:blip r:embed="rId6">
            <a:extLst>
              <a:ext uri="{28A0092B-C50C-407E-A947-70E740481C1C}">
                <a14:useLocalDpi xmlns:a14="http://schemas.microsoft.com/office/drawing/2010/main" val="0"/>
              </a:ext>
            </a:extLst>
          </a:blip>
          <a:srcRect l="43980" t="-20957" r="-2" b="55186"/>
          <a:stretch/>
        </p:blipFill>
        <p:spPr>
          <a:xfrm>
            <a:off x="0" y="3534062"/>
            <a:ext cx="2902651" cy="3407756"/>
          </a:xfrm>
          <a:prstGeom prst="rect">
            <a:avLst/>
          </a:prstGeom>
        </p:spPr>
      </p:pic>
      <p:pic>
        <p:nvPicPr>
          <p:cNvPr id="12" name="Picture 11" descr="A yellow moon in the sky&#10;&#10;Description automatically generated">
            <a:extLst>
              <a:ext uri="{FF2B5EF4-FFF2-40B4-BE49-F238E27FC236}">
                <a16:creationId xmlns:a16="http://schemas.microsoft.com/office/drawing/2014/main" id="{16D88AD4-7C9D-F5B2-CF65-9956520CD8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01150" y="-219075"/>
            <a:ext cx="3600459" cy="2400306"/>
          </a:xfrm>
          <a:prstGeom prst="rect">
            <a:avLst/>
          </a:prstGeom>
        </p:spPr>
      </p:pic>
      <p:pic>
        <p:nvPicPr>
          <p:cNvPr id="14" name="Picture 13" descr="A close up of a person&#10;&#10;Description automatically generated">
            <a:extLst>
              <a:ext uri="{FF2B5EF4-FFF2-40B4-BE49-F238E27FC236}">
                <a16:creationId xmlns:a16="http://schemas.microsoft.com/office/drawing/2014/main" id="{428E6B4E-D121-E8BA-2FE3-F3B41D50E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7225" y="3479393"/>
            <a:ext cx="3771899" cy="3771899"/>
          </a:xfrm>
          <a:prstGeom prst="rect">
            <a:avLst/>
          </a:prstGeom>
        </p:spPr>
      </p:pic>
      <p:pic>
        <p:nvPicPr>
          <p:cNvPr id="16" name="Picture 15">
            <a:extLst>
              <a:ext uri="{FF2B5EF4-FFF2-40B4-BE49-F238E27FC236}">
                <a16:creationId xmlns:a16="http://schemas.microsoft.com/office/drawing/2014/main" id="{2C4D2D97-37E6-543B-0AC3-C2C65C401D12}"/>
              </a:ext>
            </a:extLst>
          </p:cNvPr>
          <p:cNvPicPr>
            <a:picLocks noChangeAspect="1"/>
          </p:cNvPicPr>
          <p:nvPr/>
        </p:nvPicPr>
        <p:blipFill>
          <a:blip r:embed="rId9"/>
          <a:stretch>
            <a:fillRect/>
          </a:stretch>
        </p:blipFill>
        <p:spPr>
          <a:xfrm>
            <a:off x="1194784" y="1448435"/>
            <a:ext cx="9516681" cy="2932430"/>
          </a:xfrm>
          <a:prstGeom prst="rect">
            <a:avLst/>
          </a:prstGeom>
        </p:spPr>
      </p:pic>
    </p:spTree>
    <p:extLst>
      <p:ext uri="{BB962C8B-B14F-4D97-AF65-F5344CB8AC3E}">
        <p14:creationId xmlns:p14="http://schemas.microsoft.com/office/powerpoint/2010/main" val="1871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1000"/>
                                        <p:tgtEl>
                                          <p:spTgt spid="505"/>
                                        </p:tgtEl>
                                      </p:cBhvr>
                                    </p:animEffect>
                                  </p:childTnLst>
                                </p:cTn>
                              </p:par>
                              <p:par>
                                <p:cTn id="8" presetID="4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ppt_w</p:attrName>
                                        </p:attrNameLst>
                                      </p:cBhvr>
                                      <p:tavLst>
                                        <p:tav tm="0" fmla="#ppt_w*sin(2.5*pi*$)">
                                          <p:val>
                                            <p:fltVal val="0"/>
                                          </p:val>
                                        </p:tav>
                                        <p:tav tm="100000">
                                          <p:val>
                                            <p:fltVal val="1"/>
                                          </p:val>
                                        </p:tav>
                                      </p:tavLst>
                                    </p:anim>
                                    <p:anim calcmode="lin" valueType="num">
                                      <p:cBhvr>
                                        <p:cTn id="1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lvl="0" algn="just"/>
            <a:r>
              <a:rPr lang="vi-VN" sz="2700" dirty="0">
                <a:solidFill>
                  <a:srgbClr val="000000"/>
                </a:solidFill>
                <a:latin typeface="Calibri" panose="020F0502020204030204" pitchFamily="34" charset="0"/>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lvl="0" algn="just"/>
            <a:r>
              <a:rPr lang="en-US" sz="2700" dirty="0">
                <a:solidFill>
                  <a:srgbClr val="000000"/>
                </a:solidFill>
                <a:latin typeface="Calibri" panose="020F0502020204030204" pitchFamily="34" charset="0"/>
                <a:cs typeface="Calibri" panose="020F0502020204030204" pitchFamily="34" charset="0"/>
              </a:rPr>
              <a:t>   </a:t>
            </a:r>
            <a:r>
              <a:rPr lang="vi-VN" sz="2700" dirty="0">
                <a:solidFill>
                  <a:srgbClr val="000000"/>
                </a:solidFill>
                <a:latin typeface="Calibri" panose="020F0502020204030204" pitchFamily="34" charset="0"/>
                <a:cs typeface="Calibri" panose="020F0502020204030204" pitchFamily="34" charset="0"/>
              </a:rPr>
              <a:t>Bản xô-nát </a:t>
            </a:r>
            <a:r>
              <a:rPr lang="vi-VN" sz="2700" i="1" dirty="0">
                <a:solidFill>
                  <a:srgbClr val="000000"/>
                </a:solidFill>
                <a:latin typeface="Calibri" panose="020F0502020204030204" pitchFamily="34" charset="0"/>
                <a:cs typeface="Calibri" panose="020F0502020204030204" pitchFamily="34" charset="0"/>
              </a:rPr>
              <a:t>Ánh trăng </a:t>
            </a:r>
            <a:r>
              <a:rPr lang="vi-VN" sz="2700" dirty="0">
                <a:solidFill>
                  <a:srgbClr val="000000"/>
                </a:solidFill>
                <a:latin typeface="Calibri" panose="020F0502020204030204" pitchFamily="34" charset="0"/>
                <a:cs typeface="Calibri" panose="020F0502020204030204" pitchFamily="34" charset="0"/>
              </a:rPr>
              <a:t>ra đời từ đó.</a:t>
            </a:r>
          </a:p>
          <a:p>
            <a:pPr lvl="0" algn="r"/>
            <a:r>
              <a:rPr lang="vi-VN" sz="2700" dirty="0">
                <a:solidFill>
                  <a:srgbClr val="000000"/>
                </a:solidFill>
                <a:latin typeface="Calibri" panose="020F0502020204030204" pitchFamily="34" charset="0"/>
                <a:cs typeface="Calibri" panose="020F0502020204030204" pitchFamily="34" charset="0"/>
              </a:rPr>
              <a:t>(Theo Bét-tô-ven – </a:t>
            </a:r>
            <a:r>
              <a:rPr lang="vi-VN" sz="2700" i="1" dirty="0">
                <a:solidFill>
                  <a:srgbClr val="000000"/>
                </a:solidFill>
                <a:latin typeface="Calibri" panose="020F0502020204030204" pitchFamily="34" charset="0"/>
                <a:cs typeface="Calibri" panose="020F0502020204030204" pitchFamily="34" charset="0"/>
              </a:rPr>
              <a:t>Nhà soạn nhạc cổ điển vĩ đại thế giới</a:t>
            </a:r>
            <a:r>
              <a:rPr lang="vi-VN" sz="2700" dirty="0">
                <a:solidFill>
                  <a:srgbClr val="000000"/>
                </a:solidFill>
                <a:latin typeface="Calibri" panose="020F0502020204030204" pitchFamily="34" charset="0"/>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80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Callout 1 14">
            <a:extLst>
              <a:ext uri="{FF2B5EF4-FFF2-40B4-BE49-F238E27FC236}">
                <a16:creationId xmlns:a16="http://schemas.microsoft.com/office/drawing/2014/main" id="{7D2652A5-CD36-A13C-ABB2-A0B5243E680A}"/>
              </a:ext>
            </a:extLst>
          </p:cNvPr>
          <p:cNvSpPr/>
          <p:nvPr/>
        </p:nvSpPr>
        <p:spPr>
          <a:xfrm>
            <a:off x="5925694" y="1495687"/>
            <a:ext cx="5790056" cy="1823634"/>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Bét-tô-ven</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sinh</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16/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12</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1770</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mất</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ngày</a:t>
            </a:r>
            <a:r>
              <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26/3/1827</a:t>
            </a:r>
            <a:r>
              <a:rPr lang="vi-VN"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5">
            <a:extLst>
              <a:ext uri="{FF2B5EF4-FFF2-40B4-BE49-F238E27FC236}">
                <a16:creationId xmlns:a16="http://schemas.microsoft.com/office/drawing/2014/main" id="{B5038770-5490-E6A7-5C9F-9858DB4AD495}"/>
              </a:ext>
            </a:extLst>
          </p:cNvPr>
          <p:cNvSpPr/>
          <p:nvPr/>
        </p:nvSpPr>
        <p:spPr>
          <a:xfrm>
            <a:off x="5925694" y="3622015"/>
            <a:ext cx="5790056" cy="1583667"/>
          </a:xfrm>
          <a:prstGeom prst="roundRect">
            <a:avLst/>
          </a:prstGeom>
          <a:solidFill>
            <a:schemeClr val="accent2">
              <a:lumMod val="40000"/>
              <a:lumOff val="60000"/>
              <a:alpha val="56000"/>
            </a:scheme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là một nhà soạn nhạc cổ điển người Đức</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D24DA31-5857-0176-FA5D-B11F5537B8CB}"/>
              </a:ext>
            </a:extLst>
          </p:cNvPr>
          <p:cNvPicPr>
            <a:picLocks noChangeAspect="1"/>
          </p:cNvPicPr>
          <p:nvPr/>
        </p:nvPicPr>
        <p:blipFill>
          <a:blip r:embed="rId3"/>
          <a:stretch>
            <a:fillRect/>
          </a:stretch>
        </p:blipFill>
        <p:spPr>
          <a:xfrm>
            <a:off x="1514475" y="1149453"/>
            <a:ext cx="3302074" cy="4850633"/>
          </a:xfrm>
          <a:prstGeom prst="rect">
            <a:avLst/>
          </a:prstGeom>
        </p:spPr>
      </p:pic>
    </p:spTree>
    <p:extLst>
      <p:ext uri="{BB962C8B-B14F-4D97-AF65-F5344CB8AC3E}">
        <p14:creationId xmlns:p14="http://schemas.microsoft.com/office/powerpoint/2010/main" val="8657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74992" y="1"/>
            <a:ext cx="12748281" cy="7555344"/>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F97DDA94-DE74-582C-50E4-D3F9C57D49FD}"/>
              </a:ext>
            </a:extLst>
          </p:cNvPr>
          <p:cNvPicPr>
            <a:picLocks noChangeAspect="1"/>
          </p:cNvPicPr>
          <p:nvPr/>
        </p:nvPicPr>
        <p:blipFill>
          <a:blip r:embed="rId5"/>
          <a:stretch>
            <a:fillRect/>
          </a:stretch>
        </p:blipFill>
        <p:spPr>
          <a:xfrm>
            <a:off x="1262326" y="-150661"/>
            <a:ext cx="9156986" cy="2395936"/>
          </a:xfrm>
          <a:prstGeom prst="rect">
            <a:avLst/>
          </a:prstGeom>
        </p:spPr>
      </p:pic>
      <p:grpSp>
        <p:nvGrpSpPr>
          <p:cNvPr id="34" name="Group 33">
            <a:extLst>
              <a:ext uri="{FF2B5EF4-FFF2-40B4-BE49-F238E27FC236}">
                <a16:creationId xmlns:a16="http://schemas.microsoft.com/office/drawing/2014/main" id="{C591D761-645E-0C61-64FE-15C57F5C2948}"/>
              </a:ext>
            </a:extLst>
          </p:cNvPr>
          <p:cNvGrpSpPr/>
          <p:nvPr/>
        </p:nvGrpSpPr>
        <p:grpSpPr>
          <a:xfrm>
            <a:off x="277091" y="1280585"/>
            <a:ext cx="11623964" cy="880726"/>
            <a:chOff x="2743199" y="1696221"/>
            <a:chExt cx="8432554" cy="880726"/>
          </a:xfrm>
          <a:solidFill>
            <a:srgbClr val="7DBE57">
              <a:alpha val="67000"/>
            </a:srgbClr>
          </a:solidFill>
        </p:grpSpPr>
        <p:grpSp>
          <p:nvGrpSpPr>
            <p:cNvPr id="35" name="Group 34">
              <a:extLst>
                <a:ext uri="{FF2B5EF4-FFF2-40B4-BE49-F238E27FC236}">
                  <a16:creationId xmlns:a16="http://schemas.microsoft.com/office/drawing/2014/main" id="{CFC5C0EF-9EAE-EAFF-A5B6-E36883F17C45}"/>
                </a:ext>
              </a:extLst>
            </p:cNvPr>
            <p:cNvGrpSpPr/>
            <p:nvPr/>
          </p:nvGrpSpPr>
          <p:grpSpPr>
            <a:xfrm>
              <a:off x="2743199" y="1696221"/>
              <a:ext cx="8432554" cy="880726"/>
              <a:chOff x="5753100" y="1905000"/>
              <a:chExt cx="4876464" cy="460318"/>
            </a:xfrm>
            <a:grpFill/>
          </p:grpSpPr>
          <p:sp>
            <p:nvSpPr>
              <p:cNvPr id="37" name="Hexagon 36">
                <a:extLst>
                  <a:ext uri="{FF2B5EF4-FFF2-40B4-BE49-F238E27FC236}">
                    <a16:creationId xmlns:a16="http://schemas.microsoft.com/office/drawing/2014/main" id="{5B854C37-FF88-6DAB-0C59-A5B77E74F51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271E64A9-4E64-3245-77B3-943AAE5BE965}"/>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1:</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Từ</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đầu</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bản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xô-nát</a:t>
                </a:r>
                <a:r>
                  <a:rPr lang="en-US" sz="4000"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Ánh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trăng</a:t>
                </a:r>
                <a:endParaRPr lang="en-US" sz="4000" i="1" dirty="0">
                  <a:solidFill>
                    <a:schemeClr val="tx1"/>
                  </a:solidFill>
                  <a:latin typeface="Calibri" panose="020F0502020204030204" pitchFamily="34" charset="0"/>
                  <a:cs typeface="Calibri" panose="020F0502020204030204" pitchFamily="34" charset="0"/>
                </a:endParaRPr>
              </a:p>
            </p:txBody>
          </p:sp>
        </p:grpSp>
        <p:sp>
          <p:nvSpPr>
            <p:cNvPr id="36" name="Hexagon 35">
              <a:extLst>
                <a:ext uri="{FF2B5EF4-FFF2-40B4-BE49-F238E27FC236}">
                  <a16:creationId xmlns:a16="http://schemas.microsoft.com/office/drawing/2014/main" id="{474824BF-1201-E50C-AD02-C105FBD0BB39}"/>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1</a:t>
              </a:r>
            </a:p>
          </p:txBody>
        </p:sp>
      </p:grpSp>
      <p:grpSp>
        <p:nvGrpSpPr>
          <p:cNvPr id="39" name="Group 38">
            <a:extLst>
              <a:ext uri="{FF2B5EF4-FFF2-40B4-BE49-F238E27FC236}">
                <a16:creationId xmlns:a16="http://schemas.microsoft.com/office/drawing/2014/main" id="{4849FAD2-9404-4D85-C8C7-D9EAD5E6DCFA}"/>
              </a:ext>
            </a:extLst>
          </p:cNvPr>
          <p:cNvGrpSpPr/>
          <p:nvPr/>
        </p:nvGrpSpPr>
        <p:grpSpPr>
          <a:xfrm>
            <a:off x="277092" y="2592721"/>
            <a:ext cx="11623959" cy="874761"/>
            <a:chOff x="2743201" y="3008357"/>
            <a:chExt cx="8107948" cy="874761"/>
          </a:xfrm>
          <a:solidFill>
            <a:srgbClr val="7DBE57">
              <a:alpha val="67000"/>
            </a:srgbClr>
          </a:solidFill>
        </p:grpSpPr>
        <p:grpSp>
          <p:nvGrpSpPr>
            <p:cNvPr id="40" name="Group 39">
              <a:extLst>
                <a:ext uri="{FF2B5EF4-FFF2-40B4-BE49-F238E27FC236}">
                  <a16:creationId xmlns:a16="http://schemas.microsoft.com/office/drawing/2014/main" id="{A6055ABC-BE12-12A8-F77B-525D2172EDA6}"/>
                </a:ext>
              </a:extLst>
            </p:cNvPr>
            <p:cNvGrpSpPr/>
            <p:nvPr/>
          </p:nvGrpSpPr>
          <p:grpSpPr>
            <a:xfrm>
              <a:off x="2743201" y="3008357"/>
              <a:ext cx="8107948" cy="874761"/>
              <a:chOff x="5753100" y="1905000"/>
              <a:chExt cx="4688747" cy="457201"/>
            </a:xfrm>
            <a:grpFill/>
          </p:grpSpPr>
          <p:sp>
            <p:nvSpPr>
              <p:cNvPr id="42" name="Hexagon 41">
                <a:extLst>
                  <a:ext uri="{FF2B5EF4-FFF2-40B4-BE49-F238E27FC236}">
                    <a16:creationId xmlns:a16="http://schemas.microsoft.com/office/drawing/2014/main" id="{C6618132-93BE-EFC5-2086-ACADFF8B027B}"/>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5744E411-F514-301D-86FC-F0ECEC56949C}"/>
                  </a:ext>
                </a:extLst>
              </p:cNvPr>
              <p:cNvSpPr/>
              <p:nvPr/>
            </p:nvSpPr>
            <p:spPr>
              <a:xfrm>
                <a:off x="6138835" y="1905001"/>
                <a:ext cx="430301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2:</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ước</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mơ</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của</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mình</a:t>
                </a:r>
                <a:endParaRPr lang="en-US" sz="4000" dirty="0">
                  <a:solidFill>
                    <a:schemeClr val="tx1"/>
                  </a:solidFill>
                  <a:latin typeface="Calibri" panose="020F0502020204030204" pitchFamily="34" charset="0"/>
                  <a:cs typeface="Calibri" panose="020F0502020204030204" pitchFamily="34" charset="0"/>
                </a:endParaRPr>
              </a:p>
            </p:txBody>
          </p:sp>
        </p:grpSp>
        <p:sp>
          <p:nvSpPr>
            <p:cNvPr id="41" name="Hexagon 40">
              <a:extLst>
                <a:ext uri="{FF2B5EF4-FFF2-40B4-BE49-F238E27FC236}">
                  <a16:creationId xmlns:a16="http://schemas.microsoft.com/office/drawing/2014/main" id="{B2DF8CBD-2E46-34B7-02E4-2EB241740F7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2</a:t>
              </a:r>
            </a:p>
          </p:txBody>
        </p:sp>
      </p:grpSp>
      <p:grpSp>
        <p:nvGrpSpPr>
          <p:cNvPr id="44" name="Group 43">
            <a:extLst>
              <a:ext uri="{FF2B5EF4-FFF2-40B4-BE49-F238E27FC236}">
                <a16:creationId xmlns:a16="http://schemas.microsoft.com/office/drawing/2014/main" id="{4CF94C44-85A7-4490-7D76-671DDCE2E080}"/>
              </a:ext>
            </a:extLst>
          </p:cNvPr>
          <p:cNvGrpSpPr/>
          <p:nvPr/>
        </p:nvGrpSpPr>
        <p:grpSpPr>
          <a:xfrm>
            <a:off x="251639" y="3784356"/>
            <a:ext cx="11649415" cy="874762"/>
            <a:chOff x="2725447" y="4199992"/>
            <a:chExt cx="7947811" cy="874762"/>
          </a:xfrm>
          <a:solidFill>
            <a:srgbClr val="7DBE57">
              <a:alpha val="67000"/>
            </a:srgbClr>
          </a:solidFill>
        </p:grpSpPr>
        <p:grpSp>
          <p:nvGrpSpPr>
            <p:cNvPr id="45" name="Group 44">
              <a:extLst>
                <a:ext uri="{FF2B5EF4-FFF2-40B4-BE49-F238E27FC236}">
                  <a16:creationId xmlns:a16="http://schemas.microsoft.com/office/drawing/2014/main" id="{0384E55A-DA2C-478A-62B1-F3B01B238F3F}"/>
                </a:ext>
              </a:extLst>
            </p:cNvPr>
            <p:cNvGrpSpPr/>
            <p:nvPr/>
          </p:nvGrpSpPr>
          <p:grpSpPr>
            <a:xfrm>
              <a:off x="2725447" y="4199992"/>
              <a:ext cx="7947811" cy="874762"/>
              <a:chOff x="5742834" y="1909700"/>
              <a:chExt cx="4596141" cy="457201"/>
            </a:xfrm>
            <a:grpFill/>
          </p:grpSpPr>
          <p:sp>
            <p:nvSpPr>
              <p:cNvPr id="47" name="Hexagon 46">
                <a:extLst>
                  <a:ext uri="{FF2B5EF4-FFF2-40B4-BE49-F238E27FC236}">
                    <a16:creationId xmlns:a16="http://schemas.microsoft.com/office/drawing/2014/main" id="{6F7697E1-3BB8-F4B1-9EC8-AEC4789CA343}"/>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C87B1CD3-1938-F6C5-1E5E-6CD8AA33338B}"/>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3:</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Tiếp</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theo</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đến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dòng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sông</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Đa-nuýp</a:t>
                </a:r>
                <a:r>
                  <a:rPr lang="en-US" sz="4000" dirty="0">
                    <a:solidFill>
                      <a:schemeClr val="tx1"/>
                    </a:solidFill>
                    <a:latin typeface="Calibri" panose="020F0502020204030204" pitchFamily="34" charset="0"/>
                    <a:cs typeface="Calibri" panose="020F0502020204030204" pitchFamily="34" charset="0"/>
                  </a:rPr>
                  <a:t> </a:t>
                </a:r>
              </a:p>
            </p:txBody>
          </p:sp>
        </p:grpSp>
        <p:sp>
          <p:nvSpPr>
            <p:cNvPr id="46" name="Hexagon 45">
              <a:extLst>
                <a:ext uri="{FF2B5EF4-FFF2-40B4-BE49-F238E27FC236}">
                  <a16:creationId xmlns:a16="http://schemas.microsoft.com/office/drawing/2014/main" id="{E5416995-8BD2-2B4D-C8CF-3659F23807F2}"/>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3</a:t>
              </a:r>
            </a:p>
          </p:txBody>
        </p:sp>
      </p:grpSp>
      <p:grpSp>
        <p:nvGrpSpPr>
          <p:cNvPr id="49" name="Group 48">
            <a:extLst>
              <a:ext uri="{FF2B5EF4-FFF2-40B4-BE49-F238E27FC236}">
                <a16:creationId xmlns:a16="http://schemas.microsoft.com/office/drawing/2014/main" id="{7130E958-A2FF-9467-7F79-9BB701F0286A}"/>
              </a:ext>
            </a:extLst>
          </p:cNvPr>
          <p:cNvGrpSpPr/>
          <p:nvPr/>
        </p:nvGrpSpPr>
        <p:grpSpPr>
          <a:xfrm>
            <a:off x="272904" y="5049630"/>
            <a:ext cx="11649415" cy="874762"/>
            <a:chOff x="2725447" y="4199992"/>
            <a:chExt cx="7947811" cy="874762"/>
          </a:xfrm>
          <a:solidFill>
            <a:srgbClr val="7DBE57">
              <a:alpha val="67000"/>
            </a:srgbClr>
          </a:solidFill>
        </p:grpSpPr>
        <p:grpSp>
          <p:nvGrpSpPr>
            <p:cNvPr id="50" name="Group 49">
              <a:extLst>
                <a:ext uri="{FF2B5EF4-FFF2-40B4-BE49-F238E27FC236}">
                  <a16:creationId xmlns:a16="http://schemas.microsoft.com/office/drawing/2014/main" id="{165FDEF4-2E5F-8826-434A-EE9F373DD963}"/>
                </a:ext>
              </a:extLst>
            </p:cNvPr>
            <p:cNvGrpSpPr/>
            <p:nvPr/>
          </p:nvGrpSpPr>
          <p:grpSpPr>
            <a:xfrm>
              <a:off x="2725447" y="4199992"/>
              <a:ext cx="7947811" cy="874762"/>
              <a:chOff x="5742834" y="1909700"/>
              <a:chExt cx="4596141" cy="457201"/>
            </a:xfrm>
            <a:grpFill/>
          </p:grpSpPr>
          <p:sp>
            <p:nvSpPr>
              <p:cNvPr id="52" name="Hexagon 51">
                <a:extLst>
                  <a:ext uri="{FF2B5EF4-FFF2-40B4-BE49-F238E27FC236}">
                    <a16:creationId xmlns:a16="http://schemas.microsoft.com/office/drawing/2014/main" id="{22427EC9-B27B-5390-D37E-3F448FC3852E}"/>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495C5CDD-E0D5-A236-9300-2016D460DD85}"/>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4:</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Còn</a:t>
                </a:r>
                <a:r>
                  <a:rPr lang="en-US" sz="4000" dirty="0">
                    <a:solidFill>
                      <a:schemeClr val="tx1"/>
                    </a:solidFill>
                    <a:latin typeface="Calibri" panose="020F0502020204030204" pitchFamily="34" charset="0"/>
                    <a:cs typeface="Calibri" panose="020F0502020204030204" pitchFamily="34" charset="0"/>
                  </a:rPr>
                  <a:t> </a:t>
                </a:r>
                <a:r>
                  <a:rPr lang="en-US" sz="4000" dirty="0" err="1">
                    <a:solidFill>
                      <a:schemeClr val="tx1"/>
                    </a:solidFill>
                    <a:latin typeface="Calibri" panose="020F0502020204030204" pitchFamily="34" charset="0"/>
                    <a:cs typeface="Calibri" panose="020F0502020204030204" pitchFamily="34" charset="0"/>
                  </a:rPr>
                  <a:t>lại</a:t>
                </a:r>
                <a:endParaRPr lang="en-US" sz="4000" dirty="0">
                  <a:solidFill>
                    <a:schemeClr val="tx1"/>
                  </a:solidFill>
                  <a:latin typeface="Calibri" panose="020F0502020204030204" pitchFamily="34" charset="0"/>
                  <a:cs typeface="Calibri" panose="020F0502020204030204" pitchFamily="34" charset="0"/>
                </a:endParaRPr>
              </a:p>
            </p:txBody>
          </p:sp>
        </p:grpSp>
        <p:sp>
          <p:nvSpPr>
            <p:cNvPr id="51" name="Hexagon 50">
              <a:extLst>
                <a:ext uri="{FF2B5EF4-FFF2-40B4-BE49-F238E27FC236}">
                  <a16:creationId xmlns:a16="http://schemas.microsoft.com/office/drawing/2014/main" id="{6B8C701B-7924-B614-4094-F9C4EEBACE3D}"/>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35670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7"/>
        <p:cNvGrpSpPr/>
        <p:nvPr/>
      </p:nvGrpSpPr>
      <p:grpSpPr>
        <a:xfrm>
          <a:off x="0" y="0"/>
          <a:ext cx="0" cy="0"/>
          <a:chOff x="0" y="0"/>
          <a:chExt cx="0" cy="0"/>
        </a:xfrm>
      </p:grpSpPr>
      <p:pic>
        <p:nvPicPr>
          <p:cNvPr id="13" name="Picture 12"/>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0" b="93888" l="0" r="100000">
                        <a14:foregroundMark x1="14393" y1="3056" x2="83605" y2="3396"/>
                        <a14:foregroundMark x1="84731" y1="4414" x2="83229" y2="59423"/>
                        <a14:foregroundMark x1="87735" y1="58744" x2="95244" y2="88964"/>
                        <a14:foregroundMark x1="87735" y1="65535" x2="87985" y2="86587"/>
                        <a14:foregroundMark x1="83855" y1="70968" x2="85357" y2="86587"/>
                        <a14:foregroundMark x1="91615" y1="75212" x2="78723" y2="82852"/>
                        <a14:foregroundMark x1="87234" y1="64856" x2="84230" y2="73684"/>
                        <a14:foregroundMark x1="88486" y1="86587" x2="88235" y2="89643"/>
                        <a14:foregroundMark x1="87484" y1="89643" x2="14393" y2="87436"/>
                        <a14:foregroundMark x1="72340" y1="83871" x2="76220" y2="89304"/>
                        <a14:foregroundMark x1="82728" y1="71647" x2="85857" y2="59762"/>
                        <a14:foregroundMark x1="85106" y1="50085" x2="77472" y2="50424"/>
                        <a14:foregroundMark x1="83104" y1="34805" x2="81477" y2="48727"/>
                        <a14:foregroundMark x1="84606" y1="21392" x2="81352" y2="31749"/>
                        <a14:foregroundMark x1="84355" y1="13752" x2="80851" y2="21902"/>
                        <a14:foregroundMark x1="82728" y1="9677" x2="78348" y2="16978"/>
                        <a14:foregroundMark x1="78723" y1="5942" x2="76345" y2="13243"/>
                        <a14:foregroundMark x1="82478" y1="4075" x2="73091" y2="10866"/>
                        <a14:foregroundMark x1="73091" y1="4414" x2="58073" y2="9168"/>
                        <a14:foregroundMark x1="61827" y1="4754" x2="41176" y2="4754"/>
                      </a14:backgroundRemoval>
                    </a14:imgEffect>
                  </a14:imgLayer>
                </a14:imgProps>
              </a:ext>
            </a:extLst>
          </a:blip>
          <a:stretch>
            <a:fillRect/>
          </a:stretch>
        </p:blipFill>
        <p:spPr>
          <a:xfrm>
            <a:off x="253727" y="-85060"/>
            <a:ext cx="12748281" cy="7555344"/>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D4EA8C96-BE37-3978-82B7-22D9021B891C}"/>
              </a:ext>
            </a:extLst>
          </p:cNvPr>
          <p:cNvGrpSpPr/>
          <p:nvPr/>
        </p:nvGrpSpPr>
        <p:grpSpPr>
          <a:xfrm>
            <a:off x="5162556" y="4171116"/>
            <a:ext cx="6668309" cy="2686883"/>
            <a:chOff x="-304800" y="4376178"/>
            <a:chExt cx="10591800" cy="2088297"/>
          </a:xfrm>
        </p:grpSpPr>
        <p:pic>
          <p:nvPicPr>
            <p:cNvPr id="4" name="Picture 3" descr="A picture containing light&#10;&#10;Description automatically generated">
              <a:extLst>
                <a:ext uri="{FF2B5EF4-FFF2-40B4-BE49-F238E27FC236}">
                  <a16:creationId xmlns:a16="http://schemas.microsoft.com/office/drawing/2014/main" id="{6738AF38-B420-730B-88CF-70B906C88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545" b="31602"/>
            <a:stretch/>
          </p:blipFill>
          <p:spPr>
            <a:xfrm flipH="1">
              <a:off x="-304800" y="4376178"/>
              <a:ext cx="10591800" cy="208829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ADCC6EF-D630-009D-CC5A-E52929DBBBE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9523" t="31422" r="58489" b="39524"/>
            <a:stretch/>
          </p:blipFill>
          <p:spPr>
            <a:xfrm>
              <a:off x="1645110" y="4386608"/>
              <a:ext cx="1047089" cy="859548"/>
            </a:xfrm>
            <a:prstGeom prst="rect">
              <a:avLst/>
            </a:prstGeom>
          </p:spPr>
        </p:pic>
      </p:grpSp>
      <p:sp>
        <p:nvSpPr>
          <p:cNvPr id="6" name="TextBox 5">
            <a:extLst>
              <a:ext uri="{FF2B5EF4-FFF2-40B4-BE49-F238E27FC236}">
                <a16:creationId xmlns:a16="http://schemas.microsoft.com/office/drawing/2014/main" id="{DEB8B3DD-62C4-51DE-4443-04D9A98A3F90}"/>
              </a:ext>
            </a:extLst>
          </p:cNvPr>
          <p:cNvSpPr txBox="1"/>
          <p:nvPr/>
        </p:nvSpPr>
        <p:spPr>
          <a:xfrm>
            <a:off x="7078632" y="4317707"/>
            <a:ext cx="3436968" cy="1446550"/>
          </a:xfrm>
          <a:prstGeom prst="rect">
            <a:avLst/>
          </a:prstGeom>
          <a:noFill/>
        </p:spPr>
        <p:txBody>
          <a:bodyPr wrap="square">
            <a:spAutoFit/>
          </a:bodyPr>
          <a:lstStyle/>
          <a:p>
            <a:pPr>
              <a:spcBef>
                <a:spcPts val="750"/>
              </a:spcBef>
            </a:pPr>
            <a:r>
              <a:rPr lang="vi-VN" altLang="zh-CN" sz="4400" b="1" dirty="0">
                <a:solidFill>
                  <a:srgbClr val="4C7E7B"/>
                </a:solidFill>
                <a:ea typeface="微软雅黑" pitchFamily="34" charset="-122"/>
                <a:cs typeface="Arial" panose="020B0604020202020204" pitchFamily="34" charset="0"/>
              </a:rPr>
              <a:t>sóng sông Đa-nuýt</a:t>
            </a:r>
            <a:endParaRPr lang="zh-CN" altLang="en-US" sz="4400" b="1" dirty="0">
              <a:solidFill>
                <a:srgbClr val="4C7E7B"/>
              </a:solidFill>
              <a:latin typeface="Arial" panose="020B0604020202020204" pitchFamily="34" charset="0"/>
              <a:ea typeface="微软雅黑" pitchFamily="34" charset="-122"/>
              <a:cs typeface="Arial" panose="020B0604020202020204" pitchFamily="34" charset="0"/>
            </a:endParaRPr>
          </a:p>
        </p:txBody>
      </p:sp>
      <p:grpSp>
        <p:nvGrpSpPr>
          <p:cNvPr id="8" name="Group 7">
            <a:extLst>
              <a:ext uri="{FF2B5EF4-FFF2-40B4-BE49-F238E27FC236}">
                <a16:creationId xmlns:a16="http://schemas.microsoft.com/office/drawing/2014/main" id="{C72D434F-E681-C728-F382-18C97143BC23}"/>
              </a:ext>
            </a:extLst>
          </p:cNvPr>
          <p:cNvGrpSpPr/>
          <p:nvPr/>
        </p:nvGrpSpPr>
        <p:grpSpPr>
          <a:xfrm>
            <a:off x="544418" y="1797935"/>
            <a:ext cx="6102376" cy="1882348"/>
            <a:chOff x="-457200" y="5065608"/>
            <a:chExt cx="10591800" cy="2088297"/>
          </a:xfrm>
        </p:grpSpPr>
        <p:grpSp>
          <p:nvGrpSpPr>
            <p:cNvPr id="9" name="Group 8">
              <a:extLst>
                <a:ext uri="{FF2B5EF4-FFF2-40B4-BE49-F238E27FC236}">
                  <a16:creationId xmlns:a16="http://schemas.microsoft.com/office/drawing/2014/main" id="{968A3B74-5638-0903-E958-256678D05A07}"/>
                </a:ext>
              </a:extLst>
            </p:cNvPr>
            <p:cNvGrpSpPr/>
            <p:nvPr/>
          </p:nvGrpSpPr>
          <p:grpSpPr>
            <a:xfrm>
              <a:off x="-457200" y="5065608"/>
              <a:ext cx="10591800" cy="2088297"/>
              <a:chOff x="-304800" y="4280294"/>
              <a:chExt cx="10591800" cy="2088297"/>
            </a:xfrm>
          </p:grpSpPr>
          <p:pic>
            <p:nvPicPr>
              <p:cNvPr id="11" name="Picture 10" descr="A picture containing light&#10;&#10;Description automatically generated">
                <a:extLst>
                  <a:ext uri="{FF2B5EF4-FFF2-40B4-BE49-F238E27FC236}">
                    <a16:creationId xmlns:a16="http://schemas.microsoft.com/office/drawing/2014/main" id="{161E6B70-77F2-CCF7-9154-011BF2345B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304800" y="4280294"/>
                <a:ext cx="10591800" cy="208829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53A2D77-3347-EB6C-A702-477EC59AA7D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40" b="30080" l="23200" r="40800">
                            <a14:foregroundMark x1="33000" y1="9640" x2="33520" y2="12880"/>
                            <a14:foregroundMark x1="34760" y1="10400" x2="35000" y2="12640"/>
                            <a14:foregroundMark x1="35000" y1="9640" x2="34000" y2="15400"/>
                            <a14:foregroundMark x1="34760" y1="9640" x2="35520" y2="16400"/>
                            <a14:foregroundMark x1="31000" y1="22640" x2="31000" y2="26360"/>
                            <a14:foregroundMark x1="30000" y1="21120" x2="30520" y2="25640"/>
                            <a14:foregroundMark x1="30760" y1="21120" x2="30280" y2="26120"/>
                            <a14:foregroundMark x1="30760" y1="23360" x2="29280" y2="27880"/>
                            <a14:foregroundMark x1="25520" y1="29360" x2="30520" y2="29640"/>
                            <a14:foregroundMark x1="29520" y1="11120" x2="32280" y2="9640"/>
                            <a14:foregroundMark x1="35000" y1="8640" x2="34280" y2="11880"/>
                            <a14:foregroundMark x1="32280" y1="6640" x2="34280" y2="8160"/>
                          </a14:backgroundRemoval>
                        </a14:imgEffect>
                      </a14:imgLayer>
                    </a14:imgProps>
                  </a:ext>
                  <a:ext uri="{28A0092B-C50C-407E-A947-70E740481C1C}">
                    <a14:useLocalDpi xmlns:a14="http://schemas.microsoft.com/office/drawing/2010/main" val="0"/>
                  </a:ext>
                </a:extLst>
              </a:blip>
              <a:srcRect l="21027" t="3962" r="56985" b="66984"/>
              <a:stretch/>
            </p:blipFill>
            <p:spPr>
              <a:xfrm>
                <a:off x="1454332" y="4533900"/>
                <a:ext cx="1136468" cy="1501711"/>
              </a:xfrm>
              <a:prstGeom prst="rect">
                <a:avLst/>
              </a:prstGeom>
            </p:spPr>
          </p:pic>
        </p:grpSp>
        <p:sp>
          <p:nvSpPr>
            <p:cNvPr id="10" name="TextBox 9">
              <a:extLst>
                <a:ext uri="{FF2B5EF4-FFF2-40B4-BE49-F238E27FC236}">
                  <a16:creationId xmlns:a16="http://schemas.microsoft.com/office/drawing/2014/main" id="{B7DA191C-CC9B-3F68-9845-ED7A8CDB3D7F}"/>
                </a:ext>
              </a:extLst>
            </p:cNvPr>
            <p:cNvSpPr txBox="1"/>
            <p:nvPr/>
          </p:nvSpPr>
          <p:spPr>
            <a:xfrm>
              <a:off x="2407169" y="5394451"/>
              <a:ext cx="6667500" cy="1107996"/>
            </a:xfrm>
            <a:prstGeom prst="rect">
              <a:avLst/>
            </a:prstGeom>
            <a:noFill/>
          </p:spPr>
          <p:txBody>
            <a:bodyPr wrap="square">
              <a:spAutoFit/>
            </a:bodyPr>
            <a:lstStyle/>
            <a:p>
              <a:pPr>
                <a:lnSpc>
                  <a:spcPct val="150000"/>
                </a:lnSpc>
                <a:spcBef>
                  <a:spcPts val="750"/>
                </a:spcBef>
              </a:pPr>
              <a:r>
                <a:rPr lang="vi-VN" altLang="zh-CN" sz="4400" b="1" dirty="0">
                  <a:solidFill>
                    <a:schemeClr val="accent1"/>
                  </a:solidFill>
                  <a:latin typeface="Arial" panose="020B0604020202020204" pitchFamily="34" charset="0"/>
                  <a:ea typeface="微软雅黑" pitchFamily="34" charset="-122"/>
                  <a:cs typeface="Arial" panose="020B0604020202020204" pitchFamily="34" charset="0"/>
                </a:rPr>
                <a:t>bét-tô-ven</a:t>
              </a:r>
              <a:endParaRPr lang="zh-CN" altLang="en-US" sz="4400" b="1" dirty="0">
                <a:solidFill>
                  <a:schemeClr val="accent1"/>
                </a:solidFill>
                <a:latin typeface="Arial" panose="020B0604020202020204" pitchFamily="34" charset="0"/>
                <a:ea typeface="微软雅黑"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A313420D-AD7D-6A66-3B27-0E3EC2085202}"/>
              </a:ext>
            </a:extLst>
          </p:cNvPr>
          <p:cNvGrpSpPr/>
          <p:nvPr/>
        </p:nvGrpSpPr>
        <p:grpSpPr>
          <a:xfrm>
            <a:off x="-92776" y="4134594"/>
            <a:ext cx="7142162" cy="1700892"/>
            <a:chOff x="-457200" y="5275421"/>
            <a:chExt cx="10591800" cy="2088297"/>
          </a:xfrm>
        </p:grpSpPr>
        <p:grpSp>
          <p:nvGrpSpPr>
            <p:cNvPr id="15" name="Group 14">
              <a:extLst>
                <a:ext uri="{FF2B5EF4-FFF2-40B4-BE49-F238E27FC236}">
                  <a16:creationId xmlns:a16="http://schemas.microsoft.com/office/drawing/2014/main" id="{76AEAFF5-6268-0BE4-0A01-E6C47A48A418}"/>
                </a:ext>
              </a:extLst>
            </p:cNvPr>
            <p:cNvGrpSpPr/>
            <p:nvPr/>
          </p:nvGrpSpPr>
          <p:grpSpPr>
            <a:xfrm>
              <a:off x="-457200" y="5275421"/>
              <a:ext cx="10591800" cy="2088297"/>
              <a:chOff x="-304800" y="4490107"/>
              <a:chExt cx="10591800" cy="2088297"/>
            </a:xfrm>
          </p:grpSpPr>
          <p:pic>
            <p:nvPicPr>
              <p:cNvPr id="17" name="Picture 16" descr="A picture containing light&#10;&#10;Description automatically generated">
                <a:extLst>
                  <a:ext uri="{FF2B5EF4-FFF2-40B4-BE49-F238E27FC236}">
                    <a16:creationId xmlns:a16="http://schemas.microsoft.com/office/drawing/2014/main" id="{FAEBE6D0-3855-EDD7-F17C-D15BACE1C0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0" t="18635" r="180" b="65512"/>
              <a:stretch/>
            </p:blipFill>
            <p:spPr>
              <a:xfrm flipH="1">
                <a:off x="-304800" y="4490107"/>
                <a:ext cx="10591800" cy="208829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C9DBC01F-BB86-3BD1-A2A1-0FDF6E7D3D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040" b="30280" l="45440" r="65240">
                            <a14:foregroundMark x1="54920" y1="10160" x2="57480" y2="15680"/>
                            <a14:foregroundMark x1="51960" y1="9080" x2="59720" y2="12000"/>
                            <a14:foregroundMark x1="54560" y1="9440" x2="61200" y2="13840"/>
                            <a14:foregroundMark x1="59320" y1="10920" x2="59320" y2="15320"/>
                            <a14:foregroundMark x1="57480" y1="10160" x2="62088" y2="12583"/>
                            <a14:foregroundMark x1="59720" y1="11280" x2="59720" y2="11280"/>
                            <a14:foregroundMark x1="50120" y1="22320" x2="49000" y2="25640"/>
                            <a14:foregroundMark x1="47920" y1="21960" x2="49760" y2="26000"/>
                            <a14:foregroundMark x1="48280" y1="21960" x2="52720" y2="27120"/>
                            <a14:foregroundMark x1="47560" y1="23440" x2="49400" y2="26760"/>
                            <a14:foregroundMark x1="48280" y1="22680" x2="50799" y2="26763"/>
                            <a14:foregroundMark x1="47560" y1="23080" x2="51464" y2="26689"/>
                            <a14:foregroundMark x1="47560" y1="22680" x2="50816" y2="27387"/>
                            <a14:foregroundMark x1="47160" y1="21960" x2="57880" y2="26400"/>
                            <a14:foregroundMark x1="57480" y1="8680" x2="60080" y2="12000"/>
                            <a14:foregroundMark x1="59320" y1="9440" x2="61637" y2="12399"/>
                            <a14:foregroundMark x1="61080" y1="13348" x2="61560" y2="14600"/>
                            <a14:foregroundMark x1="59720" y1="9800" x2="60808" y2="12638"/>
                            <a14:foregroundMark x1="53080" y1="7960" x2="60440" y2="10920"/>
                            <a14:foregroundMark x1="59320" y1="9440" x2="59320" y2="14600"/>
                            <a14:foregroundMark x1="49000" y1="24160" x2="55078" y2="27199"/>
                            <a14:foregroundMark x1="51920" y1="7240" x2="55080" y2="7400"/>
                            <a14:foregroundMark x1="55080" y1="7400" x2="57320" y2="8040"/>
                            <a14:foregroundMark x1="57320" y1="8040" x2="58240" y2="8640"/>
                            <a14:foregroundMark x1="52400" y1="7240" x2="56280" y2="7520"/>
                            <a14:foregroundMark x1="56280" y1="7520" x2="58560" y2="8600"/>
                            <a14:foregroundMark x1="52880" y1="7440" x2="59000" y2="8840"/>
                            <a14:foregroundMark x1="59000" y1="8840" x2="60520" y2="11080"/>
                            <a14:foregroundMark x1="59880" y1="10000" x2="60840" y2="11040"/>
                            <a14:foregroundMark x1="60840" y1="11040" x2="60880" y2="11160"/>
                            <a14:foregroundMark x1="60080" y1="10160" x2="60880" y2="11360"/>
                            <a14:foregroundMark x1="60880" y1="11360" x2="60880" y2="11440"/>
                            <a14:foregroundMark x1="60120" y1="9920" x2="61120" y2="11160"/>
                            <a14:foregroundMark x1="60240" y1="10000" x2="61160" y2="10840"/>
                            <a14:foregroundMark x1="61160" y1="10840" x2="61200" y2="10920"/>
                            <a14:foregroundMark x1="47480" y1="23160" x2="48960" y2="26000"/>
                            <a14:foregroundMark x1="48400" y1="26040" x2="48560" y2="26080"/>
                            <a14:foregroundMark x1="47280" y1="23400" x2="47560" y2="25160"/>
                            <a14:foregroundMark x1="47480" y1="22720" x2="46960" y2="25240"/>
                            <a14:foregroundMark x1="47280" y1="22360" x2="47506" y2="24691"/>
                            <a14:backgroundMark x1="62640" y1="10920" x2="63400" y2="14960"/>
                            <a14:backgroundMark x1="55280" y1="30440" x2="58240" y2="29320"/>
                            <a14:backgroundMark x1="54560" y1="29320" x2="58600" y2="28960"/>
                            <a14:backgroundMark x1="56040" y1="28960" x2="58600" y2="28600"/>
                            <a14:backgroundMark x1="46880" y1="24720" x2="46920" y2="25600"/>
                            <a14:backgroundMark x1="50920" y1="27600" x2="51880" y2="27720"/>
                            <a14:backgroundMark x1="50600" y1="27560" x2="51560" y2="27680"/>
                            <a14:backgroundMark x1="50160" y1="27720" x2="51080" y2="27600"/>
                            <a14:backgroundMark x1="50680" y1="27480" x2="51560" y2="28560"/>
                            <a14:backgroundMark x1="50520" y1="27480" x2="50960" y2="27480"/>
                            <a14:backgroundMark x1="56080" y1="27560" x2="57360" y2="28160"/>
                            <a14:backgroundMark x1="55280" y1="27560" x2="55960" y2="27680"/>
                            <a14:backgroundMark x1="55000" y1="27400" x2="55640" y2="27400"/>
                            <a14:backgroundMark x1="50480" y1="27520" x2="51120" y2="27520"/>
                            <a14:backgroundMark x1="54880" y1="27520" x2="55640" y2="27480"/>
                            <a14:backgroundMark x1="61880" y1="12280" x2="62200" y2="12880"/>
                            <a14:backgroundMark x1="64480" y1="13240" x2="64480" y2="14680"/>
                            <a14:backgroundMark x1="61800" y1="12320" x2="62040" y2="13040"/>
                            <a14:backgroundMark x1="62320" y1="12240" x2="62200" y2="13160"/>
                          </a14:backgroundRemoval>
                        </a14:imgEffect>
                      </a14:imgLayer>
                    </a14:imgProps>
                  </a:ext>
                  <a:ext uri="{28A0092B-C50C-407E-A947-70E740481C1C}">
                    <a14:useLocalDpi xmlns:a14="http://schemas.microsoft.com/office/drawing/2010/main" val="0"/>
                  </a:ext>
                </a:extLst>
              </a:blip>
              <a:srcRect l="43249" t="4150" r="34763" b="66796"/>
              <a:stretch/>
            </p:blipFill>
            <p:spPr>
              <a:xfrm>
                <a:off x="1344638" y="4526938"/>
                <a:ext cx="1379512" cy="1822866"/>
              </a:xfrm>
              <a:prstGeom prst="rect">
                <a:avLst/>
              </a:prstGeom>
            </p:spPr>
          </p:pic>
        </p:grpSp>
        <p:sp>
          <p:nvSpPr>
            <p:cNvPr id="16" name="TextBox 15">
              <a:extLst>
                <a:ext uri="{FF2B5EF4-FFF2-40B4-BE49-F238E27FC236}">
                  <a16:creationId xmlns:a16="http://schemas.microsoft.com/office/drawing/2014/main" id="{8C537465-083E-0659-A049-D0A5555C352A}"/>
                </a:ext>
              </a:extLst>
            </p:cNvPr>
            <p:cNvSpPr txBox="1"/>
            <p:nvPr/>
          </p:nvSpPr>
          <p:spPr>
            <a:xfrm>
              <a:off x="2322452" y="5526948"/>
              <a:ext cx="7125287" cy="1007595"/>
            </a:xfrm>
            <a:prstGeom prst="rect">
              <a:avLst/>
            </a:prstGeom>
            <a:noFill/>
          </p:spPr>
          <p:txBody>
            <a:bodyPr wrap="square">
              <a:spAutoFit/>
            </a:bodyPr>
            <a:lstStyle/>
            <a:p>
              <a:pPr>
                <a:lnSpc>
                  <a:spcPct val="150000"/>
                </a:lnSpc>
                <a:spcBef>
                  <a:spcPts val="750"/>
                </a:spcBef>
              </a:pPr>
              <a:r>
                <a:rPr lang="vi-VN" altLang="zh-CN" sz="3600" b="1" dirty="0">
                  <a:solidFill>
                    <a:srgbClr val="D3882C"/>
                  </a:solidFill>
                  <a:latin typeface="Arial" panose="020B0604020202020204" pitchFamily="34" charset="0"/>
                  <a:ea typeface="微软雅黑" pitchFamily="34" charset="-122"/>
                  <a:cs typeface="Arial" panose="020B0604020202020204" pitchFamily="34" charset="0"/>
                </a:rPr>
                <a:t>xô-nát Ánh Trăng</a:t>
              </a:r>
              <a:endParaRPr lang="zh-CN" altLang="en-US" sz="3600" b="1" dirty="0">
                <a:solidFill>
                  <a:srgbClr val="D3882C"/>
                </a:solidFill>
                <a:latin typeface="Arial" panose="020B0604020202020204" pitchFamily="34" charset="0"/>
                <a:ea typeface="微软雅黑" pitchFamily="34" charset="-122"/>
                <a:cs typeface="Arial" panose="020B0604020202020204" pitchFamily="34" charset="0"/>
              </a:endParaRPr>
            </a:p>
          </p:txBody>
        </p:sp>
      </p:grpSp>
      <p:grpSp>
        <p:nvGrpSpPr>
          <p:cNvPr id="19" name="Group 18">
            <a:extLst>
              <a:ext uri="{FF2B5EF4-FFF2-40B4-BE49-F238E27FC236}">
                <a16:creationId xmlns:a16="http://schemas.microsoft.com/office/drawing/2014/main" id="{1B3A6A1F-B3FD-3526-C702-846A0C0B34E0}"/>
              </a:ext>
            </a:extLst>
          </p:cNvPr>
          <p:cNvGrpSpPr/>
          <p:nvPr/>
        </p:nvGrpSpPr>
        <p:grpSpPr>
          <a:xfrm>
            <a:off x="5441626" y="1759645"/>
            <a:ext cx="6426722" cy="1822098"/>
            <a:chOff x="25037" y="5030765"/>
            <a:chExt cx="10591800" cy="2088297"/>
          </a:xfrm>
        </p:grpSpPr>
        <p:grpSp>
          <p:nvGrpSpPr>
            <p:cNvPr id="20" name="Group 19">
              <a:extLst>
                <a:ext uri="{FF2B5EF4-FFF2-40B4-BE49-F238E27FC236}">
                  <a16:creationId xmlns:a16="http://schemas.microsoft.com/office/drawing/2014/main" id="{DA8C9BCA-D0BA-D049-615A-0A5D7E3D4378}"/>
                </a:ext>
              </a:extLst>
            </p:cNvPr>
            <p:cNvGrpSpPr/>
            <p:nvPr/>
          </p:nvGrpSpPr>
          <p:grpSpPr>
            <a:xfrm>
              <a:off x="25037" y="5030765"/>
              <a:ext cx="10591800" cy="2088297"/>
              <a:chOff x="177437" y="4245451"/>
              <a:chExt cx="10591800" cy="2088297"/>
            </a:xfrm>
          </p:grpSpPr>
          <p:pic>
            <p:nvPicPr>
              <p:cNvPr id="22" name="Picture 21" descr="A picture containing light&#10;&#10;Description automatically generated">
                <a:extLst>
                  <a:ext uri="{FF2B5EF4-FFF2-40B4-BE49-F238E27FC236}">
                    <a16:creationId xmlns:a16="http://schemas.microsoft.com/office/drawing/2014/main" id="{2BA475E7-7EE5-9CEA-562C-C73FC9DFB0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77" t="34147" r="6177" b="50000"/>
              <a:stretch/>
            </p:blipFill>
            <p:spPr>
              <a:xfrm flipH="1">
                <a:off x="177437" y="4245451"/>
                <a:ext cx="10591800" cy="2088297"/>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84F65E73-C40D-EB11-01D3-AB218E0740FD}"/>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66024" t="3407" r="11988" b="67539"/>
              <a:stretch/>
            </p:blipFill>
            <p:spPr>
              <a:xfrm>
                <a:off x="1422764" y="4491088"/>
                <a:ext cx="1190847" cy="1573566"/>
              </a:xfrm>
              <a:prstGeom prst="rect">
                <a:avLst/>
              </a:prstGeom>
            </p:spPr>
          </p:pic>
        </p:grpSp>
        <p:sp>
          <p:nvSpPr>
            <p:cNvPr id="21" name="TextBox 20">
              <a:extLst>
                <a:ext uri="{FF2B5EF4-FFF2-40B4-BE49-F238E27FC236}">
                  <a16:creationId xmlns:a16="http://schemas.microsoft.com/office/drawing/2014/main" id="{AC84F43C-134E-F30D-F87A-3E58A6EAE5BC}"/>
                </a:ext>
              </a:extLst>
            </p:cNvPr>
            <p:cNvSpPr txBox="1"/>
            <p:nvPr/>
          </p:nvSpPr>
          <p:spPr>
            <a:xfrm>
              <a:off x="3009250" y="5291067"/>
              <a:ext cx="4514306" cy="1126053"/>
            </a:xfrm>
            <a:prstGeom prst="rect">
              <a:avLst/>
            </a:prstGeom>
            <a:noFill/>
          </p:spPr>
          <p:txBody>
            <a:bodyPr wrap="square">
              <a:spAutoFit/>
            </a:bodyPr>
            <a:lstStyle/>
            <a:p>
              <a:pPr>
                <a:lnSpc>
                  <a:spcPct val="150000"/>
                </a:lnSpc>
                <a:spcBef>
                  <a:spcPts val="750"/>
                </a:spcBef>
              </a:pPr>
              <a:r>
                <a:rPr lang="vi-VN" altLang="zh-CN" sz="4400" b="1" dirty="0">
                  <a:solidFill>
                    <a:srgbClr val="7663A3"/>
                  </a:solidFill>
                  <a:latin typeface="Arial" panose="020B0604020202020204" pitchFamily="34" charset="0"/>
                  <a:ea typeface="微软雅黑" pitchFamily="34" charset="-122"/>
                  <a:cs typeface="Arial" panose="020B0604020202020204" pitchFamily="34" charset="0"/>
                </a:rPr>
                <a:t>Đa-nuýt</a:t>
              </a:r>
            </a:p>
          </p:txBody>
        </p:sp>
      </p:grpSp>
      <p:sp>
        <p:nvSpPr>
          <p:cNvPr id="25" name="TextBox 24">
            <a:extLst>
              <a:ext uri="{FF2B5EF4-FFF2-40B4-BE49-F238E27FC236}">
                <a16:creationId xmlns:a16="http://schemas.microsoft.com/office/drawing/2014/main" id="{E065A30D-1059-FBCD-BD4B-EE45C1EBDB1E}"/>
              </a:ext>
            </a:extLst>
          </p:cNvPr>
          <p:cNvSpPr txBox="1"/>
          <p:nvPr/>
        </p:nvSpPr>
        <p:spPr>
          <a:xfrm>
            <a:off x="11279397" y="-1451573"/>
            <a:ext cx="473719" cy="276999"/>
          </a:xfrm>
          <a:prstGeom prst="rect">
            <a:avLst/>
          </a:prstGeom>
          <a:noFill/>
        </p:spPr>
        <p:txBody>
          <a:bodyPr wrap="none" rtlCol="0">
            <a:spAutoFit/>
          </a:bodyPr>
          <a:lstStyle/>
          <a:p>
            <a:r>
              <a:rPr lang="en-US" sz="1200">
                <a:solidFill>
                  <a:schemeClr val="accent6">
                    <a:lumMod val="60000"/>
                    <a:lumOff val="40000"/>
                  </a:schemeClr>
                </a:solidFill>
                <a:latin typeface="UTM Mabella" panose="02040603050506020204" pitchFamily="18" charset="0"/>
              </a:rPr>
              <a:t>KTUTS</a:t>
            </a:r>
          </a:p>
        </p:txBody>
      </p:sp>
      <p:pic>
        <p:nvPicPr>
          <p:cNvPr id="26" name="Picture 25">
            <a:extLst>
              <a:ext uri="{FF2B5EF4-FFF2-40B4-BE49-F238E27FC236}">
                <a16:creationId xmlns:a16="http://schemas.microsoft.com/office/drawing/2014/main" id="{22474AA8-BF93-1E9B-C9B2-EF5EE6118C67}"/>
              </a:ext>
            </a:extLst>
          </p:cNvPr>
          <p:cNvPicPr>
            <a:picLocks noChangeAspect="1"/>
          </p:cNvPicPr>
          <p:nvPr/>
        </p:nvPicPr>
        <p:blipFill>
          <a:blip r:embed="rId12"/>
          <a:stretch>
            <a:fillRect/>
          </a:stretch>
        </p:blipFill>
        <p:spPr>
          <a:xfrm>
            <a:off x="1336753" y="0"/>
            <a:ext cx="9156986" cy="2395936"/>
          </a:xfrm>
          <a:prstGeom prst="rect">
            <a:avLst/>
          </a:prstGeom>
        </p:spPr>
      </p:pic>
    </p:spTree>
    <p:extLst>
      <p:ext uri="{BB962C8B-B14F-4D97-AF65-F5344CB8AC3E}">
        <p14:creationId xmlns:p14="http://schemas.microsoft.com/office/powerpoint/2010/main" val="365661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fltVal val="0.5"/>
                                          </p:val>
                                        </p:tav>
                                        <p:tav tm="100000">
                                          <p:val>
                                            <p:strVal val="#ppt_x"/>
                                          </p:val>
                                        </p:tav>
                                      </p:tavLst>
                                    </p:anim>
                                    <p:anim calcmode="lin" valueType="num">
                                      <p:cBhvr>
                                        <p:cTn id="20"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fltVal val="0.5"/>
                                          </p:val>
                                        </p:tav>
                                        <p:tav tm="100000">
                                          <p:val>
                                            <p:strVal val="#ppt_x"/>
                                          </p:val>
                                        </p:tav>
                                      </p:tavLst>
                                    </p:anim>
                                    <p:anim calcmode="lin" valueType="num">
                                      <p:cBhvr>
                                        <p:cTn id="29"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76D8568-F73E-A647-6A03-9A4C68F55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CCC4B124-1C65-07E6-868C-B341AD14537D}"/>
              </a:ext>
            </a:extLst>
          </p:cNvPr>
          <p:cNvSpPr/>
          <p:nvPr/>
        </p:nvSpPr>
        <p:spPr>
          <a:xfrm>
            <a:off x="4584957" y="1664414"/>
            <a:ext cx="7249080" cy="2356590"/>
          </a:xfrm>
          <a:custGeom>
            <a:avLst/>
            <a:gdLst>
              <a:gd name="connsiteX0" fmla="*/ 0 w 7249080"/>
              <a:gd name="connsiteY0" fmla="*/ 392773 h 2356590"/>
              <a:gd name="connsiteX1" fmla="*/ 392773 w 7249080"/>
              <a:gd name="connsiteY1" fmla="*/ 0 h 2356590"/>
              <a:gd name="connsiteX2" fmla="*/ 1208180 w 7249080"/>
              <a:gd name="connsiteY2" fmla="*/ 0 h 2356590"/>
              <a:gd name="connsiteX3" fmla="*/ 1208180 w 7249080"/>
              <a:gd name="connsiteY3" fmla="*/ 0 h 2356590"/>
              <a:gd name="connsiteX4" fmla="*/ 3020450 w 7249080"/>
              <a:gd name="connsiteY4" fmla="*/ 0 h 2356590"/>
              <a:gd name="connsiteX5" fmla="*/ 6856307 w 7249080"/>
              <a:gd name="connsiteY5" fmla="*/ 0 h 2356590"/>
              <a:gd name="connsiteX6" fmla="*/ 7249080 w 7249080"/>
              <a:gd name="connsiteY6" fmla="*/ 392773 h 2356590"/>
              <a:gd name="connsiteX7" fmla="*/ 7249080 w 7249080"/>
              <a:gd name="connsiteY7" fmla="*/ 1374678 h 2356590"/>
              <a:gd name="connsiteX8" fmla="*/ 7249080 w 7249080"/>
              <a:gd name="connsiteY8" fmla="*/ 1374678 h 2356590"/>
              <a:gd name="connsiteX9" fmla="*/ 7249080 w 7249080"/>
              <a:gd name="connsiteY9" fmla="*/ 1963825 h 2356590"/>
              <a:gd name="connsiteX10" fmla="*/ 7249080 w 7249080"/>
              <a:gd name="connsiteY10" fmla="*/ 1963817 h 2356590"/>
              <a:gd name="connsiteX11" fmla="*/ 6856307 w 7249080"/>
              <a:gd name="connsiteY11" fmla="*/ 2356590 h 2356590"/>
              <a:gd name="connsiteX12" fmla="*/ 3020450 w 7249080"/>
              <a:gd name="connsiteY12" fmla="*/ 2356590 h 2356590"/>
              <a:gd name="connsiteX13" fmla="*/ 1208180 w 7249080"/>
              <a:gd name="connsiteY13" fmla="*/ 2356590 h 2356590"/>
              <a:gd name="connsiteX14" fmla="*/ 1208180 w 7249080"/>
              <a:gd name="connsiteY14" fmla="*/ 2356590 h 2356590"/>
              <a:gd name="connsiteX15" fmla="*/ 392773 w 7249080"/>
              <a:gd name="connsiteY15" fmla="*/ 2356590 h 2356590"/>
              <a:gd name="connsiteX16" fmla="*/ 0 w 7249080"/>
              <a:gd name="connsiteY16" fmla="*/ 1963817 h 2356590"/>
              <a:gd name="connsiteX17" fmla="*/ 0 w 7249080"/>
              <a:gd name="connsiteY17" fmla="*/ 1963825 h 2356590"/>
              <a:gd name="connsiteX18" fmla="*/ -941800 w 7249080"/>
              <a:gd name="connsiteY18" fmla="*/ 2248635 h 2356590"/>
              <a:gd name="connsiteX19" fmla="*/ 0 w 7249080"/>
              <a:gd name="connsiteY19" fmla="*/ 1374678 h 2356590"/>
              <a:gd name="connsiteX20" fmla="*/ 0 w 7249080"/>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49080" h="2356590" fill="none" extrusionOk="0">
                <a:moveTo>
                  <a:pt x="0" y="392773"/>
                </a:moveTo>
                <a:cubicBezTo>
                  <a:pt x="-2009" y="173528"/>
                  <a:pt x="189742" y="-9283"/>
                  <a:pt x="392773" y="0"/>
                </a:cubicBezTo>
                <a:cubicBezTo>
                  <a:pt x="680564" y="-38692"/>
                  <a:pt x="1083962" y="32218"/>
                  <a:pt x="1208180" y="0"/>
                </a:cubicBezTo>
                <a:lnTo>
                  <a:pt x="1208180" y="0"/>
                </a:lnTo>
                <a:cubicBezTo>
                  <a:pt x="1688884" y="-84000"/>
                  <a:pt x="2205452" y="-95798"/>
                  <a:pt x="3020450" y="0"/>
                </a:cubicBezTo>
                <a:cubicBezTo>
                  <a:pt x="4314735" y="80205"/>
                  <a:pt x="5765186" y="108693"/>
                  <a:pt x="6856307" y="0"/>
                </a:cubicBezTo>
                <a:cubicBezTo>
                  <a:pt x="7058747" y="27210"/>
                  <a:pt x="7256769" y="208142"/>
                  <a:pt x="7249080" y="392773"/>
                </a:cubicBezTo>
                <a:cubicBezTo>
                  <a:pt x="7267608" y="618347"/>
                  <a:pt x="7309270" y="1013461"/>
                  <a:pt x="7249080" y="1374678"/>
                </a:cubicBezTo>
                <a:lnTo>
                  <a:pt x="7249080" y="1374678"/>
                </a:lnTo>
                <a:cubicBezTo>
                  <a:pt x="7292667" y="1596644"/>
                  <a:pt x="7299757" y="1684859"/>
                  <a:pt x="7249080" y="1963825"/>
                </a:cubicBezTo>
                <a:lnTo>
                  <a:pt x="7249080" y="1963817"/>
                </a:lnTo>
                <a:cubicBezTo>
                  <a:pt x="7229971" y="2153777"/>
                  <a:pt x="7098843" y="2376820"/>
                  <a:pt x="6856307" y="2356590"/>
                </a:cubicBezTo>
                <a:cubicBezTo>
                  <a:pt x="5655938" y="2433558"/>
                  <a:pt x="3563565" y="2367231"/>
                  <a:pt x="3020450" y="2356590"/>
                </a:cubicBezTo>
                <a:cubicBezTo>
                  <a:pt x="2707186" y="2274952"/>
                  <a:pt x="2108012" y="2390320"/>
                  <a:pt x="1208180" y="2356590"/>
                </a:cubicBezTo>
                <a:lnTo>
                  <a:pt x="1208180" y="2356590"/>
                </a:lnTo>
                <a:cubicBezTo>
                  <a:pt x="999265" y="2315434"/>
                  <a:pt x="776748" y="2386276"/>
                  <a:pt x="392773" y="2356590"/>
                </a:cubicBezTo>
                <a:cubicBezTo>
                  <a:pt x="197806" y="2352215"/>
                  <a:pt x="4395" y="2174670"/>
                  <a:pt x="0" y="1963817"/>
                </a:cubicBezTo>
                <a:lnTo>
                  <a:pt x="0" y="1963825"/>
                </a:lnTo>
                <a:cubicBezTo>
                  <a:pt x="-180505" y="2029337"/>
                  <a:pt x="-698042" y="2122026"/>
                  <a:pt x="-941800" y="2248635"/>
                </a:cubicBezTo>
                <a:cubicBezTo>
                  <a:pt x="-516387" y="1964952"/>
                  <a:pt x="-118614" y="1492028"/>
                  <a:pt x="0" y="1374678"/>
                </a:cubicBezTo>
                <a:cubicBezTo>
                  <a:pt x="9680" y="1228859"/>
                  <a:pt x="-2831" y="779967"/>
                  <a:pt x="0" y="392773"/>
                </a:cubicBezTo>
                <a:close/>
              </a:path>
              <a:path w="7249080" h="2356590" stroke="0" extrusionOk="0">
                <a:moveTo>
                  <a:pt x="0" y="392773"/>
                </a:moveTo>
                <a:cubicBezTo>
                  <a:pt x="-13279" y="153733"/>
                  <a:pt x="177836" y="-3276"/>
                  <a:pt x="392773" y="0"/>
                </a:cubicBezTo>
                <a:cubicBezTo>
                  <a:pt x="667264" y="70029"/>
                  <a:pt x="1058963" y="-2551"/>
                  <a:pt x="1208180" y="0"/>
                </a:cubicBezTo>
                <a:lnTo>
                  <a:pt x="1208180" y="0"/>
                </a:lnTo>
                <a:cubicBezTo>
                  <a:pt x="1662542" y="-26644"/>
                  <a:pt x="2390960" y="-157782"/>
                  <a:pt x="3020450" y="0"/>
                </a:cubicBezTo>
                <a:cubicBezTo>
                  <a:pt x="3513750" y="3200"/>
                  <a:pt x="5953122" y="-87910"/>
                  <a:pt x="6856307" y="0"/>
                </a:cubicBezTo>
                <a:cubicBezTo>
                  <a:pt x="7065696" y="25960"/>
                  <a:pt x="7244294" y="198160"/>
                  <a:pt x="7249080" y="392773"/>
                </a:cubicBezTo>
                <a:cubicBezTo>
                  <a:pt x="7221915" y="877221"/>
                  <a:pt x="7210733" y="1095577"/>
                  <a:pt x="7249080" y="1374678"/>
                </a:cubicBezTo>
                <a:lnTo>
                  <a:pt x="7249080" y="1374678"/>
                </a:lnTo>
                <a:cubicBezTo>
                  <a:pt x="7205067" y="1630151"/>
                  <a:pt x="7269705" y="1797117"/>
                  <a:pt x="7249080" y="1963825"/>
                </a:cubicBezTo>
                <a:lnTo>
                  <a:pt x="7249080" y="1963817"/>
                </a:lnTo>
                <a:cubicBezTo>
                  <a:pt x="7247631" y="2183086"/>
                  <a:pt x="7076533" y="2368921"/>
                  <a:pt x="6856307" y="2356590"/>
                </a:cubicBezTo>
                <a:cubicBezTo>
                  <a:pt x="6009370" y="2211675"/>
                  <a:pt x="4848407" y="2300652"/>
                  <a:pt x="3020450" y="2356590"/>
                </a:cubicBezTo>
                <a:cubicBezTo>
                  <a:pt x="2329975" y="2498055"/>
                  <a:pt x="1587272" y="2236785"/>
                  <a:pt x="1208180" y="2356590"/>
                </a:cubicBezTo>
                <a:lnTo>
                  <a:pt x="1208180" y="2356590"/>
                </a:lnTo>
                <a:cubicBezTo>
                  <a:pt x="826063" y="2402677"/>
                  <a:pt x="505076" y="2291581"/>
                  <a:pt x="392773" y="2356590"/>
                </a:cubicBezTo>
                <a:cubicBezTo>
                  <a:pt x="181898" y="2375994"/>
                  <a:pt x="2190" y="2176971"/>
                  <a:pt x="0" y="1963817"/>
                </a:cubicBezTo>
                <a:lnTo>
                  <a:pt x="0" y="1963825"/>
                </a:lnTo>
                <a:cubicBezTo>
                  <a:pt x="-220162" y="2025683"/>
                  <a:pt x="-476131" y="2171726"/>
                  <a:pt x="-941800" y="2248635"/>
                </a:cubicBezTo>
                <a:cubicBezTo>
                  <a:pt x="-443132" y="1847125"/>
                  <a:pt x="-372364" y="158057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pitchFamily="34" charset="0"/>
                <a:cs typeface="Calibri" panose="020F0502020204030204" pitchFamily="34" charset="0"/>
              </a:rPr>
              <a:t>Trong </a:t>
            </a:r>
            <a:r>
              <a:rPr lang="en-US" sz="4400" b="1" dirty="0" err="1">
                <a:solidFill>
                  <a:prstClr val="black"/>
                </a:solidFill>
                <a:latin typeface="Calibri" panose="020F0502020204030204" pitchFamily="34" charset="0"/>
                <a:cs typeface="Calibri" panose="020F0502020204030204" pitchFamily="34" charset="0"/>
              </a:rPr>
              <a:t>bài</a:t>
            </a:r>
            <a:r>
              <a:rPr lang="en-US" sz="4400" b="1" dirty="0">
                <a:solidFill>
                  <a:prstClr val="black"/>
                </a:solidFill>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Bét-tô-ven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và</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bản</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xô</a:t>
            </a:r>
            <a:r>
              <a:rPr lang="en-US" sz="4400" b="1" i="1" dirty="0">
                <a:latin typeface="Calibri" panose="020F0502020204030204" pitchFamily="34" charset="0"/>
                <a:cs typeface="Calibri" panose="020F0502020204030204" pitchFamily="34" charset="0"/>
              </a:rPr>
              <a:t> - </a:t>
            </a:r>
            <a:r>
              <a:rPr lang="en-US" sz="4400" b="1" i="1" dirty="0" err="1">
                <a:latin typeface="Calibri" panose="020F0502020204030204" pitchFamily="34" charset="0"/>
                <a:cs typeface="Calibri" panose="020F0502020204030204" pitchFamily="34" charset="0"/>
              </a:rPr>
              <a:t>nát</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Ánh</a:t>
            </a:r>
            <a:r>
              <a:rPr lang="en-US" sz="4400" b="1" i="1" dirty="0">
                <a:latin typeface="Calibri" panose="020F0502020204030204" pitchFamily="34" charset="0"/>
                <a:cs typeface="Calibri" panose="020F0502020204030204" pitchFamily="34" charset="0"/>
              </a:rPr>
              <a:t> </a:t>
            </a:r>
            <a:r>
              <a:rPr lang="en-US" sz="4400" b="1" i="1" dirty="0" err="1">
                <a:latin typeface="Calibri" panose="020F0502020204030204" pitchFamily="34" charset="0"/>
                <a:cs typeface="Calibri" panose="020F0502020204030204" pitchFamily="34" charset="0"/>
              </a:rPr>
              <a:t>trăng</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em</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có</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từ</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nào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chưa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hiểu</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nghĩa</a:t>
            </a:r>
            <a:r>
              <a:rPr lang="en-US" sz="4400" b="1"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2096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50677" y="2567432"/>
            <a:ext cx="5157385" cy="240579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Xô-nát: bản nhạc gồm ba hoặc bốn chương khác nhau về nhịp điệu nhưng nối tiếp nhau.</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2050" name="Picture 2" descr="Báo Đà Nẵng điện tử">
            <a:extLst>
              <a:ext uri="{FF2B5EF4-FFF2-40B4-BE49-F238E27FC236}">
                <a16:creationId xmlns:a16="http://schemas.microsoft.com/office/drawing/2014/main" id="{C52BEBCD-2185-47FB-9004-783CA697B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20153">
            <a:off x="844514" y="1891600"/>
            <a:ext cx="5152249" cy="289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4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37192" y="2117118"/>
            <a:ext cx="5157385" cy="2856507"/>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Sông Ða-nuýp: sông dài thứ hai ở châu</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chảy qua nhiều nước Trung  u và Đông</a:t>
            </a:r>
            <a:r>
              <a:rPr lang="en-US"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Â</a:t>
            </a:r>
            <a:r>
              <a:rPr lang="vi-VN" sz="36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 trong đó có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9218" name="Picture 2" descr="Sông Danube - Khám phá nơi &quot;Sông Đa-nuýp&quot; chảy qua Budapest">
            <a:extLst>
              <a:ext uri="{FF2B5EF4-FFF2-40B4-BE49-F238E27FC236}">
                <a16:creationId xmlns:a16="http://schemas.microsoft.com/office/drawing/2014/main" id="{D8DF83BF-6B53-B70E-38F8-FD1602C8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92" y="1719817"/>
            <a:ext cx="5426592" cy="3617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1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47836" y="2341355"/>
            <a:ext cx="5157385" cy="1790703"/>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Viên: thủ đô của nước Áo.</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0242" name="Picture 2" descr="Thủ đô của Áo là gì? Khám phá thủ đô nước Áo">
            <a:extLst>
              <a:ext uri="{FF2B5EF4-FFF2-40B4-BE49-F238E27FC236}">
                <a16:creationId xmlns:a16="http://schemas.microsoft.com/office/drawing/2014/main" id="{F38A49E1-E1D1-7992-2B9A-170B9973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728" y="1800447"/>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5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044814C0-485E-AD94-0C89-B0420D4C8B2D}"/>
              </a:ext>
            </a:extLst>
          </p:cNvPr>
          <p:cNvSpPr/>
          <p:nvPr/>
        </p:nvSpPr>
        <p:spPr>
          <a:xfrm rot="21394172">
            <a:off x="6662785" y="2340907"/>
            <a:ext cx="5157385" cy="2290379"/>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8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Đàn dương cầm: tên gọi khác của đàn pi-a-nô. </a:t>
            </a:r>
          </a:p>
        </p:txBody>
      </p:sp>
      <p:pic>
        <p:nvPicPr>
          <p:cNvPr id="9" name="Picture 8">
            <a:extLst>
              <a:ext uri="{FF2B5EF4-FFF2-40B4-BE49-F238E27FC236}">
                <a16:creationId xmlns:a16="http://schemas.microsoft.com/office/drawing/2014/main" id="{E9D5E0DC-3D23-242D-5A9D-681E0C743055}"/>
              </a:ext>
            </a:extLst>
          </p:cNvPr>
          <p:cNvPicPr>
            <a:picLocks noChangeAspect="1"/>
          </p:cNvPicPr>
          <p:nvPr/>
        </p:nvPicPr>
        <p:blipFill>
          <a:blip r:embed="rId3"/>
          <a:stretch>
            <a:fillRect/>
          </a:stretch>
        </p:blipFill>
        <p:spPr>
          <a:xfrm>
            <a:off x="5328081" y="615504"/>
            <a:ext cx="6863919" cy="1372784"/>
          </a:xfrm>
          <a:prstGeom prst="rect">
            <a:avLst/>
          </a:prstGeom>
        </p:spPr>
      </p:pic>
      <p:pic>
        <p:nvPicPr>
          <p:cNvPr id="11266" name="Picture 2" descr="Cấu Tạo Đàn Piano Đại Dương Cầm | Yamaha">
            <a:extLst>
              <a:ext uri="{FF2B5EF4-FFF2-40B4-BE49-F238E27FC236}">
                <a16:creationId xmlns:a16="http://schemas.microsoft.com/office/drawing/2014/main" id="{82795136-2621-F608-6988-4D907300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809" y="1464912"/>
            <a:ext cx="5159560" cy="4244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39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1000"/>
                                        <p:tgtEl>
                                          <p:spTgt spid="11266"/>
                                        </p:tgtEl>
                                      </p:cBhvr>
                                    </p:animEffect>
                                    <p:anim calcmode="lin" valueType="num">
                                      <p:cBhvr>
                                        <p:cTn id="13" dur="1000" fill="hold"/>
                                        <p:tgtEl>
                                          <p:spTgt spid="11266"/>
                                        </p:tgtEl>
                                        <p:attrNameLst>
                                          <p:attrName>ppt_x</p:attrName>
                                        </p:attrNameLst>
                                      </p:cBhvr>
                                      <p:tavLst>
                                        <p:tav tm="0">
                                          <p:val>
                                            <p:strVal val="#ppt_x"/>
                                          </p:val>
                                        </p:tav>
                                        <p:tav tm="100000">
                                          <p:val>
                                            <p:strVal val="#ppt_x"/>
                                          </p:val>
                                        </p:tav>
                                      </p:tavLst>
                                    </p:anim>
                                    <p:anim calcmode="lin" valueType="num">
                                      <p:cBhvr>
                                        <p:cTn id="1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166694"/>
          </a:xfrm>
          <a:custGeom>
            <a:avLst/>
            <a:gdLst>
              <a:gd name="connsiteX0" fmla="*/ 0 w 10924148"/>
              <a:gd name="connsiteY0" fmla="*/ 527793 h 3166694"/>
              <a:gd name="connsiteX1" fmla="*/ 527793 w 10924148"/>
              <a:gd name="connsiteY1" fmla="*/ 0 h 3166694"/>
              <a:gd name="connsiteX2" fmla="*/ 889640 w 10924148"/>
              <a:gd name="connsiteY2" fmla="*/ 0 h 3166694"/>
              <a:gd name="connsiteX3" fmla="*/ 1448859 w 10924148"/>
              <a:gd name="connsiteY3" fmla="*/ 0 h 3166694"/>
              <a:gd name="connsiteX4" fmla="*/ 1909392 w 10924148"/>
              <a:gd name="connsiteY4" fmla="*/ 0 h 3166694"/>
              <a:gd name="connsiteX5" fmla="*/ 2665981 w 10924148"/>
              <a:gd name="connsiteY5" fmla="*/ 0 h 3166694"/>
              <a:gd name="connsiteX6" fmla="*/ 3422571 w 10924148"/>
              <a:gd name="connsiteY6" fmla="*/ 0 h 3166694"/>
              <a:gd name="connsiteX7" fmla="*/ 4179161 w 10924148"/>
              <a:gd name="connsiteY7" fmla="*/ 0 h 3166694"/>
              <a:gd name="connsiteX8" fmla="*/ 4541008 w 10924148"/>
              <a:gd name="connsiteY8" fmla="*/ 0 h 3166694"/>
              <a:gd name="connsiteX9" fmla="*/ 4902855 w 10924148"/>
              <a:gd name="connsiteY9" fmla="*/ 0 h 3166694"/>
              <a:gd name="connsiteX10" fmla="*/ 5560760 w 10924148"/>
              <a:gd name="connsiteY10" fmla="*/ 0 h 3166694"/>
              <a:gd name="connsiteX11" fmla="*/ 6317349 w 10924148"/>
              <a:gd name="connsiteY11" fmla="*/ 0 h 3166694"/>
              <a:gd name="connsiteX12" fmla="*/ 6679197 w 10924148"/>
              <a:gd name="connsiteY12" fmla="*/ 0 h 3166694"/>
              <a:gd name="connsiteX13" fmla="*/ 7534472 w 10924148"/>
              <a:gd name="connsiteY13" fmla="*/ 0 h 3166694"/>
              <a:gd name="connsiteX14" fmla="*/ 8093691 w 10924148"/>
              <a:gd name="connsiteY14" fmla="*/ 0 h 3166694"/>
              <a:gd name="connsiteX15" fmla="*/ 8652909 w 10924148"/>
              <a:gd name="connsiteY15" fmla="*/ 0 h 3166694"/>
              <a:gd name="connsiteX16" fmla="*/ 9014756 w 10924148"/>
              <a:gd name="connsiteY16" fmla="*/ 0 h 3166694"/>
              <a:gd name="connsiteX17" fmla="*/ 9771346 w 10924148"/>
              <a:gd name="connsiteY17" fmla="*/ 0 h 3166694"/>
              <a:gd name="connsiteX18" fmla="*/ 10396355 w 10924148"/>
              <a:gd name="connsiteY18" fmla="*/ 0 h 3166694"/>
              <a:gd name="connsiteX19" fmla="*/ 10924148 w 10924148"/>
              <a:gd name="connsiteY19" fmla="*/ 527793 h 3166694"/>
              <a:gd name="connsiteX20" fmla="*/ 10924148 w 10924148"/>
              <a:gd name="connsiteY20" fmla="*/ 1076681 h 3166694"/>
              <a:gd name="connsiteX21" fmla="*/ 10924148 w 10924148"/>
              <a:gd name="connsiteY21" fmla="*/ 1604458 h 3166694"/>
              <a:gd name="connsiteX22" fmla="*/ 10924148 w 10924148"/>
              <a:gd name="connsiteY22" fmla="*/ 2068902 h 3166694"/>
              <a:gd name="connsiteX23" fmla="*/ 10924148 w 10924148"/>
              <a:gd name="connsiteY23" fmla="*/ 2638901 h 3166694"/>
              <a:gd name="connsiteX24" fmla="*/ 10396355 w 10924148"/>
              <a:gd name="connsiteY24" fmla="*/ 3166694 h 3166694"/>
              <a:gd name="connsiteX25" fmla="*/ 9837136 w 10924148"/>
              <a:gd name="connsiteY25" fmla="*/ 3166694 h 3166694"/>
              <a:gd name="connsiteX26" fmla="*/ 9277918 w 10924148"/>
              <a:gd name="connsiteY26" fmla="*/ 3166694 h 3166694"/>
              <a:gd name="connsiteX27" fmla="*/ 8620014 w 10924148"/>
              <a:gd name="connsiteY27" fmla="*/ 3166694 h 3166694"/>
              <a:gd name="connsiteX28" fmla="*/ 8159481 w 10924148"/>
              <a:gd name="connsiteY28" fmla="*/ 3166694 h 3166694"/>
              <a:gd name="connsiteX29" fmla="*/ 7698948 w 10924148"/>
              <a:gd name="connsiteY29" fmla="*/ 3166694 h 3166694"/>
              <a:gd name="connsiteX30" fmla="*/ 7337101 w 10924148"/>
              <a:gd name="connsiteY30" fmla="*/ 3166694 h 3166694"/>
              <a:gd name="connsiteX31" fmla="*/ 6777882 w 10924148"/>
              <a:gd name="connsiteY31" fmla="*/ 3166694 h 3166694"/>
              <a:gd name="connsiteX32" fmla="*/ 6021293 w 10924148"/>
              <a:gd name="connsiteY32" fmla="*/ 3166694 h 3166694"/>
              <a:gd name="connsiteX33" fmla="*/ 5363388 w 10924148"/>
              <a:gd name="connsiteY33" fmla="*/ 3166694 h 3166694"/>
              <a:gd name="connsiteX34" fmla="*/ 4902855 w 10924148"/>
              <a:gd name="connsiteY34" fmla="*/ 3166694 h 3166694"/>
              <a:gd name="connsiteX35" fmla="*/ 4541008 w 10924148"/>
              <a:gd name="connsiteY35" fmla="*/ 3166694 h 3166694"/>
              <a:gd name="connsiteX36" fmla="*/ 3685733 w 10924148"/>
              <a:gd name="connsiteY36" fmla="*/ 3166694 h 3166694"/>
              <a:gd name="connsiteX37" fmla="*/ 3126514 w 10924148"/>
              <a:gd name="connsiteY37" fmla="*/ 3166694 h 3166694"/>
              <a:gd name="connsiteX38" fmla="*/ 2369925 w 10924148"/>
              <a:gd name="connsiteY38" fmla="*/ 3166694 h 3166694"/>
              <a:gd name="connsiteX39" fmla="*/ 2008077 w 10924148"/>
              <a:gd name="connsiteY39" fmla="*/ 3166694 h 3166694"/>
              <a:gd name="connsiteX40" fmla="*/ 1547544 w 10924148"/>
              <a:gd name="connsiteY40" fmla="*/ 3166694 h 3166694"/>
              <a:gd name="connsiteX41" fmla="*/ 527793 w 10924148"/>
              <a:gd name="connsiteY41" fmla="*/ 3166694 h 3166694"/>
              <a:gd name="connsiteX42" fmla="*/ 0 w 10924148"/>
              <a:gd name="connsiteY42" fmla="*/ 2638901 h 3166694"/>
              <a:gd name="connsiteX43" fmla="*/ 0 w 10924148"/>
              <a:gd name="connsiteY43" fmla="*/ 2174457 h 3166694"/>
              <a:gd name="connsiteX44" fmla="*/ 0 w 10924148"/>
              <a:gd name="connsiteY44" fmla="*/ 1667791 h 3166694"/>
              <a:gd name="connsiteX45" fmla="*/ 0 w 10924148"/>
              <a:gd name="connsiteY45" fmla="*/ 1118903 h 3166694"/>
              <a:gd name="connsiteX46" fmla="*/ 0 w 10924148"/>
              <a:gd name="connsiteY46"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24148" h="3166694" fill="none" extrusionOk="0">
                <a:moveTo>
                  <a:pt x="0" y="527793"/>
                </a:moveTo>
                <a:cubicBezTo>
                  <a:pt x="-61321" y="258643"/>
                  <a:pt x="226308" y="4615"/>
                  <a:pt x="527793" y="0"/>
                </a:cubicBezTo>
                <a:cubicBezTo>
                  <a:pt x="705805" y="1899"/>
                  <a:pt x="768956" y="-3261"/>
                  <a:pt x="889640" y="0"/>
                </a:cubicBezTo>
                <a:cubicBezTo>
                  <a:pt x="1010324" y="3261"/>
                  <a:pt x="1274090" y="-19083"/>
                  <a:pt x="1448859" y="0"/>
                </a:cubicBezTo>
                <a:cubicBezTo>
                  <a:pt x="1623628" y="19083"/>
                  <a:pt x="1753769" y="-6486"/>
                  <a:pt x="1909392" y="0"/>
                </a:cubicBezTo>
                <a:cubicBezTo>
                  <a:pt x="2065015" y="6486"/>
                  <a:pt x="2437448" y="-29241"/>
                  <a:pt x="2665981" y="0"/>
                </a:cubicBezTo>
                <a:cubicBezTo>
                  <a:pt x="2894514" y="29241"/>
                  <a:pt x="3185432" y="-6278"/>
                  <a:pt x="3422571" y="0"/>
                </a:cubicBezTo>
                <a:cubicBezTo>
                  <a:pt x="3659710" y="6278"/>
                  <a:pt x="3830509" y="-28817"/>
                  <a:pt x="4179161" y="0"/>
                </a:cubicBezTo>
                <a:cubicBezTo>
                  <a:pt x="4527813" y="28817"/>
                  <a:pt x="4425682" y="17240"/>
                  <a:pt x="4541008" y="0"/>
                </a:cubicBezTo>
                <a:cubicBezTo>
                  <a:pt x="4656334" y="-17240"/>
                  <a:pt x="4763244" y="-17814"/>
                  <a:pt x="4902855" y="0"/>
                </a:cubicBezTo>
                <a:cubicBezTo>
                  <a:pt x="5042466" y="17814"/>
                  <a:pt x="5283867" y="6001"/>
                  <a:pt x="5560760" y="0"/>
                </a:cubicBezTo>
                <a:cubicBezTo>
                  <a:pt x="5837653" y="-6001"/>
                  <a:pt x="5939837" y="-29448"/>
                  <a:pt x="6317349" y="0"/>
                </a:cubicBezTo>
                <a:cubicBezTo>
                  <a:pt x="6694861" y="29448"/>
                  <a:pt x="6549139" y="7053"/>
                  <a:pt x="6679197" y="0"/>
                </a:cubicBezTo>
                <a:cubicBezTo>
                  <a:pt x="6809255" y="-7053"/>
                  <a:pt x="7190405" y="-3064"/>
                  <a:pt x="7534472" y="0"/>
                </a:cubicBezTo>
                <a:cubicBezTo>
                  <a:pt x="7878540" y="3064"/>
                  <a:pt x="7858840" y="-9556"/>
                  <a:pt x="8093691" y="0"/>
                </a:cubicBezTo>
                <a:cubicBezTo>
                  <a:pt x="8328542" y="9556"/>
                  <a:pt x="8379310" y="27177"/>
                  <a:pt x="8652909" y="0"/>
                </a:cubicBezTo>
                <a:cubicBezTo>
                  <a:pt x="8926508" y="-27177"/>
                  <a:pt x="8849852" y="13814"/>
                  <a:pt x="9014756" y="0"/>
                </a:cubicBezTo>
                <a:cubicBezTo>
                  <a:pt x="9179660" y="-13814"/>
                  <a:pt x="9423864" y="-26834"/>
                  <a:pt x="9771346" y="0"/>
                </a:cubicBezTo>
                <a:cubicBezTo>
                  <a:pt x="10118828" y="26834"/>
                  <a:pt x="10091655" y="8093"/>
                  <a:pt x="10396355" y="0"/>
                </a:cubicBezTo>
                <a:cubicBezTo>
                  <a:pt x="10636164" y="-2927"/>
                  <a:pt x="10955983" y="231267"/>
                  <a:pt x="10924148" y="527793"/>
                </a:cubicBezTo>
                <a:cubicBezTo>
                  <a:pt x="10917202" y="695651"/>
                  <a:pt x="10940845" y="870761"/>
                  <a:pt x="10924148" y="1076681"/>
                </a:cubicBezTo>
                <a:cubicBezTo>
                  <a:pt x="10907451" y="1282601"/>
                  <a:pt x="10901393" y="1437752"/>
                  <a:pt x="10924148" y="1604458"/>
                </a:cubicBezTo>
                <a:cubicBezTo>
                  <a:pt x="10946903" y="1771164"/>
                  <a:pt x="10940311" y="1967882"/>
                  <a:pt x="10924148" y="2068902"/>
                </a:cubicBezTo>
                <a:cubicBezTo>
                  <a:pt x="10907985" y="2169922"/>
                  <a:pt x="10923570" y="2481783"/>
                  <a:pt x="10924148" y="2638901"/>
                </a:cubicBezTo>
                <a:cubicBezTo>
                  <a:pt x="10904572" y="2905972"/>
                  <a:pt x="10637314" y="3170259"/>
                  <a:pt x="10396355" y="3166694"/>
                </a:cubicBezTo>
                <a:cubicBezTo>
                  <a:pt x="10264113" y="3146092"/>
                  <a:pt x="10082636" y="3144945"/>
                  <a:pt x="9837136" y="3166694"/>
                </a:cubicBezTo>
                <a:cubicBezTo>
                  <a:pt x="9591636" y="3188443"/>
                  <a:pt x="9448704" y="3147689"/>
                  <a:pt x="9277918" y="3166694"/>
                </a:cubicBezTo>
                <a:cubicBezTo>
                  <a:pt x="9107132" y="3185699"/>
                  <a:pt x="8865130" y="3187755"/>
                  <a:pt x="8620014" y="3166694"/>
                </a:cubicBezTo>
                <a:cubicBezTo>
                  <a:pt x="8374898" y="3145633"/>
                  <a:pt x="8348095" y="3172108"/>
                  <a:pt x="8159481" y="3166694"/>
                </a:cubicBezTo>
                <a:cubicBezTo>
                  <a:pt x="7970867" y="3161280"/>
                  <a:pt x="7822762" y="3183608"/>
                  <a:pt x="7698948" y="3166694"/>
                </a:cubicBezTo>
                <a:cubicBezTo>
                  <a:pt x="7575134" y="3149780"/>
                  <a:pt x="7502258" y="3162780"/>
                  <a:pt x="7337101" y="3166694"/>
                </a:cubicBezTo>
                <a:cubicBezTo>
                  <a:pt x="7171944" y="3170608"/>
                  <a:pt x="7056811" y="3145464"/>
                  <a:pt x="6777882" y="3166694"/>
                </a:cubicBezTo>
                <a:cubicBezTo>
                  <a:pt x="6498953" y="3187924"/>
                  <a:pt x="6269160" y="3179510"/>
                  <a:pt x="6021293" y="3166694"/>
                </a:cubicBezTo>
                <a:cubicBezTo>
                  <a:pt x="5773426" y="3153878"/>
                  <a:pt x="5634411" y="3140390"/>
                  <a:pt x="5363388" y="3166694"/>
                </a:cubicBezTo>
                <a:cubicBezTo>
                  <a:pt x="5092365" y="3192998"/>
                  <a:pt x="5121450" y="3165390"/>
                  <a:pt x="4902855" y="3166694"/>
                </a:cubicBezTo>
                <a:cubicBezTo>
                  <a:pt x="4684260" y="3167998"/>
                  <a:pt x="4695055" y="3183845"/>
                  <a:pt x="4541008" y="3166694"/>
                </a:cubicBezTo>
                <a:cubicBezTo>
                  <a:pt x="4386961" y="3149543"/>
                  <a:pt x="3964872" y="3143783"/>
                  <a:pt x="3685733" y="3166694"/>
                </a:cubicBezTo>
                <a:cubicBezTo>
                  <a:pt x="3406595" y="3189605"/>
                  <a:pt x="3338961" y="3174612"/>
                  <a:pt x="3126514" y="3166694"/>
                </a:cubicBezTo>
                <a:cubicBezTo>
                  <a:pt x="2914067" y="3158776"/>
                  <a:pt x="2594557" y="3168144"/>
                  <a:pt x="2369925" y="3166694"/>
                </a:cubicBezTo>
                <a:cubicBezTo>
                  <a:pt x="2145293" y="3165244"/>
                  <a:pt x="2177530" y="3182587"/>
                  <a:pt x="2008077" y="3166694"/>
                </a:cubicBezTo>
                <a:cubicBezTo>
                  <a:pt x="1838624" y="3150801"/>
                  <a:pt x="1723539" y="3184074"/>
                  <a:pt x="1547544" y="3166694"/>
                </a:cubicBezTo>
                <a:cubicBezTo>
                  <a:pt x="1371549" y="3149314"/>
                  <a:pt x="848866" y="3136939"/>
                  <a:pt x="527793" y="3166694"/>
                </a:cubicBezTo>
                <a:cubicBezTo>
                  <a:pt x="254563" y="3125813"/>
                  <a:pt x="-49887" y="2968073"/>
                  <a:pt x="0" y="2638901"/>
                </a:cubicBezTo>
                <a:cubicBezTo>
                  <a:pt x="-18532" y="2463091"/>
                  <a:pt x="-21096" y="2300454"/>
                  <a:pt x="0" y="2174457"/>
                </a:cubicBezTo>
                <a:cubicBezTo>
                  <a:pt x="21096" y="2048460"/>
                  <a:pt x="-3611" y="1890858"/>
                  <a:pt x="0" y="1667791"/>
                </a:cubicBezTo>
                <a:cubicBezTo>
                  <a:pt x="3611" y="1444724"/>
                  <a:pt x="22481" y="1255983"/>
                  <a:pt x="0" y="1118903"/>
                </a:cubicBezTo>
                <a:cubicBezTo>
                  <a:pt x="-22481" y="981823"/>
                  <a:pt x="21349" y="703659"/>
                  <a:pt x="0" y="527793"/>
                </a:cubicBezTo>
                <a:close/>
              </a:path>
              <a:path w="10924148" h="3166694" stroke="0" extrusionOk="0">
                <a:moveTo>
                  <a:pt x="0" y="527793"/>
                </a:moveTo>
                <a:cubicBezTo>
                  <a:pt x="-8893" y="232446"/>
                  <a:pt x="236824" y="13390"/>
                  <a:pt x="527793" y="0"/>
                </a:cubicBezTo>
                <a:cubicBezTo>
                  <a:pt x="781163" y="-4135"/>
                  <a:pt x="890398" y="5018"/>
                  <a:pt x="1087012" y="0"/>
                </a:cubicBezTo>
                <a:cubicBezTo>
                  <a:pt x="1283626" y="-5018"/>
                  <a:pt x="1574496" y="-1592"/>
                  <a:pt x="1843601" y="0"/>
                </a:cubicBezTo>
                <a:cubicBezTo>
                  <a:pt x="2112706" y="1592"/>
                  <a:pt x="2043182" y="1445"/>
                  <a:pt x="2205449" y="0"/>
                </a:cubicBezTo>
                <a:cubicBezTo>
                  <a:pt x="2367716" y="-1445"/>
                  <a:pt x="2709093" y="3490"/>
                  <a:pt x="2962038" y="0"/>
                </a:cubicBezTo>
                <a:cubicBezTo>
                  <a:pt x="3214983" y="-3490"/>
                  <a:pt x="3176102" y="-5103"/>
                  <a:pt x="3323886" y="0"/>
                </a:cubicBezTo>
                <a:cubicBezTo>
                  <a:pt x="3471670" y="5103"/>
                  <a:pt x="3834935" y="16319"/>
                  <a:pt x="4080475" y="0"/>
                </a:cubicBezTo>
                <a:cubicBezTo>
                  <a:pt x="4326015" y="-16319"/>
                  <a:pt x="4601113" y="3127"/>
                  <a:pt x="4738379" y="0"/>
                </a:cubicBezTo>
                <a:cubicBezTo>
                  <a:pt x="4875645" y="-3127"/>
                  <a:pt x="5178878" y="-24976"/>
                  <a:pt x="5297598" y="0"/>
                </a:cubicBezTo>
                <a:cubicBezTo>
                  <a:pt x="5416318" y="24976"/>
                  <a:pt x="5762309" y="-22207"/>
                  <a:pt x="5955502" y="0"/>
                </a:cubicBezTo>
                <a:cubicBezTo>
                  <a:pt x="6148695" y="22207"/>
                  <a:pt x="6370749" y="1826"/>
                  <a:pt x="6712092" y="0"/>
                </a:cubicBezTo>
                <a:cubicBezTo>
                  <a:pt x="7053435" y="-1826"/>
                  <a:pt x="7174669" y="-4520"/>
                  <a:pt x="7369996" y="0"/>
                </a:cubicBezTo>
                <a:cubicBezTo>
                  <a:pt x="7565323" y="4520"/>
                  <a:pt x="7704246" y="12704"/>
                  <a:pt x="7830529" y="0"/>
                </a:cubicBezTo>
                <a:cubicBezTo>
                  <a:pt x="7956812" y="-12704"/>
                  <a:pt x="8182575" y="198"/>
                  <a:pt x="8291062" y="0"/>
                </a:cubicBezTo>
                <a:cubicBezTo>
                  <a:pt x="8399549" y="-198"/>
                  <a:pt x="8552166" y="-21352"/>
                  <a:pt x="8751595" y="0"/>
                </a:cubicBezTo>
                <a:cubicBezTo>
                  <a:pt x="8951024" y="21352"/>
                  <a:pt x="9044890" y="17630"/>
                  <a:pt x="9212128" y="0"/>
                </a:cubicBezTo>
                <a:cubicBezTo>
                  <a:pt x="9379366" y="-17630"/>
                  <a:pt x="10067894" y="7159"/>
                  <a:pt x="10396355" y="0"/>
                </a:cubicBezTo>
                <a:cubicBezTo>
                  <a:pt x="10701653" y="2389"/>
                  <a:pt x="10944400" y="232256"/>
                  <a:pt x="10924148" y="527793"/>
                </a:cubicBezTo>
                <a:cubicBezTo>
                  <a:pt x="10912173" y="783338"/>
                  <a:pt x="10941833" y="812867"/>
                  <a:pt x="10924148" y="1076681"/>
                </a:cubicBezTo>
                <a:cubicBezTo>
                  <a:pt x="10906463" y="1340495"/>
                  <a:pt x="10910489" y="1386552"/>
                  <a:pt x="10924148" y="1604458"/>
                </a:cubicBezTo>
                <a:cubicBezTo>
                  <a:pt x="10937807" y="1822364"/>
                  <a:pt x="10901535" y="1969882"/>
                  <a:pt x="10924148" y="2132235"/>
                </a:cubicBezTo>
                <a:cubicBezTo>
                  <a:pt x="10946761" y="2294588"/>
                  <a:pt x="10922336" y="2513989"/>
                  <a:pt x="10924148" y="2638901"/>
                </a:cubicBezTo>
                <a:cubicBezTo>
                  <a:pt x="10912696" y="2886697"/>
                  <a:pt x="10680509" y="3168875"/>
                  <a:pt x="10396355" y="3166694"/>
                </a:cubicBezTo>
                <a:cubicBezTo>
                  <a:pt x="10238181" y="3183417"/>
                  <a:pt x="9954472" y="3151883"/>
                  <a:pt x="9837136" y="3166694"/>
                </a:cubicBezTo>
                <a:cubicBezTo>
                  <a:pt x="9719800" y="3181505"/>
                  <a:pt x="9555834" y="3183360"/>
                  <a:pt x="9277918" y="3166694"/>
                </a:cubicBezTo>
                <a:cubicBezTo>
                  <a:pt x="9000002" y="3150028"/>
                  <a:pt x="8989319" y="3168415"/>
                  <a:pt x="8718699" y="3166694"/>
                </a:cubicBezTo>
                <a:cubicBezTo>
                  <a:pt x="8448079" y="3164973"/>
                  <a:pt x="8464799" y="3177586"/>
                  <a:pt x="8356852" y="3166694"/>
                </a:cubicBezTo>
                <a:cubicBezTo>
                  <a:pt x="8248905" y="3155802"/>
                  <a:pt x="8075977" y="3168383"/>
                  <a:pt x="7995005" y="3166694"/>
                </a:cubicBezTo>
                <a:cubicBezTo>
                  <a:pt x="7914033" y="3165005"/>
                  <a:pt x="7799548" y="3170201"/>
                  <a:pt x="7633158" y="3166694"/>
                </a:cubicBezTo>
                <a:cubicBezTo>
                  <a:pt x="7466768" y="3163187"/>
                  <a:pt x="7305770" y="3182805"/>
                  <a:pt x="7073939" y="3166694"/>
                </a:cubicBezTo>
                <a:cubicBezTo>
                  <a:pt x="6842108" y="3150583"/>
                  <a:pt x="6744544" y="3168842"/>
                  <a:pt x="6416035" y="3166694"/>
                </a:cubicBezTo>
                <a:cubicBezTo>
                  <a:pt x="6087526" y="3164546"/>
                  <a:pt x="5961470" y="3135012"/>
                  <a:pt x="5560760" y="3166694"/>
                </a:cubicBezTo>
                <a:cubicBezTo>
                  <a:pt x="5160051" y="3198376"/>
                  <a:pt x="5039437" y="3174903"/>
                  <a:pt x="4902855" y="3166694"/>
                </a:cubicBezTo>
                <a:cubicBezTo>
                  <a:pt x="4766274" y="3158485"/>
                  <a:pt x="4679292" y="3151237"/>
                  <a:pt x="4541008" y="3166694"/>
                </a:cubicBezTo>
                <a:cubicBezTo>
                  <a:pt x="4402724" y="3182151"/>
                  <a:pt x="4006876" y="3158048"/>
                  <a:pt x="3784418" y="3166694"/>
                </a:cubicBezTo>
                <a:cubicBezTo>
                  <a:pt x="3561960" y="3175341"/>
                  <a:pt x="3466521" y="3155148"/>
                  <a:pt x="3323886" y="3166694"/>
                </a:cubicBezTo>
                <a:cubicBezTo>
                  <a:pt x="3181251" y="3178240"/>
                  <a:pt x="2785919" y="3189703"/>
                  <a:pt x="2567296" y="3166694"/>
                </a:cubicBezTo>
                <a:cubicBezTo>
                  <a:pt x="2348673" y="3143686"/>
                  <a:pt x="2228781" y="3152188"/>
                  <a:pt x="1909392" y="3166694"/>
                </a:cubicBezTo>
                <a:cubicBezTo>
                  <a:pt x="1590003" y="3181200"/>
                  <a:pt x="1627273" y="3151902"/>
                  <a:pt x="1448859" y="3166694"/>
                </a:cubicBezTo>
                <a:cubicBezTo>
                  <a:pt x="1270445" y="3181486"/>
                  <a:pt x="780008" y="3130217"/>
                  <a:pt x="527793" y="3166694"/>
                </a:cubicBezTo>
                <a:cubicBezTo>
                  <a:pt x="227965" y="3147615"/>
                  <a:pt x="11842" y="2957123"/>
                  <a:pt x="0" y="2638901"/>
                </a:cubicBezTo>
                <a:cubicBezTo>
                  <a:pt x="-15642" y="2516489"/>
                  <a:pt x="-4949" y="2358366"/>
                  <a:pt x="0" y="2174457"/>
                </a:cubicBezTo>
                <a:cubicBezTo>
                  <a:pt x="4949" y="1990548"/>
                  <a:pt x="-26512" y="1777210"/>
                  <a:pt x="0" y="1604458"/>
                </a:cubicBezTo>
                <a:cubicBezTo>
                  <a:pt x="26512" y="1431706"/>
                  <a:pt x="2299" y="1247352"/>
                  <a:pt x="0" y="1140014"/>
                </a:cubicBezTo>
                <a:cubicBezTo>
                  <a:pt x="-2299" y="1032676"/>
                  <a:pt x="-16017" y="830992"/>
                  <a:pt x="0" y="52779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Bét-tô-ven là nhà soạn nhạc cổ điển vĩ đại trên thế giới. Ông đã sáng tác nhiều bản nhạc nổi tiếng, trong số đó có Bản xô-nát Ánh trăng.</a:t>
            </a:r>
            <a:endParaRPr lang="en-US" sz="48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288340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1026" name="Picture 2" descr="CÃ³ bao nhiÃªu hÃ nh tinh trong VÅ© trá»¥? Báº¡n biáº¿t gÃ¬ vá» má»t khÃ´ng gian bÃ­ áº¥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676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6159" y="1316566"/>
            <a:ext cx="10558733" cy="4788960"/>
          </a:xfrm>
          <a:prstGeom prst="rect">
            <a:avLst/>
          </a:prstGeom>
          <a:solidFill>
            <a:schemeClr val="accent1">
              <a:lumMod val="75000"/>
              <a:alpha val="72000"/>
            </a:schemeClr>
          </a:solidFill>
          <a:ln w="57150">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p:cNvSpPr/>
          <p:nvPr/>
        </p:nvSpPr>
        <p:spPr>
          <a:xfrm>
            <a:off x="856467" y="1330368"/>
            <a:ext cx="10557000" cy="4605748"/>
          </a:xfrm>
          <a:prstGeom prst="rect">
            <a:avLst/>
          </a:prstGeom>
        </p:spPr>
        <p:txBody>
          <a:bodyPr wrap="square">
            <a:spAutoFit/>
          </a:bodyPr>
          <a:lstStyle/>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Đọc đúng từ ngữ, câu, đoạn và toàn bộ câu chuyện Bét-tô-ven và bản xô - nát “Ánh trăng”.</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Biết đọc diễn cảm với giọng kể ca ngợi, khâm phục tài năng và lòng nhân ái của nhà soạn nhạc cổ điển vĩ đại Bét-tô-ven. Biết đọc diễn cảm lời người dẫn chuyện.</a:t>
            </a:r>
          </a:p>
          <a:p>
            <a:pPr lvl="0" algn="just" defTabSz="1219170">
              <a:buClr>
                <a:srgbClr val="000000"/>
              </a:buClr>
            </a:pPr>
            <a:r>
              <a:rPr lang="vi-VN" sz="2933" b="1" kern="0" dirty="0">
                <a:solidFill>
                  <a:srgbClr val="FFFFFF"/>
                </a:solidFill>
                <a:latin typeface="Cambria" panose="02040503050406030204" pitchFamily="18" charset="0"/>
                <a:ea typeface="Cambria" panose="02040503050406030204" pitchFamily="18" charset="0"/>
                <a:cs typeface="Arial"/>
                <a:sym typeface="Arial"/>
              </a:rPr>
              <a:t>- Hiểu điều tác giả muốn nói qua câu chuyện: 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p>
        </p:txBody>
      </p:sp>
      <p:pic>
        <p:nvPicPr>
          <p:cNvPr id="3" name="Picture 2">
            <a:extLst>
              <a:ext uri="{FF2B5EF4-FFF2-40B4-BE49-F238E27FC236}">
                <a16:creationId xmlns:a16="http://schemas.microsoft.com/office/drawing/2014/main" id="{B42287C9-BB87-978B-7EA8-FCDC033B4AEF}"/>
              </a:ext>
            </a:extLst>
          </p:cNvPr>
          <p:cNvPicPr>
            <a:picLocks noChangeAspect="1"/>
          </p:cNvPicPr>
          <p:nvPr/>
        </p:nvPicPr>
        <p:blipFill>
          <a:blip r:embed="rId4"/>
          <a:stretch>
            <a:fillRect/>
          </a:stretch>
        </p:blipFill>
        <p:spPr>
          <a:xfrm>
            <a:off x="3423601" y="0"/>
            <a:ext cx="10278747" cy="1591194"/>
          </a:xfrm>
          <a:prstGeom prst="rect">
            <a:avLst/>
          </a:prstGeom>
        </p:spPr>
      </p:pic>
    </p:spTree>
    <p:extLst>
      <p:ext uri="{BB962C8B-B14F-4D97-AF65-F5344CB8AC3E}">
        <p14:creationId xmlns:p14="http://schemas.microsoft.com/office/powerpoint/2010/main" val="773650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2"/>
            <a:ext cx="10924148" cy="3663319"/>
          </a:xfrm>
          <a:custGeom>
            <a:avLst/>
            <a:gdLst>
              <a:gd name="connsiteX0" fmla="*/ 0 w 10924148"/>
              <a:gd name="connsiteY0" fmla="*/ 610565 h 3663319"/>
              <a:gd name="connsiteX1" fmla="*/ 610565 w 10924148"/>
              <a:gd name="connsiteY1" fmla="*/ 0 h 3663319"/>
              <a:gd name="connsiteX2" fmla="*/ 1206608 w 10924148"/>
              <a:gd name="connsiteY2" fmla="*/ 0 h 3663319"/>
              <a:gd name="connsiteX3" fmla="*/ 2093741 w 10924148"/>
              <a:gd name="connsiteY3" fmla="*/ 0 h 3663319"/>
              <a:gd name="connsiteX4" fmla="*/ 2592753 w 10924148"/>
              <a:gd name="connsiteY4" fmla="*/ 0 h 3663319"/>
              <a:gd name="connsiteX5" fmla="*/ 3188795 w 10924148"/>
              <a:gd name="connsiteY5" fmla="*/ 0 h 3663319"/>
              <a:gd name="connsiteX6" fmla="*/ 3687808 w 10924148"/>
              <a:gd name="connsiteY6" fmla="*/ 0 h 3663319"/>
              <a:gd name="connsiteX7" fmla="*/ 4477911 w 10924148"/>
              <a:gd name="connsiteY7" fmla="*/ 0 h 3663319"/>
              <a:gd name="connsiteX8" fmla="*/ 5268014 w 10924148"/>
              <a:gd name="connsiteY8" fmla="*/ 0 h 3663319"/>
              <a:gd name="connsiteX9" fmla="*/ 6058117 w 10924148"/>
              <a:gd name="connsiteY9" fmla="*/ 0 h 3663319"/>
              <a:gd name="connsiteX10" fmla="*/ 6460099 w 10924148"/>
              <a:gd name="connsiteY10" fmla="*/ 0 h 3663319"/>
              <a:gd name="connsiteX11" fmla="*/ 6862081 w 10924148"/>
              <a:gd name="connsiteY11" fmla="*/ 0 h 3663319"/>
              <a:gd name="connsiteX12" fmla="*/ 7555154 w 10924148"/>
              <a:gd name="connsiteY12" fmla="*/ 0 h 3663319"/>
              <a:gd name="connsiteX13" fmla="*/ 8345256 w 10924148"/>
              <a:gd name="connsiteY13" fmla="*/ 0 h 3663319"/>
              <a:gd name="connsiteX14" fmla="*/ 8747239 w 10924148"/>
              <a:gd name="connsiteY14" fmla="*/ 0 h 3663319"/>
              <a:gd name="connsiteX15" fmla="*/ 9634372 w 10924148"/>
              <a:gd name="connsiteY15" fmla="*/ 0 h 3663319"/>
              <a:gd name="connsiteX16" fmla="*/ 10313583 w 10924148"/>
              <a:gd name="connsiteY16" fmla="*/ 0 h 3663319"/>
              <a:gd name="connsiteX17" fmla="*/ 10924148 w 10924148"/>
              <a:gd name="connsiteY17" fmla="*/ 610565 h 3663319"/>
              <a:gd name="connsiteX18" fmla="*/ 10924148 w 10924148"/>
              <a:gd name="connsiteY18" fmla="*/ 1147847 h 3663319"/>
              <a:gd name="connsiteX19" fmla="*/ 10924148 w 10924148"/>
              <a:gd name="connsiteY19" fmla="*/ 1807238 h 3663319"/>
              <a:gd name="connsiteX20" fmla="*/ 10924148 w 10924148"/>
              <a:gd name="connsiteY20" fmla="*/ 2466629 h 3663319"/>
              <a:gd name="connsiteX21" fmla="*/ 10924148 w 10924148"/>
              <a:gd name="connsiteY21" fmla="*/ 3052754 h 3663319"/>
              <a:gd name="connsiteX22" fmla="*/ 10313583 w 10924148"/>
              <a:gd name="connsiteY22" fmla="*/ 3663319 h 3663319"/>
              <a:gd name="connsiteX23" fmla="*/ 9911601 w 10924148"/>
              <a:gd name="connsiteY23" fmla="*/ 3663319 h 3663319"/>
              <a:gd name="connsiteX24" fmla="*/ 9509619 w 10924148"/>
              <a:gd name="connsiteY24" fmla="*/ 3663319 h 3663319"/>
              <a:gd name="connsiteX25" fmla="*/ 9107636 w 10924148"/>
              <a:gd name="connsiteY25" fmla="*/ 3663319 h 3663319"/>
              <a:gd name="connsiteX26" fmla="*/ 8317534 w 10924148"/>
              <a:gd name="connsiteY26" fmla="*/ 3663319 h 3663319"/>
              <a:gd name="connsiteX27" fmla="*/ 7818521 w 10924148"/>
              <a:gd name="connsiteY27" fmla="*/ 3663319 h 3663319"/>
              <a:gd name="connsiteX28" fmla="*/ 7222479 w 10924148"/>
              <a:gd name="connsiteY28" fmla="*/ 3663319 h 3663319"/>
              <a:gd name="connsiteX29" fmla="*/ 6529406 w 10924148"/>
              <a:gd name="connsiteY29" fmla="*/ 3663319 h 3663319"/>
              <a:gd name="connsiteX30" fmla="*/ 6030394 w 10924148"/>
              <a:gd name="connsiteY30" fmla="*/ 3663319 h 3663319"/>
              <a:gd name="connsiteX31" fmla="*/ 5531381 w 10924148"/>
              <a:gd name="connsiteY31" fmla="*/ 3663319 h 3663319"/>
              <a:gd name="connsiteX32" fmla="*/ 5129399 w 10924148"/>
              <a:gd name="connsiteY32" fmla="*/ 3663319 h 3663319"/>
              <a:gd name="connsiteX33" fmla="*/ 4533357 w 10924148"/>
              <a:gd name="connsiteY33" fmla="*/ 3663319 h 3663319"/>
              <a:gd name="connsiteX34" fmla="*/ 3743254 w 10924148"/>
              <a:gd name="connsiteY34" fmla="*/ 3663319 h 3663319"/>
              <a:gd name="connsiteX35" fmla="*/ 3050181 w 10924148"/>
              <a:gd name="connsiteY35" fmla="*/ 3663319 h 3663319"/>
              <a:gd name="connsiteX36" fmla="*/ 2551169 w 10924148"/>
              <a:gd name="connsiteY36" fmla="*/ 3663319 h 3663319"/>
              <a:gd name="connsiteX37" fmla="*/ 2149186 w 10924148"/>
              <a:gd name="connsiteY37" fmla="*/ 3663319 h 3663319"/>
              <a:gd name="connsiteX38" fmla="*/ 1262053 w 10924148"/>
              <a:gd name="connsiteY38" fmla="*/ 3663319 h 3663319"/>
              <a:gd name="connsiteX39" fmla="*/ 610565 w 10924148"/>
              <a:gd name="connsiteY39" fmla="*/ 3663319 h 3663319"/>
              <a:gd name="connsiteX40" fmla="*/ 0 w 10924148"/>
              <a:gd name="connsiteY40" fmla="*/ 3052754 h 3663319"/>
              <a:gd name="connsiteX41" fmla="*/ 0 w 10924148"/>
              <a:gd name="connsiteY41" fmla="*/ 2466629 h 3663319"/>
              <a:gd name="connsiteX42" fmla="*/ 0 w 10924148"/>
              <a:gd name="connsiteY42" fmla="*/ 1831660 h 3663319"/>
              <a:gd name="connsiteX43" fmla="*/ 0 w 10924148"/>
              <a:gd name="connsiteY43" fmla="*/ 1269956 h 3663319"/>
              <a:gd name="connsiteX44" fmla="*/ 0 w 10924148"/>
              <a:gd name="connsiteY44" fmla="*/ 610565 h 366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663319" fill="none" extrusionOk="0">
                <a:moveTo>
                  <a:pt x="0" y="610565"/>
                </a:moveTo>
                <a:cubicBezTo>
                  <a:pt x="-2579" y="232973"/>
                  <a:pt x="201278" y="-31493"/>
                  <a:pt x="610565" y="0"/>
                </a:cubicBezTo>
                <a:cubicBezTo>
                  <a:pt x="828140" y="28211"/>
                  <a:pt x="1035382" y="-961"/>
                  <a:pt x="1206608" y="0"/>
                </a:cubicBezTo>
                <a:cubicBezTo>
                  <a:pt x="1377834" y="961"/>
                  <a:pt x="1655949" y="-12408"/>
                  <a:pt x="2093741" y="0"/>
                </a:cubicBezTo>
                <a:cubicBezTo>
                  <a:pt x="2531533" y="12408"/>
                  <a:pt x="2377757" y="11213"/>
                  <a:pt x="2592753" y="0"/>
                </a:cubicBezTo>
                <a:cubicBezTo>
                  <a:pt x="2807749" y="-11213"/>
                  <a:pt x="2914715" y="-22525"/>
                  <a:pt x="3188795" y="0"/>
                </a:cubicBezTo>
                <a:cubicBezTo>
                  <a:pt x="3462875" y="22525"/>
                  <a:pt x="3458012" y="5897"/>
                  <a:pt x="3687808" y="0"/>
                </a:cubicBezTo>
                <a:cubicBezTo>
                  <a:pt x="3917604" y="-5897"/>
                  <a:pt x="4151664" y="-16539"/>
                  <a:pt x="4477911" y="0"/>
                </a:cubicBezTo>
                <a:cubicBezTo>
                  <a:pt x="4804158" y="16539"/>
                  <a:pt x="4984374" y="25734"/>
                  <a:pt x="5268014" y="0"/>
                </a:cubicBezTo>
                <a:cubicBezTo>
                  <a:pt x="5551654" y="-25734"/>
                  <a:pt x="5869030" y="26404"/>
                  <a:pt x="6058117" y="0"/>
                </a:cubicBezTo>
                <a:cubicBezTo>
                  <a:pt x="6247204" y="-26404"/>
                  <a:pt x="6269289" y="8140"/>
                  <a:pt x="6460099" y="0"/>
                </a:cubicBezTo>
                <a:cubicBezTo>
                  <a:pt x="6650909" y="-8140"/>
                  <a:pt x="6757060" y="17711"/>
                  <a:pt x="6862081" y="0"/>
                </a:cubicBezTo>
                <a:cubicBezTo>
                  <a:pt x="6967102" y="-17711"/>
                  <a:pt x="7300530" y="9019"/>
                  <a:pt x="7555154" y="0"/>
                </a:cubicBezTo>
                <a:cubicBezTo>
                  <a:pt x="7809778" y="-9019"/>
                  <a:pt x="8013594" y="-25060"/>
                  <a:pt x="8345256" y="0"/>
                </a:cubicBezTo>
                <a:cubicBezTo>
                  <a:pt x="8676918" y="25060"/>
                  <a:pt x="8603512" y="-2743"/>
                  <a:pt x="8747239" y="0"/>
                </a:cubicBezTo>
                <a:cubicBezTo>
                  <a:pt x="8890966" y="2743"/>
                  <a:pt x="9382224" y="12016"/>
                  <a:pt x="9634372" y="0"/>
                </a:cubicBezTo>
                <a:cubicBezTo>
                  <a:pt x="9886520" y="-12016"/>
                  <a:pt x="10177381" y="31184"/>
                  <a:pt x="10313583" y="0"/>
                </a:cubicBezTo>
                <a:cubicBezTo>
                  <a:pt x="10628582" y="43903"/>
                  <a:pt x="10963432" y="245606"/>
                  <a:pt x="10924148" y="610565"/>
                </a:cubicBezTo>
                <a:cubicBezTo>
                  <a:pt x="10913356" y="740565"/>
                  <a:pt x="10944668" y="921695"/>
                  <a:pt x="10924148" y="1147847"/>
                </a:cubicBezTo>
                <a:cubicBezTo>
                  <a:pt x="10903628" y="1373999"/>
                  <a:pt x="10896385" y="1535616"/>
                  <a:pt x="10924148" y="1807238"/>
                </a:cubicBezTo>
                <a:cubicBezTo>
                  <a:pt x="10951911" y="2078860"/>
                  <a:pt x="10948354" y="2198178"/>
                  <a:pt x="10924148" y="2466629"/>
                </a:cubicBezTo>
                <a:cubicBezTo>
                  <a:pt x="10899942" y="2735080"/>
                  <a:pt x="10943658" y="2808520"/>
                  <a:pt x="10924148" y="3052754"/>
                </a:cubicBezTo>
                <a:cubicBezTo>
                  <a:pt x="10933462" y="3454375"/>
                  <a:pt x="10664399" y="3665495"/>
                  <a:pt x="10313583" y="3663319"/>
                </a:cubicBezTo>
                <a:cubicBezTo>
                  <a:pt x="10159818" y="3679869"/>
                  <a:pt x="10022591" y="3657370"/>
                  <a:pt x="9911601" y="3663319"/>
                </a:cubicBezTo>
                <a:cubicBezTo>
                  <a:pt x="9800611" y="3669268"/>
                  <a:pt x="9709595" y="3668077"/>
                  <a:pt x="9509619" y="3663319"/>
                </a:cubicBezTo>
                <a:cubicBezTo>
                  <a:pt x="9309643" y="3658561"/>
                  <a:pt x="9223405" y="3662405"/>
                  <a:pt x="9107636" y="3663319"/>
                </a:cubicBezTo>
                <a:cubicBezTo>
                  <a:pt x="8991867" y="3664233"/>
                  <a:pt x="8614338" y="3662866"/>
                  <a:pt x="8317534" y="3663319"/>
                </a:cubicBezTo>
                <a:cubicBezTo>
                  <a:pt x="8020730" y="3663772"/>
                  <a:pt x="8023029" y="3669411"/>
                  <a:pt x="7818521" y="3663319"/>
                </a:cubicBezTo>
                <a:cubicBezTo>
                  <a:pt x="7614013" y="3657227"/>
                  <a:pt x="7448322" y="3662901"/>
                  <a:pt x="7222479" y="3663319"/>
                </a:cubicBezTo>
                <a:cubicBezTo>
                  <a:pt x="6996636" y="3663737"/>
                  <a:pt x="6785515" y="3697168"/>
                  <a:pt x="6529406" y="3663319"/>
                </a:cubicBezTo>
                <a:cubicBezTo>
                  <a:pt x="6273297" y="3629470"/>
                  <a:pt x="6262172" y="3656768"/>
                  <a:pt x="6030394" y="3663319"/>
                </a:cubicBezTo>
                <a:cubicBezTo>
                  <a:pt x="5798616" y="3669870"/>
                  <a:pt x="5761385" y="3659258"/>
                  <a:pt x="5531381" y="3663319"/>
                </a:cubicBezTo>
                <a:cubicBezTo>
                  <a:pt x="5301377" y="3667380"/>
                  <a:pt x="5314766" y="3673659"/>
                  <a:pt x="5129399" y="3663319"/>
                </a:cubicBezTo>
                <a:cubicBezTo>
                  <a:pt x="4944032" y="3652979"/>
                  <a:pt x="4680545" y="3692115"/>
                  <a:pt x="4533357" y="3663319"/>
                </a:cubicBezTo>
                <a:cubicBezTo>
                  <a:pt x="4386169" y="3634523"/>
                  <a:pt x="3951096" y="3660799"/>
                  <a:pt x="3743254" y="3663319"/>
                </a:cubicBezTo>
                <a:cubicBezTo>
                  <a:pt x="3535412" y="3665839"/>
                  <a:pt x="3381211" y="3638197"/>
                  <a:pt x="3050181" y="3663319"/>
                </a:cubicBezTo>
                <a:cubicBezTo>
                  <a:pt x="2719151" y="3688441"/>
                  <a:pt x="2653155" y="3670373"/>
                  <a:pt x="2551169" y="3663319"/>
                </a:cubicBezTo>
                <a:cubicBezTo>
                  <a:pt x="2449183" y="3656265"/>
                  <a:pt x="2334304" y="3657131"/>
                  <a:pt x="2149186" y="3663319"/>
                </a:cubicBezTo>
                <a:cubicBezTo>
                  <a:pt x="1964068" y="3669507"/>
                  <a:pt x="1500079" y="3703720"/>
                  <a:pt x="1262053" y="3663319"/>
                </a:cubicBezTo>
                <a:cubicBezTo>
                  <a:pt x="1024027" y="3622918"/>
                  <a:pt x="921662" y="3695301"/>
                  <a:pt x="610565" y="3663319"/>
                </a:cubicBezTo>
                <a:cubicBezTo>
                  <a:pt x="318846" y="3662240"/>
                  <a:pt x="33574" y="3349744"/>
                  <a:pt x="0" y="3052754"/>
                </a:cubicBezTo>
                <a:cubicBezTo>
                  <a:pt x="-2584" y="2821819"/>
                  <a:pt x="-23436" y="2639006"/>
                  <a:pt x="0" y="2466629"/>
                </a:cubicBezTo>
                <a:cubicBezTo>
                  <a:pt x="23436" y="2294252"/>
                  <a:pt x="-30755" y="2148906"/>
                  <a:pt x="0" y="1831660"/>
                </a:cubicBezTo>
                <a:cubicBezTo>
                  <a:pt x="30755" y="1514414"/>
                  <a:pt x="25336" y="1454702"/>
                  <a:pt x="0" y="1269956"/>
                </a:cubicBezTo>
                <a:cubicBezTo>
                  <a:pt x="-25336" y="1085210"/>
                  <a:pt x="-17373" y="902403"/>
                  <a:pt x="0" y="610565"/>
                </a:cubicBezTo>
                <a:close/>
              </a:path>
              <a:path w="10924148" h="3663319" stroke="0" extrusionOk="0">
                <a:moveTo>
                  <a:pt x="0" y="610565"/>
                </a:moveTo>
                <a:cubicBezTo>
                  <a:pt x="-44050" y="254264"/>
                  <a:pt x="273752" y="10071"/>
                  <a:pt x="610565" y="0"/>
                </a:cubicBezTo>
                <a:cubicBezTo>
                  <a:pt x="807773" y="20694"/>
                  <a:pt x="1065883" y="-15039"/>
                  <a:pt x="1206608" y="0"/>
                </a:cubicBezTo>
                <a:cubicBezTo>
                  <a:pt x="1347333" y="15039"/>
                  <a:pt x="1649317" y="13345"/>
                  <a:pt x="1996710" y="0"/>
                </a:cubicBezTo>
                <a:cubicBezTo>
                  <a:pt x="2344103" y="-13345"/>
                  <a:pt x="2259594" y="9112"/>
                  <a:pt x="2398693" y="0"/>
                </a:cubicBezTo>
                <a:cubicBezTo>
                  <a:pt x="2537792" y="-9112"/>
                  <a:pt x="2932312" y="-39185"/>
                  <a:pt x="3188795" y="0"/>
                </a:cubicBezTo>
                <a:cubicBezTo>
                  <a:pt x="3445278" y="39185"/>
                  <a:pt x="3476146" y="-13259"/>
                  <a:pt x="3590778" y="0"/>
                </a:cubicBezTo>
                <a:cubicBezTo>
                  <a:pt x="3705410" y="13259"/>
                  <a:pt x="4007248" y="-29953"/>
                  <a:pt x="4380881" y="0"/>
                </a:cubicBezTo>
                <a:cubicBezTo>
                  <a:pt x="4754514" y="29953"/>
                  <a:pt x="4767108" y="-1598"/>
                  <a:pt x="5073953" y="0"/>
                </a:cubicBezTo>
                <a:cubicBezTo>
                  <a:pt x="5380798" y="1598"/>
                  <a:pt x="5418853" y="17556"/>
                  <a:pt x="5669996" y="0"/>
                </a:cubicBezTo>
                <a:cubicBezTo>
                  <a:pt x="5921139" y="-17556"/>
                  <a:pt x="6051290" y="8202"/>
                  <a:pt x="6363069" y="0"/>
                </a:cubicBezTo>
                <a:cubicBezTo>
                  <a:pt x="6674848" y="-8202"/>
                  <a:pt x="6991764" y="36491"/>
                  <a:pt x="7153171" y="0"/>
                </a:cubicBezTo>
                <a:cubicBezTo>
                  <a:pt x="7314578" y="-36491"/>
                  <a:pt x="7543994" y="1394"/>
                  <a:pt x="7846244" y="0"/>
                </a:cubicBezTo>
                <a:cubicBezTo>
                  <a:pt x="8148494" y="-1394"/>
                  <a:pt x="8179076" y="2508"/>
                  <a:pt x="8345256" y="0"/>
                </a:cubicBezTo>
                <a:cubicBezTo>
                  <a:pt x="8511436" y="-2508"/>
                  <a:pt x="8711764" y="24649"/>
                  <a:pt x="8844269" y="0"/>
                </a:cubicBezTo>
                <a:cubicBezTo>
                  <a:pt x="8976774" y="-24649"/>
                  <a:pt x="9177023" y="-10920"/>
                  <a:pt x="9343281" y="0"/>
                </a:cubicBezTo>
                <a:cubicBezTo>
                  <a:pt x="9509539" y="10920"/>
                  <a:pt x="10017714" y="597"/>
                  <a:pt x="10313583" y="0"/>
                </a:cubicBezTo>
                <a:cubicBezTo>
                  <a:pt x="10662170" y="21212"/>
                  <a:pt x="10908731" y="301660"/>
                  <a:pt x="10924148" y="610565"/>
                </a:cubicBezTo>
                <a:cubicBezTo>
                  <a:pt x="10938476" y="851994"/>
                  <a:pt x="10908259" y="964834"/>
                  <a:pt x="10924148" y="1245534"/>
                </a:cubicBezTo>
                <a:cubicBezTo>
                  <a:pt x="10940037" y="1526234"/>
                  <a:pt x="10926348" y="1611224"/>
                  <a:pt x="10924148" y="1831660"/>
                </a:cubicBezTo>
                <a:cubicBezTo>
                  <a:pt x="10921948" y="2052096"/>
                  <a:pt x="10906295" y="2217887"/>
                  <a:pt x="10924148" y="2442207"/>
                </a:cubicBezTo>
                <a:cubicBezTo>
                  <a:pt x="10942001" y="2666527"/>
                  <a:pt x="10907340" y="2750265"/>
                  <a:pt x="10924148" y="3052754"/>
                </a:cubicBezTo>
                <a:cubicBezTo>
                  <a:pt x="10917128" y="3395902"/>
                  <a:pt x="10700303" y="3724075"/>
                  <a:pt x="10313583" y="3663319"/>
                </a:cubicBezTo>
                <a:cubicBezTo>
                  <a:pt x="10023061" y="3693312"/>
                  <a:pt x="9885793" y="3642194"/>
                  <a:pt x="9620510" y="3663319"/>
                </a:cubicBezTo>
                <a:cubicBezTo>
                  <a:pt x="9355227" y="3684444"/>
                  <a:pt x="9284911" y="3677390"/>
                  <a:pt x="9121498" y="3663319"/>
                </a:cubicBezTo>
                <a:cubicBezTo>
                  <a:pt x="8958085" y="3649248"/>
                  <a:pt x="8760198" y="3676047"/>
                  <a:pt x="8525455" y="3663319"/>
                </a:cubicBezTo>
                <a:cubicBezTo>
                  <a:pt x="8290712" y="3650591"/>
                  <a:pt x="8116764" y="3644726"/>
                  <a:pt x="7929413" y="3663319"/>
                </a:cubicBezTo>
                <a:cubicBezTo>
                  <a:pt x="7742062" y="3681912"/>
                  <a:pt x="7666338" y="3651230"/>
                  <a:pt x="7527431" y="3663319"/>
                </a:cubicBezTo>
                <a:cubicBezTo>
                  <a:pt x="7388524" y="3675408"/>
                  <a:pt x="7264877" y="3670716"/>
                  <a:pt x="7125449" y="3663319"/>
                </a:cubicBezTo>
                <a:cubicBezTo>
                  <a:pt x="6986021" y="3655922"/>
                  <a:pt x="6839995" y="3677151"/>
                  <a:pt x="6723466" y="3663319"/>
                </a:cubicBezTo>
                <a:cubicBezTo>
                  <a:pt x="6606937" y="3649487"/>
                  <a:pt x="6375140" y="3661614"/>
                  <a:pt x="6127424" y="3663319"/>
                </a:cubicBezTo>
                <a:cubicBezTo>
                  <a:pt x="5879708" y="3665024"/>
                  <a:pt x="5610413" y="3685108"/>
                  <a:pt x="5434351" y="3663319"/>
                </a:cubicBezTo>
                <a:cubicBezTo>
                  <a:pt x="5258289" y="3641530"/>
                  <a:pt x="4910949" y="3636138"/>
                  <a:pt x="4547218" y="3663319"/>
                </a:cubicBezTo>
                <a:cubicBezTo>
                  <a:pt x="4183487" y="3690500"/>
                  <a:pt x="4002616" y="3634749"/>
                  <a:pt x="3854145" y="3663319"/>
                </a:cubicBezTo>
                <a:cubicBezTo>
                  <a:pt x="3705674" y="3691889"/>
                  <a:pt x="3611670" y="3662940"/>
                  <a:pt x="3452163" y="3663319"/>
                </a:cubicBezTo>
                <a:cubicBezTo>
                  <a:pt x="3292656" y="3663698"/>
                  <a:pt x="2934436" y="3664152"/>
                  <a:pt x="2662060" y="3663319"/>
                </a:cubicBezTo>
                <a:cubicBezTo>
                  <a:pt x="2389684" y="3662486"/>
                  <a:pt x="2271328" y="3680836"/>
                  <a:pt x="2163048" y="3663319"/>
                </a:cubicBezTo>
                <a:cubicBezTo>
                  <a:pt x="2054768" y="3645802"/>
                  <a:pt x="1727338" y="3655534"/>
                  <a:pt x="1372945" y="3663319"/>
                </a:cubicBezTo>
                <a:cubicBezTo>
                  <a:pt x="1018552" y="3671104"/>
                  <a:pt x="876228" y="3680381"/>
                  <a:pt x="610565" y="3663319"/>
                </a:cubicBezTo>
                <a:cubicBezTo>
                  <a:pt x="199290" y="3662833"/>
                  <a:pt x="-23544" y="3367940"/>
                  <a:pt x="0" y="3052754"/>
                </a:cubicBezTo>
                <a:cubicBezTo>
                  <a:pt x="-6752" y="2858101"/>
                  <a:pt x="22552" y="2669360"/>
                  <a:pt x="0" y="2515472"/>
                </a:cubicBezTo>
                <a:cubicBezTo>
                  <a:pt x="-22552" y="2361584"/>
                  <a:pt x="-29933" y="2191169"/>
                  <a:pt x="0" y="1880503"/>
                </a:cubicBezTo>
                <a:cubicBezTo>
                  <a:pt x="29933" y="1569837"/>
                  <a:pt x="-1390" y="1512900"/>
                  <a:pt x="0" y="1294378"/>
                </a:cubicBezTo>
                <a:cubicBezTo>
                  <a:pt x="1390" y="1075857"/>
                  <a:pt x="29383" y="887442"/>
                  <a:pt x="0" y="61056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libri" panose="020F0502020204030204"/>
              </a:rPr>
              <a:t>   </a:t>
            </a:r>
            <a:r>
              <a:rPr lang="vi-VN" sz="2400" dirty="0">
                <a:solidFill>
                  <a:prstClr val="black"/>
                </a:solidFill>
                <a:latin typeface="Calibri" panose="020F0502020204030204"/>
              </a:rPr>
              <a:t>Tương truyền, vào một đêm trăng sáng, Bét-tô ven đến cây cầu bắc qua 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C40792-E082-E545-2C43-354F5DE3E74D}"/>
              </a:ext>
            </a:extLst>
          </p:cNvPr>
          <p:cNvCxnSpPr>
            <a:cxnSpLocks/>
          </p:cNvCxnSpPr>
          <p:nvPr/>
        </p:nvCxnSpPr>
        <p:spPr>
          <a:xfrm flipV="1">
            <a:off x="2986056" y="490292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131E498D-BB6C-3BF2-7B0A-879C9FF89D9E}"/>
              </a:ext>
            </a:extLst>
          </p:cNvPr>
          <p:cNvCxnSpPr>
            <a:cxnSpLocks/>
          </p:cNvCxnSpPr>
          <p:nvPr/>
        </p:nvCxnSpPr>
        <p:spPr>
          <a:xfrm flipV="1">
            <a:off x="7132753" y="48603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C1CC2F04-F3B3-5A75-821D-8CF9B33C972A}"/>
              </a:ext>
            </a:extLst>
          </p:cNvPr>
          <p:cNvCxnSpPr>
            <a:cxnSpLocks/>
          </p:cNvCxnSpPr>
          <p:nvPr/>
        </p:nvCxnSpPr>
        <p:spPr>
          <a:xfrm flipV="1">
            <a:off x="1529395" y="528569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B4E49911-EC5B-3186-D93A-CE9083D6AAF7}"/>
              </a:ext>
            </a:extLst>
          </p:cNvPr>
          <p:cNvCxnSpPr>
            <a:cxnSpLocks/>
          </p:cNvCxnSpPr>
          <p:nvPr/>
        </p:nvCxnSpPr>
        <p:spPr>
          <a:xfrm flipV="1">
            <a:off x="7558056" y="5264432"/>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69E379A4-1FE8-02F3-32C3-B901BAF0CEA8}"/>
              </a:ext>
            </a:extLst>
          </p:cNvPr>
          <p:cNvCxnSpPr>
            <a:cxnSpLocks/>
          </p:cNvCxnSpPr>
          <p:nvPr/>
        </p:nvCxnSpPr>
        <p:spPr>
          <a:xfrm flipV="1">
            <a:off x="7621851" y="527506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196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2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20523"/>
            <a:ext cx="10924148" cy="3918500"/>
          </a:xfrm>
          <a:custGeom>
            <a:avLst/>
            <a:gdLst>
              <a:gd name="connsiteX0" fmla="*/ 0 w 10924148"/>
              <a:gd name="connsiteY0" fmla="*/ 653096 h 3918500"/>
              <a:gd name="connsiteX1" fmla="*/ 653096 w 10924148"/>
              <a:gd name="connsiteY1" fmla="*/ 0 h 3918500"/>
              <a:gd name="connsiteX2" fmla="*/ 1243913 w 10924148"/>
              <a:gd name="connsiteY2" fmla="*/ 0 h 3918500"/>
              <a:gd name="connsiteX3" fmla="*/ 2123269 w 10924148"/>
              <a:gd name="connsiteY3" fmla="*/ 0 h 3918500"/>
              <a:gd name="connsiteX4" fmla="*/ 2617907 w 10924148"/>
              <a:gd name="connsiteY4" fmla="*/ 0 h 3918500"/>
              <a:gd name="connsiteX5" fmla="*/ 3208724 w 10924148"/>
              <a:gd name="connsiteY5" fmla="*/ 0 h 3918500"/>
              <a:gd name="connsiteX6" fmla="*/ 3703362 w 10924148"/>
              <a:gd name="connsiteY6" fmla="*/ 0 h 3918500"/>
              <a:gd name="connsiteX7" fmla="*/ 4486538 w 10924148"/>
              <a:gd name="connsiteY7" fmla="*/ 0 h 3918500"/>
              <a:gd name="connsiteX8" fmla="*/ 5269715 w 10924148"/>
              <a:gd name="connsiteY8" fmla="*/ 0 h 3918500"/>
              <a:gd name="connsiteX9" fmla="*/ 6052891 w 10924148"/>
              <a:gd name="connsiteY9" fmla="*/ 0 h 3918500"/>
              <a:gd name="connsiteX10" fmla="*/ 6451349 w 10924148"/>
              <a:gd name="connsiteY10" fmla="*/ 0 h 3918500"/>
              <a:gd name="connsiteX11" fmla="*/ 6849808 w 10924148"/>
              <a:gd name="connsiteY11" fmla="*/ 0 h 3918500"/>
              <a:gd name="connsiteX12" fmla="*/ 7536805 w 10924148"/>
              <a:gd name="connsiteY12" fmla="*/ 0 h 3918500"/>
              <a:gd name="connsiteX13" fmla="*/ 8319981 w 10924148"/>
              <a:gd name="connsiteY13" fmla="*/ 0 h 3918500"/>
              <a:gd name="connsiteX14" fmla="*/ 8718439 w 10924148"/>
              <a:gd name="connsiteY14" fmla="*/ 0 h 3918500"/>
              <a:gd name="connsiteX15" fmla="*/ 9597795 w 10924148"/>
              <a:gd name="connsiteY15" fmla="*/ 0 h 3918500"/>
              <a:gd name="connsiteX16" fmla="*/ 10271052 w 10924148"/>
              <a:gd name="connsiteY16" fmla="*/ 0 h 3918500"/>
              <a:gd name="connsiteX17" fmla="*/ 10924148 w 10924148"/>
              <a:gd name="connsiteY17" fmla="*/ 653096 h 3918500"/>
              <a:gd name="connsiteX18" fmla="*/ 10924148 w 10924148"/>
              <a:gd name="connsiteY18" fmla="*/ 1227804 h 3918500"/>
              <a:gd name="connsiteX19" fmla="*/ 10924148 w 10924148"/>
              <a:gd name="connsiteY19" fmla="*/ 1933127 h 3918500"/>
              <a:gd name="connsiteX20" fmla="*/ 10924148 w 10924148"/>
              <a:gd name="connsiteY20" fmla="*/ 2638450 h 3918500"/>
              <a:gd name="connsiteX21" fmla="*/ 10924148 w 10924148"/>
              <a:gd name="connsiteY21" fmla="*/ 3265404 h 3918500"/>
              <a:gd name="connsiteX22" fmla="*/ 10271052 w 10924148"/>
              <a:gd name="connsiteY22" fmla="*/ 3918500 h 3918500"/>
              <a:gd name="connsiteX23" fmla="*/ 9872594 w 10924148"/>
              <a:gd name="connsiteY23" fmla="*/ 3918500 h 3918500"/>
              <a:gd name="connsiteX24" fmla="*/ 9474136 w 10924148"/>
              <a:gd name="connsiteY24" fmla="*/ 3918500 h 3918500"/>
              <a:gd name="connsiteX25" fmla="*/ 9075677 w 10924148"/>
              <a:gd name="connsiteY25" fmla="*/ 3918500 h 3918500"/>
              <a:gd name="connsiteX26" fmla="*/ 8292501 w 10924148"/>
              <a:gd name="connsiteY26" fmla="*/ 3918500 h 3918500"/>
              <a:gd name="connsiteX27" fmla="*/ 7797863 w 10924148"/>
              <a:gd name="connsiteY27" fmla="*/ 3918500 h 3918500"/>
              <a:gd name="connsiteX28" fmla="*/ 7207046 w 10924148"/>
              <a:gd name="connsiteY28" fmla="*/ 3918500 h 3918500"/>
              <a:gd name="connsiteX29" fmla="*/ 6520049 w 10924148"/>
              <a:gd name="connsiteY29" fmla="*/ 3918500 h 3918500"/>
              <a:gd name="connsiteX30" fmla="*/ 6025411 w 10924148"/>
              <a:gd name="connsiteY30" fmla="*/ 3918500 h 3918500"/>
              <a:gd name="connsiteX31" fmla="*/ 5530774 w 10924148"/>
              <a:gd name="connsiteY31" fmla="*/ 3918500 h 3918500"/>
              <a:gd name="connsiteX32" fmla="*/ 5132316 w 10924148"/>
              <a:gd name="connsiteY32" fmla="*/ 3918500 h 3918500"/>
              <a:gd name="connsiteX33" fmla="*/ 4541498 w 10924148"/>
              <a:gd name="connsiteY33" fmla="*/ 3918500 h 3918500"/>
              <a:gd name="connsiteX34" fmla="*/ 3758322 w 10924148"/>
              <a:gd name="connsiteY34" fmla="*/ 3918500 h 3918500"/>
              <a:gd name="connsiteX35" fmla="*/ 3071325 w 10924148"/>
              <a:gd name="connsiteY35" fmla="*/ 3918500 h 3918500"/>
              <a:gd name="connsiteX36" fmla="*/ 2576687 w 10924148"/>
              <a:gd name="connsiteY36" fmla="*/ 3918500 h 3918500"/>
              <a:gd name="connsiteX37" fmla="*/ 2178229 w 10924148"/>
              <a:gd name="connsiteY37" fmla="*/ 3918500 h 3918500"/>
              <a:gd name="connsiteX38" fmla="*/ 1298873 w 10924148"/>
              <a:gd name="connsiteY38" fmla="*/ 3918500 h 3918500"/>
              <a:gd name="connsiteX39" fmla="*/ 653096 w 10924148"/>
              <a:gd name="connsiteY39" fmla="*/ 3918500 h 3918500"/>
              <a:gd name="connsiteX40" fmla="*/ 0 w 10924148"/>
              <a:gd name="connsiteY40" fmla="*/ 3265404 h 3918500"/>
              <a:gd name="connsiteX41" fmla="*/ 0 w 10924148"/>
              <a:gd name="connsiteY41" fmla="*/ 2638450 h 3918500"/>
              <a:gd name="connsiteX42" fmla="*/ 0 w 10924148"/>
              <a:gd name="connsiteY42" fmla="*/ 1959250 h 3918500"/>
              <a:gd name="connsiteX43" fmla="*/ 0 w 10924148"/>
              <a:gd name="connsiteY43" fmla="*/ 1358419 h 3918500"/>
              <a:gd name="connsiteX44" fmla="*/ 0 w 10924148"/>
              <a:gd name="connsiteY44" fmla="*/ 653096 h 391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24148" h="3918500" fill="none" extrusionOk="0">
                <a:moveTo>
                  <a:pt x="0" y="653096"/>
                </a:moveTo>
                <a:cubicBezTo>
                  <a:pt x="-2457" y="253937"/>
                  <a:pt x="274265" y="-7924"/>
                  <a:pt x="653096" y="0"/>
                </a:cubicBezTo>
                <a:cubicBezTo>
                  <a:pt x="886789" y="-19151"/>
                  <a:pt x="1048906" y="-22798"/>
                  <a:pt x="1243913" y="0"/>
                </a:cubicBezTo>
                <a:cubicBezTo>
                  <a:pt x="1438920" y="22798"/>
                  <a:pt x="1770605" y="-10739"/>
                  <a:pt x="2123269" y="0"/>
                </a:cubicBezTo>
                <a:cubicBezTo>
                  <a:pt x="2475933" y="10739"/>
                  <a:pt x="2505859" y="-20728"/>
                  <a:pt x="2617907" y="0"/>
                </a:cubicBezTo>
                <a:cubicBezTo>
                  <a:pt x="2729955" y="20728"/>
                  <a:pt x="3025063" y="-4136"/>
                  <a:pt x="3208724" y="0"/>
                </a:cubicBezTo>
                <a:cubicBezTo>
                  <a:pt x="3392385" y="4136"/>
                  <a:pt x="3511543" y="-446"/>
                  <a:pt x="3703362" y="0"/>
                </a:cubicBezTo>
                <a:cubicBezTo>
                  <a:pt x="3895181" y="446"/>
                  <a:pt x="4303182" y="34043"/>
                  <a:pt x="4486538" y="0"/>
                </a:cubicBezTo>
                <a:cubicBezTo>
                  <a:pt x="4669894" y="-34043"/>
                  <a:pt x="4937345" y="-2521"/>
                  <a:pt x="5269715" y="0"/>
                </a:cubicBezTo>
                <a:cubicBezTo>
                  <a:pt x="5602085" y="2521"/>
                  <a:pt x="5881712" y="-31857"/>
                  <a:pt x="6052891" y="0"/>
                </a:cubicBezTo>
                <a:cubicBezTo>
                  <a:pt x="6224070" y="31857"/>
                  <a:pt x="6316184" y="13132"/>
                  <a:pt x="6451349" y="0"/>
                </a:cubicBezTo>
                <a:cubicBezTo>
                  <a:pt x="6586514" y="-13132"/>
                  <a:pt x="6690184" y="-1023"/>
                  <a:pt x="6849808" y="0"/>
                </a:cubicBezTo>
                <a:cubicBezTo>
                  <a:pt x="7009432" y="1023"/>
                  <a:pt x="7361893" y="-23733"/>
                  <a:pt x="7536805" y="0"/>
                </a:cubicBezTo>
                <a:cubicBezTo>
                  <a:pt x="7711717" y="23733"/>
                  <a:pt x="7976449" y="-37290"/>
                  <a:pt x="8319981" y="0"/>
                </a:cubicBezTo>
                <a:cubicBezTo>
                  <a:pt x="8663513" y="37290"/>
                  <a:pt x="8524464" y="15591"/>
                  <a:pt x="8718439" y="0"/>
                </a:cubicBezTo>
                <a:cubicBezTo>
                  <a:pt x="8912414" y="-15591"/>
                  <a:pt x="9225116" y="-24364"/>
                  <a:pt x="9597795" y="0"/>
                </a:cubicBezTo>
                <a:cubicBezTo>
                  <a:pt x="9970474" y="24364"/>
                  <a:pt x="10030913" y="12903"/>
                  <a:pt x="10271052" y="0"/>
                </a:cubicBezTo>
                <a:cubicBezTo>
                  <a:pt x="10626486" y="10400"/>
                  <a:pt x="10994528" y="242680"/>
                  <a:pt x="10924148" y="653096"/>
                </a:cubicBezTo>
                <a:cubicBezTo>
                  <a:pt x="10941560" y="873763"/>
                  <a:pt x="10932322" y="983341"/>
                  <a:pt x="10924148" y="1227804"/>
                </a:cubicBezTo>
                <a:cubicBezTo>
                  <a:pt x="10915974" y="1472267"/>
                  <a:pt x="10947433" y="1717079"/>
                  <a:pt x="10924148" y="1933127"/>
                </a:cubicBezTo>
                <a:cubicBezTo>
                  <a:pt x="10900863" y="2149175"/>
                  <a:pt x="10916105" y="2451619"/>
                  <a:pt x="10924148" y="2638450"/>
                </a:cubicBezTo>
                <a:cubicBezTo>
                  <a:pt x="10932191" y="2825281"/>
                  <a:pt x="10914213" y="3055513"/>
                  <a:pt x="10924148" y="3265404"/>
                </a:cubicBezTo>
                <a:cubicBezTo>
                  <a:pt x="10932179" y="3681639"/>
                  <a:pt x="10668489" y="3924373"/>
                  <a:pt x="10271052" y="3918500"/>
                </a:cubicBezTo>
                <a:cubicBezTo>
                  <a:pt x="10146047" y="3935784"/>
                  <a:pt x="9994897" y="3899984"/>
                  <a:pt x="9872594" y="3918500"/>
                </a:cubicBezTo>
                <a:cubicBezTo>
                  <a:pt x="9750291" y="3937016"/>
                  <a:pt x="9663333" y="3907041"/>
                  <a:pt x="9474136" y="3918500"/>
                </a:cubicBezTo>
                <a:cubicBezTo>
                  <a:pt x="9284939" y="3929959"/>
                  <a:pt x="9253716" y="3903632"/>
                  <a:pt x="9075677" y="3918500"/>
                </a:cubicBezTo>
                <a:cubicBezTo>
                  <a:pt x="8897638" y="3933368"/>
                  <a:pt x="8546239" y="3902701"/>
                  <a:pt x="8292501" y="3918500"/>
                </a:cubicBezTo>
                <a:cubicBezTo>
                  <a:pt x="8038763" y="3934299"/>
                  <a:pt x="8019347" y="3939128"/>
                  <a:pt x="7797863" y="3918500"/>
                </a:cubicBezTo>
                <a:cubicBezTo>
                  <a:pt x="7576379" y="3897872"/>
                  <a:pt x="7407863" y="3922661"/>
                  <a:pt x="7207046" y="3918500"/>
                </a:cubicBezTo>
                <a:cubicBezTo>
                  <a:pt x="7006229" y="3914339"/>
                  <a:pt x="6713586" y="3933708"/>
                  <a:pt x="6520049" y="3918500"/>
                </a:cubicBezTo>
                <a:cubicBezTo>
                  <a:pt x="6326512" y="3903292"/>
                  <a:pt x="6254196" y="3932196"/>
                  <a:pt x="6025411" y="3918500"/>
                </a:cubicBezTo>
                <a:cubicBezTo>
                  <a:pt x="5796626" y="3904804"/>
                  <a:pt x="5696515" y="3909245"/>
                  <a:pt x="5530774" y="3918500"/>
                </a:cubicBezTo>
                <a:cubicBezTo>
                  <a:pt x="5365033" y="3927755"/>
                  <a:pt x="5252129" y="3923233"/>
                  <a:pt x="5132316" y="3918500"/>
                </a:cubicBezTo>
                <a:cubicBezTo>
                  <a:pt x="5012503" y="3913767"/>
                  <a:pt x="4707811" y="3891925"/>
                  <a:pt x="4541498" y="3918500"/>
                </a:cubicBezTo>
                <a:cubicBezTo>
                  <a:pt x="4375185" y="3945075"/>
                  <a:pt x="3978661" y="3935663"/>
                  <a:pt x="3758322" y="3918500"/>
                </a:cubicBezTo>
                <a:cubicBezTo>
                  <a:pt x="3537983" y="3901337"/>
                  <a:pt x="3337655" y="3938148"/>
                  <a:pt x="3071325" y="3918500"/>
                </a:cubicBezTo>
                <a:cubicBezTo>
                  <a:pt x="2804995" y="3898852"/>
                  <a:pt x="2746204" y="3930503"/>
                  <a:pt x="2576687" y="3918500"/>
                </a:cubicBezTo>
                <a:cubicBezTo>
                  <a:pt x="2407170" y="3906497"/>
                  <a:pt x="2335685" y="3923729"/>
                  <a:pt x="2178229" y="3918500"/>
                </a:cubicBezTo>
                <a:cubicBezTo>
                  <a:pt x="2020773" y="3913271"/>
                  <a:pt x="1509404" y="3916183"/>
                  <a:pt x="1298873" y="3918500"/>
                </a:cubicBezTo>
                <a:cubicBezTo>
                  <a:pt x="1088342" y="3920817"/>
                  <a:pt x="859542" y="3932726"/>
                  <a:pt x="653096" y="3918500"/>
                </a:cubicBezTo>
                <a:cubicBezTo>
                  <a:pt x="313311" y="3918004"/>
                  <a:pt x="17145" y="3605562"/>
                  <a:pt x="0" y="3265404"/>
                </a:cubicBezTo>
                <a:cubicBezTo>
                  <a:pt x="-24419" y="2969627"/>
                  <a:pt x="31253" y="2774400"/>
                  <a:pt x="0" y="2638450"/>
                </a:cubicBezTo>
                <a:cubicBezTo>
                  <a:pt x="-31253" y="2502500"/>
                  <a:pt x="-22100" y="2148622"/>
                  <a:pt x="0" y="1959250"/>
                </a:cubicBezTo>
                <a:cubicBezTo>
                  <a:pt x="22100" y="1769878"/>
                  <a:pt x="13623" y="1516271"/>
                  <a:pt x="0" y="1358419"/>
                </a:cubicBezTo>
                <a:cubicBezTo>
                  <a:pt x="-13623" y="1200567"/>
                  <a:pt x="-11853" y="897061"/>
                  <a:pt x="0" y="653096"/>
                </a:cubicBezTo>
                <a:close/>
              </a:path>
              <a:path w="10924148" h="3918500" stroke="0" extrusionOk="0">
                <a:moveTo>
                  <a:pt x="0" y="653096"/>
                </a:moveTo>
                <a:cubicBezTo>
                  <a:pt x="-54193" y="268909"/>
                  <a:pt x="295507" y="79578"/>
                  <a:pt x="653096" y="0"/>
                </a:cubicBezTo>
                <a:cubicBezTo>
                  <a:pt x="927056" y="15393"/>
                  <a:pt x="1121698" y="-21020"/>
                  <a:pt x="1243913" y="0"/>
                </a:cubicBezTo>
                <a:cubicBezTo>
                  <a:pt x="1366128" y="21020"/>
                  <a:pt x="1717855" y="35204"/>
                  <a:pt x="2027090" y="0"/>
                </a:cubicBezTo>
                <a:cubicBezTo>
                  <a:pt x="2336325" y="-35204"/>
                  <a:pt x="2249299" y="17736"/>
                  <a:pt x="2425548" y="0"/>
                </a:cubicBezTo>
                <a:cubicBezTo>
                  <a:pt x="2601797" y="-17736"/>
                  <a:pt x="2981803" y="-1514"/>
                  <a:pt x="3208724" y="0"/>
                </a:cubicBezTo>
                <a:cubicBezTo>
                  <a:pt x="3435645" y="1514"/>
                  <a:pt x="3409216" y="16403"/>
                  <a:pt x="3607182" y="0"/>
                </a:cubicBezTo>
                <a:cubicBezTo>
                  <a:pt x="3805148" y="-16403"/>
                  <a:pt x="4032744" y="-37676"/>
                  <a:pt x="4390359" y="0"/>
                </a:cubicBezTo>
                <a:cubicBezTo>
                  <a:pt x="4747974" y="37676"/>
                  <a:pt x="4900072" y="29818"/>
                  <a:pt x="5077356" y="0"/>
                </a:cubicBezTo>
                <a:cubicBezTo>
                  <a:pt x="5254640" y="-29818"/>
                  <a:pt x="5536343" y="14149"/>
                  <a:pt x="5668173" y="0"/>
                </a:cubicBezTo>
                <a:cubicBezTo>
                  <a:pt x="5800003" y="-14149"/>
                  <a:pt x="6038760" y="-21414"/>
                  <a:pt x="6355170" y="0"/>
                </a:cubicBezTo>
                <a:cubicBezTo>
                  <a:pt x="6671580" y="21414"/>
                  <a:pt x="6886079" y="-23946"/>
                  <a:pt x="7138346" y="0"/>
                </a:cubicBezTo>
                <a:cubicBezTo>
                  <a:pt x="7390613" y="23946"/>
                  <a:pt x="7514372" y="-29127"/>
                  <a:pt x="7825343" y="0"/>
                </a:cubicBezTo>
                <a:cubicBezTo>
                  <a:pt x="8136314" y="29127"/>
                  <a:pt x="8110658" y="9585"/>
                  <a:pt x="8319981" y="0"/>
                </a:cubicBezTo>
                <a:cubicBezTo>
                  <a:pt x="8529304" y="-9585"/>
                  <a:pt x="8659865" y="13517"/>
                  <a:pt x="8814619" y="0"/>
                </a:cubicBezTo>
                <a:cubicBezTo>
                  <a:pt x="8969373" y="-13517"/>
                  <a:pt x="9110374" y="22672"/>
                  <a:pt x="9309256" y="0"/>
                </a:cubicBezTo>
                <a:cubicBezTo>
                  <a:pt x="9508138" y="-22672"/>
                  <a:pt x="10037138" y="17746"/>
                  <a:pt x="10271052" y="0"/>
                </a:cubicBezTo>
                <a:cubicBezTo>
                  <a:pt x="10659128" y="51033"/>
                  <a:pt x="10900565" y="335692"/>
                  <a:pt x="10924148" y="653096"/>
                </a:cubicBezTo>
                <a:cubicBezTo>
                  <a:pt x="10911780" y="983302"/>
                  <a:pt x="10956093" y="1141710"/>
                  <a:pt x="10924148" y="1332296"/>
                </a:cubicBezTo>
                <a:cubicBezTo>
                  <a:pt x="10892203" y="1522882"/>
                  <a:pt x="10946224" y="1798586"/>
                  <a:pt x="10924148" y="1959250"/>
                </a:cubicBezTo>
                <a:cubicBezTo>
                  <a:pt x="10902072" y="2119914"/>
                  <a:pt x="10919985" y="2288702"/>
                  <a:pt x="10924148" y="2612327"/>
                </a:cubicBezTo>
                <a:cubicBezTo>
                  <a:pt x="10928311" y="2935952"/>
                  <a:pt x="10933003" y="2982486"/>
                  <a:pt x="10924148" y="3265404"/>
                </a:cubicBezTo>
                <a:cubicBezTo>
                  <a:pt x="10904630" y="3642620"/>
                  <a:pt x="10654908" y="3946919"/>
                  <a:pt x="10271052" y="3918500"/>
                </a:cubicBezTo>
                <a:cubicBezTo>
                  <a:pt x="10024426" y="3931767"/>
                  <a:pt x="9736113" y="3937899"/>
                  <a:pt x="9584055" y="3918500"/>
                </a:cubicBezTo>
                <a:cubicBezTo>
                  <a:pt x="9431997" y="3899101"/>
                  <a:pt x="9302936" y="3935355"/>
                  <a:pt x="9089417" y="3918500"/>
                </a:cubicBezTo>
                <a:cubicBezTo>
                  <a:pt x="8875898" y="3901645"/>
                  <a:pt x="8660515" y="3898365"/>
                  <a:pt x="8498600" y="3918500"/>
                </a:cubicBezTo>
                <a:cubicBezTo>
                  <a:pt x="8336685" y="3938635"/>
                  <a:pt x="8090681" y="3926113"/>
                  <a:pt x="7907783" y="3918500"/>
                </a:cubicBezTo>
                <a:cubicBezTo>
                  <a:pt x="7724885" y="3910887"/>
                  <a:pt x="7698697" y="3903778"/>
                  <a:pt x="7509325" y="3918500"/>
                </a:cubicBezTo>
                <a:cubicBezTo>
                  <a:pt x="7319953" y="3933222"/>
                  <a:pt x="7282167" y="3914890"/>
                  <a:pt x="7110866" y="3918500"/>
                </a:cubicBezTo>
                <a:cubicBezTo>
                  <a:pt x="6939565" y="3922110"/>
                  <a:pt x="6897788" y="3925498"/>
                  <a:pt x="6712408" y="3918500"/>
                </a:cubicBezTo>
                <a:cubicBezTo>
                  <a:pt x="6527028" y="3911502"/>
                  <a:pt x="6317906" y="3910277"/>
                  <a:pt x="6121591" y="3918500"/>
                </a:cubicBezTo>
                <a:cubicBezTo>
                  <a:pt x="5925276" y="3926723"/>
                  <a:pt x="5727351" y="3931328"/>
                  <a:pt x="5434594" y="3918500"/>
                </a:cubicBezTo>
                <a:cubicBezTo>
                  <a:pt x="5141837" y="3905672"/>
                  <a:pt x="4852158" y="3925593"/>
                  <a:pt x="4555238" y="3918500"/>
                </a:cubicBezTo>
                <a:cubicBezTo>
                  <a:pt x="4258318" y="3911407"/>
                  <a:pt x="4119964" y="3926650"/>
                  <a:pt x="3868241" y="3918500"/>
                </a:cubicBezTo>
                <a:cubicBezTo>
                  <a:pt x="3616518" y="3910350"/>
                  <a:pt x="3596550" y="3925891"/>
                  <a:pt x="3469783" y="3918500"/>
                </a:cubicBezTo>
                <a:cubicBezTo>
                  <a:pt x="3343016" y="3911109"/>
                  <a:pt x="2900412" y="3945318"/>
                  <a:pt x="2686607" y="3918500"/>
                </a:cubicBezTo>
                <a:cubicBezTo>
                  <a:pt x="2472802" y="3891682"/>
                  <a:pt x="2354705" y="3913481"/>
                  <a:pt x="2191969" y="3918500"/>
                </a:cubicBezTo>
                <a:cubicBezTo>
                  <a:pt x="2029233" y="3923519"/>
                  <a:pt x="1762997" y="3931018"/>
                  <a:pt x="1408793" y="3918500"/>
                </a:cubicBezTo>
                <a:cubicBezTo>
                  <a:pt x="1054589" y="3905982"/>
                  <a:pt x="857076" y="3898852"/>
                  <a:pt x="653096" y="3918500"/>
                </a:cubicBezTo>
                <a:cubicBezTo>
                  <a:pt x="212334" y="3917975"/>
                  <a:pt x="-33886" y="3594407"/>
                  <a:pt x="0" y="3265404"/>
                </a:cubicBezTo>
                <a:cubicBezTo>
                  <a:pt x="10956" y="3041931"/>
                  <a:pt x="12504" y="2942634"/>
                  <a:pt x="0" y="2690696"/>
                </a:cubicBezTo>
                <a:cubicBezTo>
                  <a:pt x="-12504" y="2438758"/>
                  <a:pt x="-1609" y="2296763"/>
                  <a:pt x="0" y="2011496"/>
                </a:cubicBezTo>
                <a:cubicBezTo>
                  <a:pt x="1609" y="1726229"/>
                  <a:pt x="27538" y="1565770"/>
                  <a:pt x="0" y="1384542"/>
                </a:cubicBezTo>
                <a:cubicBezTo>
                  <a:pt x="-27538" y="1203314"/>
                  <a:pt x="-30973" y="949163"/>
                  <a:pt x="0" y="65309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9628CF1A-8CB6-100D-7ED3-B1AA1CCFC4AB}"/>
              </a:ext>
            </a:extLst>
          </p:cNvPr>
          <p:cNvCxnSpPr>
            <a:cxnSpLocks/>
          </p:cNvCxnSpPr>
          <p:nvPr/>
        </p:nvCxnSpPr>
        <p:spPr>
          <a:xfrm flipV="1">
            <a:off x="9992911" y="256376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D781B649-8DC7-2FF1-E61F-FA43FCD11653}"/>
              </a:ext>
            </a:extLst>
          </p:cNvPr>
          <p:cNvCxnSpPr>
            <a:cxnSpLocks/>
          </p:cNvCxnSpPr>
          <p:nvPr/>
        </p:nvCxnSpPr>
        <p:spPr>
          <a:xfrm flipV="1">
            <a:off x="7621850" y="3042227"/>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658DAE7F-02B8-D6CC-9774-C6D9202FFC79}"/>
              </a:ext>
            </a:extLst>
          </p:cNvPr>
          <p:cNvCxnSpPr>
            <a:cxnSpLocks/>
          </p:cNvCxnSpPr>
          <p:nvPr/>
        </p:nvCxnSpPr>
        <p:spPr>
          <a:xfrm flipV="1">
            <a:off x="1518762" y="3488794"/>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19A5D33-5D8D-5720-52F7-4CFBC1452AAD}"/>
              </a:ext>
            </a:extLst>
          </p:cNvPr>
          <p:cNvCxnSpPr>
            <a:cxnSpLocks/>
          </p:cNvCxnSpPr>
          <p:nvPr/>
        </p:nvCxnSpPr>
        <p:spPr>
          <a:xfrm flipV="1">
            <a:off x="5718622"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AFD1A89D-47EF-A7BA-4817-C6C9851E623B}"/>
              </a:ext>
            </a:extLst>
          </p:cNvPr>
          <p:cNvCxnSpPr>
            <a:cxnSpLocks/>
          </p:cNvCxnSpPr>
          <p:nvPr/>
        </p:nvCxnSpPr>
        <p:spPr>
          <a:xfrm flipV="1">
            <a:off x="5793049" y="34675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CB9ACA71-417E-5712-AEDC-7B88EDEA15D3}"/>
              </a:ext>
            </a:extLst>
          </p:cNvPr>
          <p:cNvCxnSpPr>
            <a:cxnSpLocks/>
          </p:cNvCxnSpPr>
          <p:nvPr/>
        </p:nvCxnSpPr>
        <p:spPr>
          <a:xfrm flipV="1">
            <a:off x="11247553" y="3456896"/>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A9405C62-D79B-6A07-2329-0B822B900AAF}"/>
              </a:ext>
            </a:extLst>
          </p:cNvPr>
          <p:cNvCxnSpPr>
            <a:cxnSpLocks/>
          </p:cNvCxnSpPr>
          <p:nvPr/>
        </p:nvCxnSpPr>
        <p:spPr>
          <a:xfrm flipV="1">
            <a:off x="9769628" y="39247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C4E94592-706E-313F-64EF-C61ECCC8F7F9}"/>
              </a:ext>
            </a:extLst>
          </p:cNvPr>
          <p:cNvCxnSpPr>
            <a:cxnSpLocks/>
          </p:cNvCxnSpPr>
          <p:nvPr/>
        </p:nvCxnSpPr>
        <p:spPr>
          <a:xfrm flipV="1">
            <a:off x="11311349" y="39140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CFB1A817-1465-AAAC-36DD-65F5CB07ED19}"/>
              </a:ext>
            </a:extLst>
          </p:cNvPr>
          <p:cNvCxnSpPr>
            <a:cxnSpLocks/>
          </p:cNvCxnSpPr>
          <p:nvPr/>
        </p:nvCxnSpPr>
        <p:spPr>
          <a:xfrm flipV="1">
            <a:off x="4910549" y="4371297"/>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5264AC27-6A8C-4804-C6E6-44A2828C97B4}"/>
              </a:ext>
            </a:extLst>
          </p:cNvPr>
          <p:cNvCxnSpPr>
            <a:cxnSpLocks/>
          </p:cNvCxnSpPr>
          <p:nvPr/>
        </p:nvCxnSpPr>
        <p:spPr>
          <a:xfrm flipV="1">
            <a:off x="11215656" y="4381930"/>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DD8CE882-8B8E-D8E3-3426-5771DFF8C284}"/>
              </a:ext>
            </a:extLst>
          </p:cNvPr>
          <p:cNvCxnSpPr>
            <a:cxnSpLocks/>
          </p:cNvCxnSpPr>
          <p:nvPr/>
        </p:nvCxnSpPr>
        <p:spPr>
          <a:xfrm flipV="1">
            <a:off x="11321982" y="4392563"/>
            <a:ext cx="117216" cy="437918"/>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10898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456F374-E39C-B8C2-28A6-F7C15FF82E47}"/>
              </a:ext>
            </a:extLst>
          </p:cNvPr>
          <p:cNvSpPr/>
          <p:nvPr/>
        </p:nvSpPr>
        <p:spPr>
          <a:xfrm>
            <a:off x="675973" y="2652420"/>
            <a:ext cx="10924148" cy="1738826"/>
          </a:xfrm>
          <a:custGeom>
            <a:avLst/>
            <a:gdLst>
              <a:gd name="connsiteX0" fmla="*/ 0 w 10924148"/>
              <a:gd name="connsiteY0" fmla="*/ 289810 h 1738826"/>
              <a:gd name="connsiteX1" fmla="*/ 289810 w 10924148"/>
              <a:gd name="connsiteY1" fmla="*/ 0 h 1738826"/>
              <a:gd name="connsiteX2" fmla="*/ 669109 w 10924148"/>
              <a:gd name="connsiteY2" fmla="*/ 0 h 1738826"/>
              <a:gd name="connsiteX3" fmla="*/ 1462190 w 10924148"/>
              <a:gd name="connsiteY3" fmla="*/ 0 h 1738826"/>
              <a:gd name="connsiteX4" fmla="*/ 2048380 w 10924148"/>
              <a:gd name="connsiteY4" fmla="*/ 0 h 1738826"/>
              <a:gd name="connsiteX5" fmla="*/ 2944906 w 10924148"/>
              <a:gd name="connsiteY5" fmla="*/ 0 h 1738826"/>
              <a:gd name="connsiteX6" fmla="*/ 3427650 w 10924148"/>
              <a:gd name="connsiteY6" fmla="*/ 0 h 1738826"/>
              <a:gd name="connsiteX7" fmla="*/ 4013840 w 10924148"/>
              <a:gd name="connsiteY7" fmla="*/ 0 h 1738826"/>
              <a:gd name="connsiteX8" fmla="*/ 4496585 w 10924148"/>
              <a:gd name="connsiteY8" fmla="*/ 0 h 1738826"/>
              <a:gd name="connsiteX9" fmla="*/ 5289665 w 10924148"/>
              <a:gd name="connsiteY9" fmla="*/ 0 h 1738826"/>
              <a:gd name="connsiteX10" fmla="*/ 6082746 w 10924148"/>
              <a:gd name="connsiteY10" fmla="*/ 0 h 1738826"/>
              <a:gd name="connsiteX11" fmla="*/ 6875826 w 10924148"/>
              <a:gd name="connsiteY11" fmla="*/ 0 h 1738826"/>
              <a:gd name="connsiteX12" fmla="*/ 7255126 w 10924148"/>
              <a:gd name="connsiteY12" fmla="*/ 0 h 1738826"/>
              <a:gd name="connsiteX13" fmla="*/ 7634425 w 10924148"/>
              <a:gd name="connsiteY13" fmla="*/ 0 h 1738826"/>
              <a:gd name="connsiteX14" fmla="*/ 8324060 w 10924148"/>
              <a:gd name="connsiteY14" fmla="*/ 0 h 1738826"/>
              <a:gd name="connsiteX15" fmla="*/ 9117141 w 10924148"/>
              <a:gd name="connsiteY15" fmla="*/ 0 h 1738826"/>
              <a:gd name="connsiteX16" fmla="*/ 9496440 w 10924148"/>
              <a:gd name="connsiteY16" fmla="*/ 0 h 1738826"/>
              <a:gd name="connsiteX17" fmla="*/ 10634338 w 10924148"/>
              <a:gd name="connsiteY17" fmla="*/ 0 h 1738826"/>
              <a:gd name="connsiteX18" fmla="*/ 10924148 w 10924148"/>
              <a:gd name="connsiteY18" fmla="*/ 289810 h 1738826"/>
              <a:gd name="connsiteX19" fmla="*/ 10924148 w 10924148"/>
              <a:gd name="connsiteY19" fmla="*/ 846229 h 1738826"/>
              <a:gd name="connsiteX20" fmla="*/ 10924148 w 10924148"/>
              <a:gd name="connsiteY20" fmla="*/ 1449016 h 1738826"/>
              <a:gd name="connsiteX21" fmla="*/ 10634338 w 10924148"/>
              <a:gd name="connsiteY21" fmla="*/ 1738826 h 1738826"/>
              <a:gd name="connsiteX22" fmla="*/ 10048148 w 10924148"/>
              <a:gd name="connsiteY22" fmla="*/ 1738826 h 1738826"/>
              <a:gd name="connsiteX23" fmla="*/ 9151622 w 10924148"/>
              <a:gd name="connsiteY23" fmla="*/ 1738826 h 1738826"/>
              <a:gd name="connsiteX24" fmla="*/ 8461987 w 10924148"/>
              <a:gd name="connsiteY24" fmla="*/ 1738826 h 1738826"/>
              <a:gd name="connsiteX25" fmla="*/ 8082688 w 10924148"/>
              <a:gd name="connsiteY25" fmla="*/ 1738826 h 1738826"/>
              <a:gd name="connsiteX26" fmla="*/ 7703388 w 10924148"/>
              <a:gd name="connsiteY26" fmla="*/ 1738826 h 1738826"/>
              <a:gd name="connsiteX27" fmla="*/ 7324089 w 10924148"/>
              <a:gd name="connsiteY27" fmla="*/ 1738826 h 1738826"/>
              <a:gd name="connsiteX28" fmla="*/ 6531009 w 10924148"/>
              <a:gd name="connsiteY28" fmla="*/ 1738826 h 1738826"/>
              <a:gd name="connsiteX29" fmla="*/ 6048264 w 10924148"/>
              <a:gd name="connsiteY29" fmla="*/ 1738826 h 1738826"/>
              <a:gd name="connsiteX30" fmla="*/ 5462074 w 10924148"/>
              <a:gd name="connsiteY30" fmla="*/ 1738826 h 1738826"/>
              <a:gd name="connsiteX31" fmla="*/ 4772439 w 10924148"/>
              <a:gd name="connsiteY31" fmla="*/ 1738826 h 1738826"/>
              <a:gd name="connsiteX32" fmla="*/ 4289694 w 10924148"/>
              <a:gd name="connsiteY32" fmla="*/ 1738826 h 1738826"/>
              <a:gd name="connsiteX33" fmla="*/ 3806950 w 10924148"/>
              <a:gd name="connsiteY33" fmla="*/ 1738826 h 1738826"/>
              <a:gd name="connsiteX34" fmla="*/ 3427650 w 10924148"/>
              <a:gd name="connsiteY34" fmla="*/ 1738826 h 1738826"/>
              <a:gd name="connsiteX35" fmla="*/ 2841460 w 10924148"/>
              <a:gd name="connsiteY35" fmla="*/ 1738826 h 1738826"/>
              <a:gd name="connsiteX36" fmla="*/ 2048380 w 10924148"/>
              <a:gd name="connsiteY36" fmla="*/ 1738826 h 1738826"/>
              <a:gd name="connsiteX37" fmla="*/ 1358745 w 10924148"/>
              <a:gd name="connsiteY37" fmla="*/ 1738826 h 1738826"/>
              <a:gd name="connsiteX38" fmla="*/ 876000 w 10924148"/>
              <a:gd name="connsiteY38" fmla="*/ 1738826 h 1738826"/>
              <a:gd name="connsiteX39" fmla="*/ 289810 w 10924148"/>
              <a:gd name="connsiteY39" fmla="*/ 1738826 h 1738826"/>
              <a:gd name="connsiteX40" fmla="*/ 0 w 10924148"/>
              <a:gd name="connsiteY40" fmla="*/ 1449016 h 1738826"/>
              <a:gd name="connsiteX41" fmla="*/ 0 w 10924148"/>
              <a:gd name="connsiteY41" fmla="*/ 869413 h 1738826"/>
              <a:gd name="connsiteX42" fmla="*/ 0 w 10924148"/>
              <a:gd name="connsiteY42" fmla="*/ 289810 h 17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24148" h="1738826" fill="none" extrusionOk="0">
                <a:moveTo>
                  <a:pt x="0" y="289810"/>
                </a:moveTo>
                <a:cubicBezTo>
                  <a:pt x="-10769" y="165479"/>
                  <a:pt x="129204" y="5884"/>
                  <a:pt x="289810" y="0"/>
                </a:cubicBezTo>
                <a:cubicBezTo>
                  <a:pt x="474686" y="-16701"/>
                  <a:pt x="498254" y="-10646"/>
                  <a:pt x="669109" y="0"/>
                </a:cubicBezTo>
                <a:cubicBezTo>
                  <a:pt x="839964" y="10646"/>
                  <a:pt x="1090317" y="-30087"/>
                  <a:pt x="1462190" y="0"/>
                </a:cubicBezTo>
                <a:cubicBezTo>
                  <a:pt x="1834063" y="30087"/>
                  <a:pt x="1872479" y="23874"/>
                  <a:pt x="2048380" y="0"/>
                </a:cubicBezTo>
                <a:cubicBezTo>
                  <a:pt x="2224281" y="-23874"/>
                  <a:pt x="2547893" y="-22833"/>
                  <a:pt x="2944906" y="0"/>
                </a:cubicBezTo>
                <a:cubicBezTo>
                  <a:pt x="3341919" y="22833"/>
                  <a:pt x="3202485" y="821"/>
                  <a:pt x="3427650" y="0"/>
                </a:cubicBezTo>
                <a:cubicBezTo>
                  <a:pt x="3652815" y="-821"/>
                  <a:pt x="3858482" y="-5099"/>
                  <a:pt x="4013840" y="0"/>
                </a:cubicBezTo>
                <a:cubicBezTo>
                  <a:pt x="4169198" y="5099"/>
                  <a:pt x="4266305" y="-8341"/>
                  <a:pt x="4496585" y="0"/>
                </a:cubicBezTo>
                <a:cubicBezTo>
                  <a:pt x="4726865" y="8341"/>
                  <a:pt x="4914658" y="-36790"/>
                  <a:pt x="5289665" y="0"/>
                </a:cubicBezTo>
                <a:cubicBezTo>
                  <a:pt x="5664672" y="36790"/>
                  <a:pt x="5750146" y="30943"/>
                  <a:pt x="6082746" y="0"/>
                </a:cubicBezTo>
                <a:cubicBezTo>
                  <a:pt x="6415346" y="-30943"/>
                  <a:pt x="6588233" y="1822"/>
                  <a:pt x="6875826" y="0"/>
                </a:cubicBezTo>
                <a:cubicBezTo>
                  <a:pt x="7163419" y="-1822"/>
                  <a:pt x="7127431" y="9875"/>
                  <a:pt x="7255126" y="0"/>
                </a:cubicBezTo>
                <a:cubicBezTo>
                  <a:pt x="7382821" y="-9875"/>
                  <a:pt x="7451195" y="-915"/>
                  <a:pt x="7634425" y="0"/>
                </a:cubicBezTo>
                <a:cubicBezTo>
                  <a:pt x="7817655" y="915"/>
                  <a:pt x="8050975" y="-9270"/>
                  <a:pt x="8324060" y="0"/>
                </a:cubicBezTo>
                <a:cubicBezTo>
                  <a:pt x="8597145" y="9270"/>
                  <a:pt x="8797820" y="-27427"/>
                  <a:pt x="9117141" y="0"/>
                </a:cubicBezTo>
                <a:cubicBezTo>
                  <a:pt x="9436462" y="27427"/>
                  <a:pt x="9310538" y="14478"/>
                  <a:pt x="9496440" y="0"/>
                </a:cubicBezTo>
                <a:cubicBezTo>
                  <a:pt x="9682342" y="-14478"/>
                  <a:pt x="10339230" y="-10677"/>
                  <a:pt x="10634338" y="0"/>
                </a:cubicBezTo>
                <a:cubicBezTo>
                  <a:pt x="10793573" y="-17027"/>
                  <a:pt x="10958660" y="140736"/>
                  <a:pt x="10924148" y="289810"/>
                </a:cubicBezTo>
                <a:cubicBezTo>
                  <a:pt x="10927028" y="475903"/>
                  <a:pt x="10933425" y="624819"/>
                  <a:pt x="10924148" y="846229"/>
                </a:cubicBezTo>
                <a:cubicBezTo>
                  <a:pt x="10914871" y="1067639"/>
                  <a:pt x="10896389" y="1190085"/>
                  <a:pt x="10924148" y="1449016"/>
                </a:cubicBezTo>
                <a:cubicBezTo>
                  <a:pt x="10948547" y="1593795"/>
                  <a:pt x="10817134" y="1757346"/>
                  <a:pt x="10634338" y="1738826"/>
                </a:cubicBezTo>
                <a:cubicBezTo>
                  <a:pt x="10497539" y="1713629"/>
                  <a:pt x="10328171" y="1746183"/>
                  <a:pt x="10048148" y="1738826"/>
                </a:cubicBezTo>
                <a:cubicBezTo>
                  <a:pt x="9768125" y="1731470"/>
                  <a:pt x="9359746" y="1743554"/>
                  <a:pt x="9151622" y="1738826"/>
                </a:cubicBezTo>
                <a:cubicBezTo>
                  <a:pt x="8943498" y="1734098"/>
                  <a:pt x="8723935" y="1709338"/>
                  <a:pt x="8461987" y="1738826"/>
                </a:cubicBezTo>
                <a:cubicBezTo>
                  <a:pt x="8200039" y="1768314"/>
                  <a:pt x="8257684" y="1749051"/>
                  <a:pt x="8082688" y="1738826"/>
                </a:cubicBezTo>
                <a:cubicBezTo>
                  <a:pt x="7907692" y="1728601"/>
                  <a:pt x="7867396" y="1726240"/>
                  <a:pt x="7703388" y="1738826"/>
                </a:cubicBezTo>
                <a:cubicBezTo>
                  <a:pt x="7539380" y="1751412"/>
                  <a:pt x="7434150" y="1732918"/>
                  <a:pt x="7324089" y="1738826"/>
                </a:cubicBezTo>
                <a:cubicBezTo>
                  <a:pt x="7214028" y="1744734"/>
                  <a:pt x="6910556" y="1760439"/>
                  <a:pt x="6531009" y="1738826"/>
                </a:cubicBezTo>
                <a:cubicBezTo>
                  <a:pt x="6151462" y="1717213"/>
                  <a:pt x="6218668" y="1719538"/>
                  <a:pt x="6048264" y="1738826"/>
                </a:cubicBezTo>
                <a:cubicBezTo>
                  <a:pt x="5877860" y="1758114"/>
                  <a:pt x="5719892" y="1731033"/>
                  <a:pt x="5462074" y="1738826"/>
                </a:cubicBezTo>
                <a:cubicBezTo>
                  <a:pt x="5204256" y="1746620"/>
                  <a:pt x="5030726" y="1713503"/>
                  <a:pt x="4772439" y="1738826"/>
                </a:cubicBezTo>
                <a:cubicBezTo>
                  <a:pt x="4514152" y="1764149"/>
                  <a:pt x="4386313" y="1749972"/>
                  <a:pt x="4289694" y="1738826"/>
                </a:cubicBezTo>
                <a:cubicBezTo>
                  <a:pt x="4193076" y="1727680"/>
                  <a:pt x="3923906" y="1729772"/>
                  <a:pt x="3806950" y="1738826"/>
                </a:cubicBezTo>
                <a:cubicBezTo>
                  <a:pt x="3689994" y="1747880"/>
                  <a:pt x="3541292" y="1740978"/>
                  <a:pt x="3427650" y="1738826"/>
                </a:cubicBezTo>
                <a:cubicBezTo>
                  <a:pt x="3314008" y="1736674"/>
                  <a:pt x="3041306" y="1721327"/>
                  <a:pt x="2841460" y="1738826"/>
                </a:cubicBezTo>
                <a:cubicBezTo>
                  <a:pt x="2641614" y="1756326"/>
                  <a:pt x="2409882" y="1707836"/>
                  <a:pt x="2048380" y="1738826"/>
                </a:cubicBezTo>
                <a:cubicBezTo>
                  <a:pt x="1686878" y="1769816"/>
                  <a:pt x="1645431" y="1737383"/>
                  <a:pt x="1358745" y="1738826"/>
                </a:cubicBezTo>
                <a:cubicBezTo>
                  <a:pt x="1072060" y="1740269"/>
                  <a:pt x="1116220" y="1745164"/>
                  <a:pt x="876000" y="1738826"/>
                </a:cubicBezTo>
                <a:cubicBezTo>
                  <a:pt x="635780" y="1732488"/>
                  <a:pt x="469353" y="1742901"/>
                  <a:pt x="289810" y="1738826"/>
                </a:cubicBezTo>
                <a:cubicBezTo>
                  <a:pt x="118637" y="1727894"/>
                  <a:pt x="4157" y="1628905"/>
                  <a:pt x="0" y="1449016"/>
                </a:cubicBezTo>
                <a:cubicBezTo>
                  <a:pt x="19780" y="1281736"/>
                  <a:pt x="3321" y="1036784"/>
                  <a:pt x="0" y="869413"/>
                </a:cubicBezTo>
                <a:cubicBezTo>
                  <a:pt x="-3321" y="702042"/>
                  <a:pt x="-19520" y="487683"/>
                  <a:pt x="0" y="289810"/>
                </a:cubicBezTo>
                <a:close/>
              </a:path>
              <a:path w="10924148" h="1738826" stroke="0" extrusionOk="0">
                <a:moveTo>
                  <a:pt x="0" y="289810"/>
                </a:moveTo>
                <a:cubicBezTo>
                  <a:pt x="-24666" y="119060"/>
                  <a:pt x="130360" y="15569"/>
                  <a:pt x="289810" y="0"/>
                </a:cubicBezTo>
                <a:cubicBezTo>
                  <a:pt x="508947" y="-2373"/>
                  <a:pt x="707406" y="6152"/>
                  <a:pt x="876000" y="0"/>
                </a:cubicBezTo>
                <a:cubicBezTo>
                  <a:pt x="1044594" y="-6152"/>
                  <a:pt x="1357308" y="15792"/>
                  <a:pt x="1669080" y="0"/>
                </a:cubicBezTo>
                <a:cubicBezTo>
                  <a:pt x="1980852" y="-15792"/>
                  <a:pt x="1923848" y="5483"/>
                  <a:pt x="2048380" y="0"/>
                </a:cubicBezTo>
                <a:cubicBezTo>
                  <a:pt x="2172912" y="-5483"/>
                  <a:pt x="2647784" y="-11978"/>
                  <a:pt x="2841460" y="0"/>
                </a:cubicBezTo>
                <a:cubicBezTo>
                  <a:pt x="3035136" y="11978"/>
                  <a:pt x="3124791" y="6445"/>
                  <a:pt x="3220760" y="0"/>
                </a:cubicBezTo>
                <a:cubicBezTo>
                  <a:pt x="3316729" y="-6445"/>
                  <a:pt x="3725741" y="2445"/>
                  <a:pt x="4013840" y="0"/>
                </a:cubicBezTo>
                <a:cubicBezTo>
                  <a:pt x="4301939" y="-2445"/>
                  <a:pt x="4363331" y="-6953"/>
                  <a:pt x="4703475" y="0"/>
                </a:cubicBezTo>
                <a:cubicBezTo>
                  <a:pt x="5043619" y="6953"/>
                  <a:pt x="5039615" y="-12402"/>
                  <a:pt x="5289665" y="0"/>
                </a:cubicBezTo>
                <a:cubicBezTo>
                  <a:pt x="5539715" y="12402"/>
                  <a:pt x="5654026" y="-8753"/>
                  <a:pt x="5979300" y="0"/>
                </a:cubicBezTo>
                <a:cubicBezTo>
                  <a:pt x="6304574" y="8753"/>
                  <a:pt x="6533163" y="-32654"/>
                  <a:pt x="6772381" y="0"/>
                </a:cubicBezTo>
                <a:cubicBezTo>
                  <a:pt x="7011599" y="32654"/>
                  <a:pt x="7321365" y="26182"/>
                  <a:pt x="7462016" y="0"/>
                </a:cubicBezTo>
                <a:cubicBezTo>
                  <a:pt x="7602668" y="-26182"/>
                  <a:pt x="7839130" y="-21643"/>
                  <a:pt x="7944761" y="0"/>
                </a:cubicBezTo>
                <a:cubicBezTo>
                  <a:pt x="8050393" y="21643"/>
                  <a:pt x="8215058" y="-2637"/>
                  <a:pt x="8427505" y="0"/>
                </a:cubicBezTo>
                <a:cubicBezTo>
                  <a:pt x="8639952" y="2637"/>
                  <a:pt x="8746558" y="3778"/>
                  <a:pt x="8910250" y="0"/>
                </a:cubicBezTo>
                <a:cubicBezTo>
                  <a:pt x="9073943" y="-3778"/>
                  <a:pt x="9286651" y="14213"/>
                  <a:pt x="9392995" y="0"/>
                </a:cubicBezTo>
                <a:cubicBezTo>
                  <a:pt x="9499340" y="-14213"/>
                  <a:pt x="10290169" y="42144"/>
                  <a:pt x="10634338" y="0"/>
                </a:cubicBezTo>
                <a:cubicBezTo>
                  <a:pt x="10833577" y="6779"/>
                  <a:pt x="10960473" y="122497"/>
                  <a:pt x="10924148" y="289810"/>
                </a:cubicBezTo>
                <a:cubicBezTo>
                  <a:pt x="10907605" y="431482"/>
                  <a:pt x="10924821" y="724949"/>
                  <a:pt x="10924148" y="881005"/>
                </a:cubicBezTo>
                <a:cubicBezTo>
                  <a:pt x="10923475" y="1037061"/>
                  <a:pt x="10922128" y="1236017"/>
                  <a:pt x="10924148" y="1449016"/>
                </a:cubicBezTo>
                <a:cubicBezTo>
                  <a:pt x="10927121" y="1626167"/>
                  <a:pt x="10806446" y="1737714"/>
                  <a:pt x="10634338" y="1738826"/>
                </a:cubicBezTo>
                <a:cubicBezTo>
                  <a:pt x="10455341" y="1756949"/>
                  <a:pt x="10269163" y="1722196"/>
                  <a:pt x="9944703" y="1738826"/>
                </a:cubicBezTo>
                <a:cubicBezTo>
                  <a:pt x="9620243" y="1755456"/>
                  <a:pt x="9645191" y="1750664"/>
                  <a:pt x="9565403" y="1738826"/>
                </a:cubicBezTo>
                <a:cubicBezTo>
                  <a:pt x="9485615" y="1726988"/>
                  <a:pt x="9278921" y="1719691"/>
                  <a:pt x="9082659" y="1738826"/>
                </a:cubicBezTo>
                <a:cubicBezTo>
                  <a:pt x="8886397" y="1757961"/>
                  <a:pt x="8730986" y="1741597"/>
                  <a:pt x="8496469" y="1738826"/>
                </a:cubicBezTo>
                <a:cubicBezTo>
                  <a:pt x="8261952" y="1736056"/>
                  <a:pt x="8030607" y="1717109"/>
                  <a:pt x="7910279" y="1738826"/>
                </a:cubicBezTo>
                <a:cubicBezTo>
                  <a:pt x="7789951" y="1760544"/>
                  <a:pt x="7654327" y="1733608"/>
                  <a:pt x="7530980" y="1738826"/>
                </a:cubicBezTo>
                <a:cubicBezTo>
                  <a:pt x="7407633" y="1744044"/>
                  <a:pt x="7227690" y="1743389"/>
                  <a:pt x="7151680" y="1738826"/>
                </a:cubicBezTo>
                <a:cubicBezTo>
                  <a:pt x="7075670" y="1734263"/>
                  <a:pt x="6853541" y="1724884"/>
                  <a:pt x="6772381" y="1738826"/>
                </a:cubicBezTo>
                <a:cubicBezTo>
                  <a:pt x="6691221" y="1752768"/>
                  <a:pt x="6474778" y="1764163"/>
                  <a:pt x="6186191" y="1738826"/>
                </a:cubicBezTo>
                <a:cubicBezTo>
                  <a:pt x="5897604" y="1713490"/>
                  <a:pt x="5707707" y="1745792"/>
                  <a:pt x="5496556" y="1738826"/>
                </a:cubicBezTo>
                <a:cubicBezTo>
                  <a:pt x="5285405" y="1731860"/>
                  <a:pt x="4913075" y="1713039"/>
                  <a:pt x="4600030" y="1738826"/>
                </a:cubicBezTo>
                <a:cubicBezTo>
                  <a:pt x="4286985" y="1764613"/>
                  <a:pt x="4237047" y="1710285"/>
                  <a:pt x="3910395" y="1738826"/>
                </a:cubicBezTo>
                <a:cubicBezTo>
                  <a:pt x="3583744" y="1767367"/>
                  <a:pt x="3625404" y="1751471"/>
                  <a:pt x="3531095" y="1738826"/>
                </a:cubicBezTo>
                <a:cubicBezTo>
                  <a:pt x="3436786" y="1726181"/>
                  <a:pt x="3119426" y="1775383"/>
                  <a:pt x="2738015" y="1738826"/>
                </a:cubicBezTo>
                <a:cubicBezTo>
                  <a:pt x="2356604" y="1702269"/>
                  <a:pt x="2399207" y="1737952"/>
                  <a:pt x="2255270" y="1738826"/>
                </a:cubicBezTo>
                <a:cubicBezTo>
                  <a:pt x="2111334" y="1739700"/>
                  <a:pt x="1675253" y="1730918"/>
                  <a:pt x="1462190" y="1738826"/>
                </a:cubicBezTo>
                <a:cubicBezTo>
                  <a:pt x="1249127" y="1746734"/>
                  <a:pt x="560053" y="1789260"/>
                  <a:pt x="289810" y="1738826"/>
                </a:cubicBezTo>
                <a:cubicBezTo>
                  <a:pt x="108651" y="1738688"/>
                  <a:pt x="-26728" y="1584076"/>
                  <a:pt x="0" y="1449016"/>
                </a:cubicBezTo>
                <a:cubicBezTo>
                  <a:pt x="-7935" y="1256627"/>
                  <a:pt x="-18944" y="1093383"/>
                  <a:pt x="0" y="904189"/>
                </a:cubicBezTo>
                <a:cubicBezTo>
                  <a:pt x="18944" y="714995"/>
                  <a:pt x="389" y="559500"/>
                  <a:pt x="0" y="289810"/>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Bản xô-nát Ánh trăng ra đời từ đó.</a:t>
            </a:r>
          </a:p>
        </p:txBody>
      </p:sp>
      <p:sp>
        <p:nvSpPr>
          <p:cNvPr id="11" name="Rectangle: Diagonal Corners Rounded 10">
            <a:extLst>
              <a:ext uri="{FF2B5EF4-FFF2-40B4-BE49-F238E27FC236}">
                <a16:creationId xmlns:a16="http://schemas.microsoft.com/office/drawing/2014/main" id="{88569C70-5CDD-1A3E-B003-C120DD10C9B3}"/>
              </a:ext>
            </a:extLst>
          </p:cNvPr>
          <p:cNvSpPr/>
          <p:nvPr/>
        </p:nvSpPr>
        <p:spPr>
          <a:xfrm>
            <a:off x="603997" y="1391798"/>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a:t>
            </a:r>
          </a:p>
        </p:txBody>
      </p:sp>
      <p:pic>
        <p:nvPicPr>
          <p:cNvPr id="12" name="Picture 11">
            <a:extLst>
              <a:ext uri="{FF2B5EF4-FFF2-40B4-BE49-F238E27FC236}">
                <a16:creationId xmlns:a16="http://schemas.microsoft.com/office/drawing/2014/main" id="{F1B0886D-0109-FC69-3902-EA7E9C682942}"/>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4098" name="TextBox1" r:id="rId2" imgW="5286240" imgH="1790640"/>
        </mc:Choice>
        <mc:Fallback>
          <p:control name="TextBox1" r:id="rId2" imgW="5286240" imgH="1790640">
            <p:pic>
              <p:nvPicPr>
                <p:cNvPr id="13" name="TextBox1">
                  <a:extLst>
                    <a:ext uri="{FF2B5EF4-FFF2-40B4-BE49-F238E27FC236}">
                      <a16:creationId xmlns:a16="http://schemas.microsoft.com/office/drawing/2014/main" id="{EBACC0B1-2F36-2195-4D8C-B9FA2E0FE91C}"/>
                    </a:ext>
                  </a:extLst>
                </p:cNvPr>
                <p:cNvPicPr>
                  <a:picLocks/>
                </p:cNvPicPr>
                <p:nvPr/>
              </p:nvPicPr>
              <p:blipFill>
                <a:blip r:embed="rId6"/>
                <a:stretch>
                  <a:fillRect/>
                </a:stretch>
              </p:blipFill>
              <p:spPr>
                <a:xfrm>
                  <a:off x="6612220" y="417829"/>
                  <a:ext cx="5283200" cy="1787525"/>
                </a:xfrm>
                <a:prstGeom prst="rect">
                  <a:avLst/>
                </a:prstGeom>
              </p:spPr>
            </p:pic>
          </p:control>
        </mc:Fallback>
      </mc:AlternateContent>
    </p:controls>
    <p:extLst>
      <p:ext uri="{BB962C8B-B14F-4D97-AF65-F5344CB8AC3E}">
        <p14:creationId xmlns:p14="http://schemas.microsoft.com/office/powerpoint/2010/main" val="381508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6603224-B239-47D5-FB96-73A7FBC2D505}"/>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2CFFA116-8541-7845-B3E0-6D71FDE2261D}"/>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E4E343C8-7479-959E-CC3F-FBF6E5781313}"/>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b="1"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756E6B4E-E935-F57F-37A8-563A15AE9563}"/>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8" name="Picture 7">
                <a:extLst>
                  <a:ext uri="{FF2B5EF4-FFF2-40B4-BE49-F238E27FC236}">
                    <a16:creationId xmlns:a16="http://schemas.microsoft.com/office/drawing/2014/main" id="{4DAED18E-E605-BC09-CD73-B0758FDDC57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9" name="Picture 8">
                <a:extLst>
                  <a:ext uri="{FF2B5EF4-FFF2-40B4-BE49-F238E27FC236}">
                    <a16:creationId xmlns:a16="http://schemas.microsoft.com/office/drawing/2014/main" id="{CE295BF6-7573-06A4-2805-2C70C8F713BA}"/>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503B7EE2-A851-B395-17E9-88CA31673FC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b="1" dirty="0" err="1">
                  <a:solidFill>
                    <a:prstClr val="black"/>
                  </a:solidFill>
                  <a:latin typeface="Calibri" panose="020F0502020204030204" pitchFamily="34" charset="0"/>
                  <a:cs typeface="Calibri" panose="020F0502020204030204" pitchFamily="34" charset="0"/>
                </a:rPr>
                <a:t>Yêu</a:t>
              </a:r>
              <a:r>
                <a:rPr lang="en-US" sz="6600" b="1" dirty="0">
                  <a:solidFill>
                    <a:prstClr val="black"/>
                  </a:solidFill>
                  <a:latin typeface="Calibri" panose="020F0502020204030204" pitchFamily="34" charset="0"/>
                  <a:cs typeface="Calibri" panose="020F0502020204030204" pitchFamily="34" charset="0"/>
                </a:rPr>
                <a:t> </a:t>
              </a:r>
              <a:r>
                <a:rPr lang="en-US" sz="6600" b="1" dirty="0" err="1">
                  <a:solidFill>
                    <a:prstClr val="black"/>
                  </a:solidFill>
                  <a:latin typeface="Calibri" panose="020F0502020204030204" pitchFamily="34" charset="0"/>
                  <a:cs typeface="Calibri" panose="020F0502020204030204" pitchFamily="34" charset="0"/>
                </a:rPr>
                <a:t>cầu</a:t>
              </a:r>
              <a:endParaRPr lang="en-US" sz="6600"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9A602D97-BB9D-400C-8536-2F2FB494FE1C}"/>
              </a:ext>
            </a:extLst>
          </p:cNvPr>
          <p:cNvGrpSpPr/>
          <p:nvPr/>
        </p:nvGrpSpPr>
        <p:grpSpPr>
          <a:xfrm>
            <a:off x="5107877" y="3462652"/>
            <a:ext cx="6840681" cy="3152792"/>
            <a:chOff x="535741" y="1748982"/>
            <a:chExt cx="6840681" cy="3152791"/>
          </a:xfrm>
        </p:grpSpPr>
        <p:grpSp>
          <p:nvGrpSpPr>
            <p:cNvPr id="15" name="Group 14">
              <a:extLst>
                <a:ext uri="{FF2B5EF4-FFF2-40B4-BE49-F238E27FC236}">
                  <a16:creationId xmlns:a16="http://schemas.microsoft.com/office/drawing/2014/main" id="{4B83D97E-5E3F-3BF4-F836-FBDF5D441265}"/>
                </a:ext>
              </a:extLst>
            </p:cNvPr>
            <p:cNvGrpSpPr/>
            <p:nvPr/>
          </p:nvGrpSpPr>
          <p:grpSpPr>
            <a:xfrm>
              <a:off x="535741" y="2511864"/>
              <a:ext cx="6840681" cy="2389909"/>
              <a:chOff x="5351318" y="4311147"/>
              <a:chExt cx="6840681" cy="2389909"/>
            </a:xfrm>
            <a:solidFill>
              <a:srgbClr val="FFFFCC"/>
            </a:solidFill>
          </p:grpSpPr>
          <p:sp>
            <p:nvSpPr>
              <p:cNvPr id="17" name="Rectangle: Rounded Corners 16">
                <a:extLst>
                  <a:ext uri="{FF2B5EF4-FFF2-40B4-BE49-F238E27FC236}">
                    <a16:creationId xmlns:a16="http://schemas.microsoft.com/office/drawing/2014/main" id="{410E37D2-B73B-A6BB-DCBB-39B7C9213507}"/>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8" name="Group 17">
                <a:extLst>
                  <a:ext uri="{FF2B5EF4-FFF2-40B4-BE49-F238E27FC236}">
                    <a16:creationId xmlns:a16="http://schemas.microsoft.com/office/drawing/2014/main" id="{51B6C26B-CEF7-EF75-F1B8-0BBFBEE3D2DB}"/>
                  </a:ext>
                </a:extLst>
              </p:cNvPr>
              <p:cNvGrpSpPr/>
              <p:nvPr/>
            </p:nvGrpSpPr>
            <p:grpSpPr>
              <a:xfrm>
                <a:off x="7848306" y="4505769"/>
                <a:ext cx="1916933" cy="698087"/>
                <a:chOff x="7938042" y="4498699"/>
                <a:chExt cx="2135833" cy="786591"/>
              </a:xfrm>
              <a:grpFill/>
            </p:grpSpPr>
            <p:pic>
              <p:nvPicPr>
                <p:cNvPr id="27" name="Picture 26" descr="Icon&#10;&#10;Description automatically generated">
                  <a:extLst>
                    <a:ext uri="{FF2B5EF4-FFF2-40B4-BE49-F238E27FC236}">
                      <a16:creationId xmlns:a16="http://schemas.microsoft.com/office/drawing/2014/main" id="{24E276BB-A3AB-7EBA-458E-8EEC5097A8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8" name="Picture 27" descr="Icon&#10;&#10;Description automatically generated">
                  <a:extLst>
                    <a:ext uri="{FF2B5EF4-FFF2-40B4-BE49-F238E27FC236}">
                      <a16:creationId xmlns:a16="http://schemas.microsoft.com/office/drawing/2014/main" id="{F24A4467-89EF-609F-69E0-AAE91AA63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B258983E-B871-B721-7B80-0B2400C8F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9" name="Group 18">
                <a:extLst>
                  <a:ext uri="{FF2B5EF4-FFF2-40B4-BE49-F238E27FC236}">
                    <a16:creationId xmlns:a16="http://schemas.microsoft.com/office/drawing/2014/main" id="{E9C3F269-D8CA-C78F-A3EE-B241BE9742E3}"/>
                  </a:ext>
                </a:extLst>
              </p:cNvPr>
              <p:cNvGrpSpPr/>
              <p:nvPr/>
            </p:nvGrpSpPr>
            <p:grpSpPr>
              <a:xfrm>
                <a:off x="7843282" y="5133562"/>
                <a:ext cx="1935526" cy="692431"/>
                <a:chOff x="7872868" y="4435004"/>
                <a:chExt cx="2216677" cy="790399"/>
              </a:xfrm>
              <a:grpFill/>
            </p:grpSpPr>
            <p:pic>
              <p:nvPicPr>
                <p:cNvPr id="24" name="Picture 23" descr="Icon&#10;&#10;Description automatically generated">
                  <a:extLst>
                    <a:ext uri="{FF2B5EF4-FFF2-40B4-BE49-F238E27FC236}">
                      <a16:creationId xmlns:a16="http://schemas.microsoft.com/office/drawing/2014/main" id="{F6E965F4-CE33-BF60-1073-247D11CE6E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6F8565C-6FED-87DC-7CE0-21AC1552D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9DAA27A8-FECD-ECE2-41E8-BCC5A999D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0" name="Group 19">
                <a:extLst>
                  <a:ext uri="{FF2B5EF4-FFF2-40B4-BE49-F238E27FC236}">
                    <a16:creationId xmlns:a16="http://schemas.microsoft.com/office/drawing/2014/main" id="{B6A551B1-CB77-B778-BDFD-B139E79388FC}"/>
                  </a:ext>
                </a:extLst>
              </p:cNvPr>
              <p:cNvGrpSpPr/>
              <p:nvPr/>
            </p:nvGrpSpPr>
            <p:grpSpPr>
              <a:xfrm>
                <a:off x="10125528" y="5659583"/>
                <a:ext cx="1915391" cy="682868"/>
                <a:chOff x="7935191" y="4561610"/>
                <a:chExt cx="2134115" cy="769441"/>
              </a:xfrm>
              <a:grpFill/>
            </p:grpSpPr>
            <p:pic>
              <p:nvPicPr>
                <p:cNvPr id="21" name="Picture 20" descr="Icon&#10;&#10;Description automatically generated">
                  <a:extLst>
                    <a:ext uri="{FF2B5EF4-FFF2-40B4-BE49-F238E27FC236}">
                      <a16:creationId xmlns:a16="http://schemas.microsoft.com/office/drawing/2014/main" id="{F5796659-DF7B-2EBC-969F-00256F642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7914B2CB-4A7A-A81A-10F1-B23823032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C385390-B963-21A3-A63F-57F68C9D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6" name="Rectangle: Rounded Corners 15">
              <a:extLst>
                <a:ext uri="{FF2B5EF4-FFF2-40B4-BE49-F238E27FC236}">
                  <a16:creationId xmlns:a16="http://schemas.microsoft.com/office/drawing/2014/main" id="{B01B2D84-C255-36F2-98CA-0126A968351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sp>
        <p:nvSpPr>
          <p:cNvPr id="30" name="Rectangle: Rounded Corners 29">
            <a:extLst>
              <a:ext uri="{FF2B5EF4-FFF2-40B4-BE49-F238E27FC236}">
                <a16:creationId xmlns:a16="http://schemas.microsoft.com/office/drawing/2014/main" id="{66520A75-F86A-34C1-807E-2E81DDFBCEF3}"/>
              </a:ext>
            </a:extLst>
          </p:cNvPr>
          <p:cNvSpPr/>
          <p:nvPr/>
        </p:nvSpPr>
        <p:spPr>
          <a:xfrm>
            <a:off x="5843855" y="20664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31" name="Graphic 30">
            <a:extLst>
              <a:ext uri="{FF2B5EF4-FFF2-40B4-BE49-F238E27FC236}">
                <a16:creationId xmlns:a16="http://schemas.microsoft.com/office/drawing/2014/main" id="{813394A6-87D2-DFCF-2630-D752AA912F3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231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0" name="Group 9">
            <a:extLst>
              <a:ext uri="{FF2B5EF4-FFF2-40B4-BE49-F238E27FC236}">
                <a16:creationId xmlns:a16="http://schemas.microsoft.com/office/drawing/2014/main" id="{2F5D8BC1-D4AF-1D7D-F525-64951556458F}"/>
              </a:ext>
            </a:extLst>
          </p:cNvPr>
          <p:cNvGrpSpPr/>
          <p:nvPr/>
        </p:nvGrpSpPr>
        <p:grpSpPr>
          <a:xfrm>
            <a:off x="4705300" y="2283064"/>
            <a:ext cx="6840681" cy="3194191"/>
            <a:chOff x="535741" y="1707583"/>
            <a:chExt cx="6840681" cy="3194190"/>
          </a:xfrm>
        </p:grpSpPr>
        <p:grpSp>
          <p:nvGrpSpPr>
            <p:cNvPr id="11" name="Group 10">
              <a:extLst>
                <a:ext uri="{FF2B5EF4-FFF2-40B4-BE49-F238E27FC236}">
                  <a16:creationId xmlns:a16="http://schemas.microsoft.com/office/drawing/2014/main" id="{82FF5875-0296-0BE2-6726-F61B3AA2946B}"/>
                </a:ext>
              </a:extLst>
            </p:cNvPr>
            <p:cNvGrpSpPr/>
            <p:nvPr/>
          </p:nvGrpSpPr>
          <p:grpSpPr>
            <a:xfrm>
              <a:off x="535741" y="2511864"/>
              <a:ext cx="6840681" cy="2389909"/>
              <a:chOff x="5351318" y="4311147"/>
              <a:chExt cx="6840681" cy="2389909"/>
            </a:xfrm>
            <a:solidFill>
              <a:srgbClr val="FFFFCC"/>
            </a:solidFill>
          </p:grpSpPr>
          <p:sp>
            <p:nvSpPr>
              <p:cNvPr id="13" name="Rectangle: Rounded Corners 12">
                <a:extLst>
                  <a:ext uri="{FF2B5EF4-FFF2-40B4-BE49-F238E27FC236}">
                    <a16:creationId xmlns:a16="http://schemas.microsoft.com/office/drawing/2014/main" id="{9F78F77E-7B29-7ACD-713B-AA08DAB3EF9F}"/>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32" name="Group 31">
                <a:extLst>
                  <a:ext uri="{FF2B5EF4-FFF2-40B4-BE49-F238E27FC236}">
                    <a16:creationId xmlns:a16="http://schemas.microsoft.com/office/drawing/2014/main" id="{0012BE66-9924-DA9B-BDF2-39E6EB8EDAD9}"/>
                  </a:ext>
                </a:extLst>
              </p:cNvPr>
              <p:cNvGrpSpPr/>
              <p:nvPr/>
            </p:nvGrpSpPr>
            <p:grpSpPr>
              <a:xfrm>
                <a:off x="7848306" y="4505769"/>
                <a:ext cx="1916933" cy="698087"/>
                <a:chOff x="7938042" y="4498699"/>
                <a:chExt cx="2135833" cy="786591"/>
              </a:xfrm>
              <a:grpFill/>
            </p:grpSpPr>
            <p:pic>
              <p:nvPicPr>
                <p:cNvPr id="41" name="Picture 40" descr="Icon&#10;&#10;Description automatically generated">
                  <a:extLst>
                    <a:ext uri="{FF2B5EF4-FFF2-40B4-BE49-F238E27FC236}">
                      <a16:creationId xmlns:a16="http://schemas.microsoft.com/office/drawing/2014/main" id="{F86CB294-6736-74B6-D2B5-35B580FEE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a:extLst>
                    <a:ext uri="{FF2B5EF4-FFF2-40B4-BE49-F238E27FC236}">
                      <a16:creationId xmlns:a16="http://schemas.microsoft.com/office/drawing/2014/main" id="{16C491CF-CD69-79D8-745F-60A5906E2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BE4615F0-644E-777A-3452-71CA3645D2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a:extLst>
                  <a:ext uri="{FF2B5EF4-FFF2-40B4-BE49-F238E27FC236}">
                    <a16:creationId xmlns:a16="http://schemas.microsoft.com/office/drawing/2014/main" id="{F244C7D9-F337-8853-6DE5-16B6E5FF3FB3}"/>
                  </a:ext>
                </a:extLst>
              </p:cNvPr>
              <p:cNvGrpSpPr/>
              <p:nvPr/>
            </p:nvGrpSpPr>
            <p:grpSpPr>
              <a:xfrm>
                <a:off x="7843282" y="5133562"/>
                <a:ext cx="1935526" cy="692431"/>
                <a:chOff x="7872868" y="4435004"/>
                <a:chExt cx="2216677" cy="790399"/>
              </a:xfrm>
              <a:grpFill/>
            </p:grpSpPr>
            <p:pic>
              <p:nvPicPr>
                <p:cNvPr id="38" name="Picture 37" descr="Icon&#10;&#10;Description automatically generated">
                  <a:extLst>
                    <a:ext uri="{FF2B5EF4-FFF2-40B4-BE49-F238E27FC236}">
                      <a16:creationId xmlns:a16="http://schemas.microsoft.com/office/drawing/2014/main" id="{C6208A0C-76A3-872F-A558-7737E53C2D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708B6941-0EE5-DA10-F179-8DAE91FAD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a:extLst>
                    <a:ext uri="{FF2B5EF4-FFF2-40B4-BE49-F238E27FC236}">
                      <a16:creationId xmlns:a16="http://schemas.microsoft.com/office/drawing/2014/main" id="{A258C71F-328E-789B-0798-017E45986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a:extLst>
                  <a:ext uri="{FF2B5EF4-FFF2-40B4-BE49-F238E27FC236}">
                    <a16:creationId xmlns:a16="http://schemas.microsoft.com/office/drawing/2014/main" id="{2138D6C7-1B49-977E-534D-8E3BC693401A}"/>
                  </a:ext>
                </a:extLst>
              </p:cNvPr>
              <p:cNvGrpSpPr/>
              <p:nvPr/>
            </p:nvGrpSpPr>
            <p:grpSpPr>
              <a:xfrm>
                <a:off x="10125528" y="5659583"/>
                <a:ext cx="1915391" cy="682868"/>
                <a:chOff x="7935191" y="4561610"/>
                <a:chExt cx="2134115" cy="769441"/>
              </a:xfrm>
              <a:grpFill/>
            </p:grpSpPr>
            <p:pic>
              <p:nvPicPr>
                <p:cNvPr id="35" name="Picture 34" descr="Icon&#10;&#10;Description automatically generated">
                  <a:extLst>
                    <a:ext uri="{FF2B5EF4-FFF2-40B4-BE49-F238E27FC236}">
                      <a16:creationId xmlns:a16="http://schemas.microsoft.com/office/drawing/2014/main" id="{18422379-BF61-B727-223E-0728E4523E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AFD87A66-2378-5620-A674-C11310AAE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36177270-A306-15EF-D3DF-1F5E2BB1F2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2" name="Rectangle: Rounded Corners 11">
              <a:extLst>
                <a:ext uri="{FF2B5EF4-FFF2-40B4-BE49-F238E27FC236}">
                  <a16:creationId xmlns:a16="http://schemas.microsoft.com/office/drawing/2014/main" id="{004E7868-2A4A-3AA7-2AC8-7AE04A48948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44" name="Rectangle: Rounded Corners 43">
            <a:extLst>
              <a:ext uri="{FF2B5EF4-FFF2-40B4-BE49-F238E27FC236}">
                <a16:creationId xmlns:a16="http://schemas.microsoft.com/office/drawing/2014/main" id="{8D891961-F176-94F2-9807-6182CDC88040}"/>
              </a:ext>
            </a:extLst>
          </p:cNvPr>
          <p:cNvSpPr/>
          <p:nvPr/>
        </p:nvSpPr>
        <p:spPr>
          <a:xfrm>
            <a:off x="4705298" y="102750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trước</a:t>
            </a:r>
            <a:r>
              <a:rPr lang="en-US" sz="4800" b="1" dirty="0">
                <a:solidFill>
                  <a:srgbClr val="7030A0"/>
                </a:solidFill>
                <a:latin typeface="Calibri" panose="020F0502020204030204" pitchFamily="34" charset="0"/>
                <a:cs typeface="Calibri" panose="020F0502020204030204" pitchFamily="34" charset="0"/>
              </a:rPr>
              <a:t> </a:t>
            </a:r>
            <a:r>
              <a:rPr lang="en-US" sz="4800" b="1">
                <a:solidFill>
                  <a:srgbClr val="7030A0"/>
                </a:solidFill>
                <a:latin typeface="Calibri" panose="020F0502020204030204" pitchFamily="34" charset="0"/>
                <a:cs typeface="Calibri" panose="020F0502020204030204" pitchFamily="34" charset="0"/>
              </a:rPr>
              <a:t>lớp</a:t>
            </a:r>
            <a:endParaRPr lang="en-US" sz="4800" b="1" dirty="0">
              <a:solidFill>
                <a:srgbClr val="7030A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D6D7DC03-C574-5354-AD9F-3C4C8131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26" y="1374118"/>
            <a:ext cx="4179012" cy="5210259"/>
          </a:xfrm>
          <a:prstGeom prst="rect">
            <a:avLst/>
          </a:prstGeom>
        </p:spPr>
      </p:pic>
    </p:spTree>
    <p:extLst>
      <p:ext uri="{BB962C8B-B14F-4D97-AF65-F5344CB8AC3E}">
        <p14:creationId xmlns:p14="http://schemas.microsoft.com/office/powerpoint/2010/main" val="37041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F55F4DA9-A7B1-2CD8-C41A-8FDCE313571F}"/>
              </a:ext>
            </a:extLst>
          </p:cNvPr>
          <p:cNvPicPr>
            <a:picLocks noChangeAspect="1"/>
          </p:cNvPicPr>
          <p:nvPr/>
        </p:nvPicPr>
        <p:blipFill>
          <a:blip r:embed="rId5"/>
          <a:stretch>
            <a:fillRect/>
          </a:stretch>
        </p:blipFill>
        <p:spPr>
          <a:xfrm>
            <a:off x="5605886" y="212651"/>
            <a:ext cx="5637287" cy="6858000"/>
          </a:xfrm>
          <a:prstGeom prst="rect">
            <a:avLst/>
          </a:prstGeom>
        </p:spPr>
      </p:pic>
    </p:spTree>
    <p:extLst>
      <p:ext uri="{BB962C8B-B14F-4D97-AF65-F5344CB8AC3E}">
        <p14:creationId xmlns:p14="http://schemas.microsoft.com/office/powerpoint/2010/main" val="5054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DA2000-962D-A291-44FF-A7C0B852C6F7}"/>
              </a:ext>
            </a:extLst>
          </p:cNvPr>
          <p:cNvSpPr/>
          <p:nvPr/>
        </p:nvSpPr>
        <p:spPr>
          <a:xfrm>
            <a:off x="238125" y="168127"/>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DD943416-2497-3CCE-8206-5900A3C727C1}"/>
              </a:ext>
            </a:extLst>
          </p:cNvPr>
          <p:cNvGrpSpPr/>
          <p:nvPr/>
        </p:nvGrpSpPr>
        <p:grpSpPr>
          <a:xfrm>
            <a:off x="413437" y="952500"/>
            <a:ext cx="5266472" cy="2209800"/>
            <a:chOff x="304800" y="1066800"/>
            <a:chExt cx="5266472" cy="2209800"/>
          </a:xfrm>
        </p:grpSpPr>
        <p:grpSp>
          <p:nvGrpSpPr>
            <p:cNvPr id="4" name="Group 3">
              <a:extLst>
                <a:ext uri="{FF2B5EF4-FFF2-40B4-BE49-F238E27FC236}">
                  <a16:creationId xmlns:a16="http://schemas.microsoft.com/office/drawing/2014/main" id="{ACE137EB-59F6-89E9-FDD9-5D5E9E65BAC5}"/>
                </a:ext>
              </a:extLst>
            </p:cNvPr>
            <p:cNvGrpSpPr/>
            <p:nvPr/>
          </p:nvGrpSpPr>
          <p:grpSpPr>
            <a:xfrm>
              <a:off x="806238" y="1562100"/>
              <a:ext cx="4765034" cy="1514062"/>
              <a:chOff x="1826053" y="791308"/>
              <a:chExt cx="8539894" cy="1226912"/>
            </a:xfrm>
          </p:grpSpPr>
          <p:sp>
            <p:nvSpPr>
              <p:cNvPr id="6" name="Freeform: Shape 5">
                <a:extLst>
                  <a:ext uri="{FF2B5EF4-FFF2-40B4-BE49-F238E27FC236}">
                    <a16:creationId xmlns:a16="http://schemas.microsoft.com/office/drawing/2014/main" id="{3C2747F8-8348-D058-6482-7481AD246FC3}"/>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TextBox 6">
                <a:extLst>
                  <a:ext uri="{FF2B5EF4-FFF2-40B4-BE49-F238E27FC236}">
                    <a16:creationId xmlns:a16="http://schemas.microsoft.com/office/drawing/2014/main" id="{56701A62-7253-4DE2-D0BF-279B82588365}"/>
                  </a:ext>
                </a:extLst>
              </p:cNvPr>
              <p:cNvSpPr txBox="1"/>
              <p:nvPr/>
            </p:nvSpPr>
            <p:spPr>
              <a:xfrm>
                <a:off x="2309583" y="1134011"/>
                <a:ext cx="7838975" cy="698334"/>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Đoạn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mở</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đầu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giới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3974F1DC-0169-B750-6249-E6AD13C5FB0E}"/>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8" name="Group 7">
            <a:extLst>
              <a:ext uri="{FF2B5EF4-FFF2-40B4-BE49-F238E27FC236}">
                <a16:creationId xmlns:a16="http://schemas.microsoft.com/office/drawing/2014/main" id="{EA25FD5A-AF99-EF6A-C17B-50792D0F78E6}"/>
              </a:ext>
            </a:extLst>
          </p:cNvPr>
          <p:cNvGrpSpPr/>
          <p:nvPr/>
        </p:nvGrpSpPr>
        <p:grpSpPr>
          <a:xfrm>
            <a:off x="6400800" y="892865"/>
            <a:ext cx="5457276" cy="2209800"/>
            <a:chOff x="6477000" y="1066800"/>
            <a:chExt cx="5192926" cy="2209800"/>
          </a:xfrm>
        </p:grpSpPr>
        <p:grpSp>
          <p:nvGrpSpPr>
            <p:cNvPr id="9" name="Group 8">
              <a:extLst>
                <a:ext uri="{FF2B5EF4-FFF2-40B4-BE49-F238E27FC236}">
                  <a16:creationId xmlns:a16="http://schemas.microsoft.com/office/drawing/2014/main" id="{AB3AC2C3-9733-9A36-4FB9-0349CBEA05ED}"/>
                </a:ext>
              </a:extLst>
            </p:cNvPr>
            <p:cNvGrpSpPr/>
            <p:nvPr/>
          </p:nvGrpSpPr>
          <p:grpSpPr>
            <a:xfrm>
              <a:off x="6904892" y="1562100"/>
              <a:ext cx="4765034" cy="1633331"/>
              <a:chOff x="1826053" y="791308"/>
              <a:chExt cx="8539894" cy="1323561"/>
            </a:xfrm>
          </p:grpSpPr>
          <p:sp>
            <p:nvSpPr>
              <p:cNvPr id="11" name="Freeform: Shape 10">
                <a:extLst>
                  <a:ext uri="{FF2B5EF4-FFF2-40B4-BE49-F238E27FC236}">
                    <a16:creationId xmlns:a16="http://schemas.microsoft.com/office/drawing/2014/main" id="{ECC8158E-4DFD-E11B-5A2B-6602341ECB5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TextBox 11">
                <a:extLst>
                  <a:ext uri="{FF2B5EF4-FFF2-40B4-BE49-F238E27FC236}">
                    <a16:creationId xmlns:a16="http://schemas.microsoft.com/office/drawing/2014/main" id="{9F1ED678-15CE-0777-287B-0DA3B5F2B4F2}"/>
                  </a:ext>
                </a:extLst>
              </p:cNvPr>
              <p:cNvSpPr txBox="1"/>
              <p:nvPr/>
            </p:nvSpPr>
            <p:spPr>
              <a:xfrm>
                <a:off x="2654855" y="943334"/>
                <a:ext cx="7687066" cy="1047502"/>
              </a:xfrm>
              <a:prstGeom prst="rect">
                <a:avLst/>
              </a:prstGeom>
              <a:noFill/>
            </p:spPr>
            <p:txBody>
              <a:bodyPr wrap="square" lIns="0" tIns="0" rIns="0" bIns="0" rtlCol="0">
                <a:spAutoFit/>
              </a:bodyPr>
              <a:lstStyle/>
              <a:p>
                <a:pPr marL="0" marR="0" algn="just">
                  <a:spcBef>
                    <a:spcPts val="0"/>
                  </a:spcBef>
                  <a:spcAft>
                    <a:spcPts val="0"/>
                  </a:spcAft>
                </a:pPr>
                <a:r>
                  <a:rPr lang="vi-VN" sz="2800" b="1" i="0" dirty="0">
                    <a:solidFill>
                      <a:srgbClr val="000000"/>
                    </a:solidFill>
                    <a:effectLst/>
                    <a:latin typeface="Calibri" panose="020F0502020204030204" pitchFamily="34" charset="0"/>
                    <a:cs typeface="Calibri" panose="020F0502020204030204" pitchFamily="34" charset="0"/>
                  </a:rPr>
                  <a:t>Bét-tô-ven đã gặp cha con cô gái mù trong hoàn cảnh nào? Cô gái mù có ước mơ gì?</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10" name="Picture 9">
              <a:extLst>
                <a:ext uri="{FF2B5EF4-FFF2-40B4-BE49-F238E27FC236}">
                  <a16:creationId xmlns:a16="http://schemas.microsoft.com/office/drawing/2014/main" id="{1040C3CA-D80D-AEA5-35E7-64C3191CDE12}"/>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3" name="Group 12">
            <a:extLst>
              <a:ext uri="{FF2B5EF4-FFF2-40B4-BE49-F238E27FC236}">
                <a16:creationId xmlns:a16="http://schemas.microsoft.com/office/drawing/2014/main" id="{59963E50-576A-577C-1909-B7A6FE27BE1C}"/>
              </a:ext>
            </a:extLst>
          </p:cNvPr>
          <p:cNvGrpSpPr/>
          <p:nvPr/>
        </p:nvGrpSpPr>
        <p:grpSpPr>
          <a:xfrm>
            <a:off x="403498" y="2869095"/>
            <a:ext cx="5266472" cy="2209800"/>
            <a:chOff x="304800" y="3657600"/>
            <a:chExt cx="5266472" cy="2209800"/>
          </a:xfrm>
        </p:grpSpPr>
        <p:grpSp>
          <p:nvGrpSpPr>
            <p:cNvPr id="14" name="Group 13">
              <a:extLst>
                <a:ext uri="{FF2B5EF4-FFF2-40B4-BE49-F238E27FC236}">
                  <a16:creationId xmlns:a16="http://schemas.microsoft.com/office/drawing/2014/main" id="{4FBF863C-4081-ABA7-87E6-67D512FC9B46}"/>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9B1F2CDF-71F4-F387-A07D-C59DACEF191F}"/>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7" name="TextBox 16">
                <a:extLst>
                  <a:ext uri="{FF2B5EF4-FFF2-40B4-BE49-F238E27FC236}">
                    <a16:creationId xmlns:a16="http://schemas.microsoft.com/office/drawing/2014/main" id="{061B08B0-ED5F-18AB-0D0E-85384E72E859}"/>
                  </a:ext>
                </a:extLst>
              </p:cNvPr>
              <p:cNvSpPr txBox="1"/>
              <p:nvPr/>
            </p:nvSpPr>
            <p:spPr>
              <a:xfrm>
                <a:off x="2529018" y="1067051"/>
                <a:ext cx="7614811" cy="104750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Bét-tô-ven đã làm gì để giúp cô gái thực hiện ước mơ của mình</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C7A43DF6-879B-E8AE-46E0-AC0514D34298}"/>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8" name="Group 17">
            <a:extLst>
              <a:ext uri="{FF2B5EF4-FFF2-40B4-BE49-F238E27FC236}">
                <a16:creationId xmlns:a16="http://schemas.microsoft.com/office/drawing/2014/main" id="{4B456E1A-AF93-49A6-4FD8-0715E140BBE1}"/>
              </a:ext>
            </a:extLst>
          </p:cNvPr>
          <p:cNvGrpSpPr/>
          <p:nvPr/>
        </p:nvGrpSpPr>
        <p:grpSpPr>
          <a:xfrm>
            <a:off x="6166884" y="2739886"/>
            <a:ext cx="5750132" cy="2269436"/>
            <a:chOff x="6477000" y="3657600"/>
            <a:chExt cx="5281684" cy="2269436"/>
          </a:xfrm>
        </p:grpSpPr>
        <p:grpSp>
          <p:nvGrpSpPr>
            <p:cNvPr id="19" name="Group 18">
              <a:extLst>
                <a:ext uri="{FF2B5EF4-FFF2-40B4-BE49-F238E27FC236}">
                  <a16:creationId xmlns:a16="http://schemas.microsoft.com/office/drawing/2014/main" id="{27A32C60-B82C-1893-F06C-FD92927433BF}"/>
                </a:ext>
              </a:extLst>
            </p:cNvPr>
            <p:cNvGrpSpPr/>
            <p:nvPr/>
          </p:nvGrpSpPr>
          <p:grpSpPr>
            <a:xfrm>
              <a:off x="6904891" y="4159332"/>
              <a:ext cx="4853793" cy="1767704"/>
              <a:chOff x="1826051" y="791308"/>
              <a:chExt cx="8698968" cy="1432450"/>
            </a:xfrm>
          </p:grpSpPr>
          <p:sp>
            <p:nvSpPr>
              <p:cNvPr id="26" name="Freeform: Shape 25">
                <a:extLst>
                  <a:ext uri="{FF2B5EF4-FFF2-40B4-BE49-F238E27FC236}">
                    <a16:creationId xmlns:a16="http://schemas.microsoft.com/office/drawing/2014/main" id="{97464FE7-DFC9-E80A-06D7-F1BBCF8C3EFF}"/>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27" name="TextBox 26">
                <a:extLst>
                  <a:ext uri="{FF2B5EF4-FFF2-40B4-BE49-F238E27FC236}">
                    <a16:creationId xmlns:a16="http://schemas.microsoft.com/office/drawing/2014/main" id="{4AA98390-0405-3567-DE7D-76F453C93605}"/>
                  </a:ext>
                </a:extLst>
              </p:cNvPr>
              <p:cNvSpPr txBox="1"/>
              <p:nvPr/>
            </p:nvSpPr>
            <p:spPr>
              <a:xfrm>
                <a:off x="2830257" y="980983"/>
                <a:ext cx="7338505" cy="1047502"/>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Tìm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những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văn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vẻ</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đẹp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của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pic>
          <p:nvPicPr>
            <p:cNvPr id="25" name="Picture 24">
              <a:extLst>
                <a:ext uri="{FF2B5EF4-FFF2-40B4-BE49-F238E27FC236}">
                  <a16:creationId xmlns:a16="http://schemas.microsoft.com/office/drawing/2014/main" id="{2DCA0074-4816-ED5B-BE81-A51958EA57B0}"/>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8" name="Group 27">
            <a:extLst>
              <a:ext uri="{FF2B5EF4-FFF2-40B4-BE49-F238E27FC236}">
                <a16:creationId xmlns:a16="http://schemas.microsoft.com/office/drawing/2014/main" id="{BCC5DC41-1A24-499E-E84B-5AA16AF47AF5}"/>
              </a:ext>
            </a:extLst>
          </p:cNvPr>
          <p:cNvGrpSpPr/>
          <p:nvPr/>
        </p:nvGrpSpPr>
        <p:grpSpPr>
          <a:xfrm>
            <a:off x="3237126" y="0"/>
            <a:ext cx="5526365" cy="1086132"/>
            <a:chOff x="3038052" y="138318"/>
            <a:chExt cx="5699569" cy="1284494"/>
          </a:xfrm>
        </p:grpSpPr>
        <p:pic>
          <p:nvPicPr>
            <p:cNvPr id="29" name="Picture 28">
              <a:extLst>
                <a:ext uri="{FF2B5EF4-FFF2-40B4-BE49-F238E27FC236}">
                  <a16:creationId xmlns:a16="http://schemas.microsoft.com/office/drawing/2014/main" id="{A452BAF6-5F75-74E4-B0B1-AD2832B45C87}"/>
                </a:ext>
              </a:extLst>
            </p:cNvPr>
            <p:cNvPicPr>
              <a:picLocks noChangeAspect="1"/>
            </p:cNvPicPr>
            <p:nvPr/>
          </p:nvPicPr>
          <p:blipFill>
            <a:blip r:embed="rId7">
              <a:lum contrast="40000"/>
            </a:blip>
            <a:stretch>
              <a:fillRect/>
            </a:stretch>
          </p:blipFill>
          <p:spPr>
            <a:xfrm>
              <a:off x="3038052" y="138318"/>
              <a:ext cx="5699569" cy="1284494"/>
            </a:xfrm>
            <a:prstGeom prst="rect">
              <a:avLst/>
            </a:prstGeom>
          </p:spPr>
        </p:pic>
        <p:sp>
          <p:nvSpPr>
            <p:cNvPr id="30" name="TextBox 29">
              <a:extLst>
                <a:ext uri="{FF2B5EF4-FFF2-40B4-BE49-F238E27FC236}">
                  <a16:creationId xmlns:a16="http://schemas.microsoft.com/office/drawing/2014/main" id="{ACE47258-89EF-FD83-1C46-03B649E38775}"/>
                </a:ext>
              </a:extLst>
            </p:cNvPr>
            <p:cNvSpPr txBox="1"/>
            <p:nvPr/>
          </p:nvSpPr>
          <p:spPr>
            <a:xfrm>
              <a:off x="3769186" y="376132"/>
              <a:ext cx="4346954" cy="8007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tìm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hiểu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3387FA1C-5FE5-9AFD-5E93-52A477743AA4}"/>
              </a:ext>
            </a:extLst>
          </p:cNvPr>
          <p:cNvGrpSpPr/>
          <p:nvPr/>
        </p:nvGrpSpPr>
        <p:grpSpPr>
          <a:xfrm>
            <a:off x="3061946" y="4973070"/>
            <a:ext cx="6017515" cy="1725441"/>
            <a:chOff x="3040681" y="4792317"/>
            <a:chExt cx="5044497" cy="2209800"/>
          </a:xfrm>
        </p:grpSpPr>
        <p:sp>
          <p:nvSpPr>
            <p:cNvPr id="32" name="Freeform: Shape 31">
              <a:extLst>
                <a:ext uri="{FF2B5EF4-FFF2-40B4-BE49-F238E27FC236}">
                  <a16:creationId xmlns:a16="http://schemas.microsoft.com/office/drawing/2014/main" id="{628D248E-B89A-E399-E30A-706BDAAAABE6}"/>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28B9C67E-679F-C37F-0F32-1C67386BAE00}"/>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4" name="Rectangle: Rounded Corners 33">
              <a:extLst>
                <a:ext uri="{FF2B5EF4-FFF2-40B4-BE49-F238E27FC236}">
                  <a16:creationId xmlns:a16="http://schemas.microsoft.com/office/drawing/2014/main" id="{001F3D6D-0D6E-F55B-E389-8F63CB40A0FC}"/>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atin typeface="Calibri" panose="020F0502020204030204" pitchFamily="34" charset="0"/>
                  <a:ea typeface="Arial-Rounded" panose="020B0500000000000000" pitchFamily="34" charset="0"/>
                  <a:cs typeface="Calibri" panose="020F0502020204030204" pitchFamily="34" charset="0"/>
                </a:rPr>
                <a:t>5</a:t>
              </a:r>
            </a:p>
          </p:txBody>
        </p:sp>
        <p:sp>
          <p:nvSpPr>
            <p:cNvPr id="35" name="TextBox 34">
              <a:extLst>
                <a:ext uri="{FF2B5EF4-FFF2-40B4-BE49-F238E27FC236}">
                  <a16:creationId xmlns:a16="http://schemas.microsoft.com/office/drawing/2014/main" id="{31C8B8FB-A1A6-1A51-34C0-7E76D6AFA561}"/>
                </a:ext>
              </a:extLst>
            </p:cNvPr>
            <p:cNvSpPr txBox="1"/>
            <p:nvPr/>
          </p:nvSpPr>
          <p:spPr>
            <a:xfrm>
              <a:off x="3986937" y="5050439"/>
              <a:ext cx="3729737" cy="1292663"/>
            </a:xfrm>
            <a:prstGeom prst="rect">
              <a:avLst/>
            </a:prstGeom>
            <a:noFill/>
          </p:spPr>
          <p:txBody>
            <a:bodyPr wrap="square" lIns="0" tIns="0" rIns="0" bIns="0" rtlCol="0">
              <a:spAutoFit/>
            </a:bodyPr>
            <a:lstStyle/>
            <a:p>
              <a:pPr marL="0" marR="0" algn="just">
                <a:spcBef>
                  <a:spcPts val="0"/>
                </a:spcBef>
                <a:spcAft>
                  <a:spcPts val="0"/>
                </a:spcAft>
              </a:pPr>
              <a:r>
                <a:rPr lang="en-US" sz="2800" b="1" i="0" dirty="0" err="1">
                  <a:solidFill>
                    <a:srgbClr val="000000"/>
                  </a:solidFill>
                  <a:effectLst/>
                  <a:latin typeface="Calibri" panose="020F0502020204030204" pitchFamily="34" charset="0"/>
                  <a:cs typeface="Calibri" panose="020F0502020204030204" pitchFamily="34" charset="0"/>
                </a:rPr>
                <a:t>Vì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sao</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nhạc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Bét-tô-ven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dành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tặng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cô</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mù</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lại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có</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Bản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xô-nát</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Ánh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trăng</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285889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90"/>
                                          </p:val>
                                        </p:tav>
                                        <p:tav tm="100000">
                                          <p:val>
                                            <p:fltVal val="0"/>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 calcmode="lin" valueType="num">
                                      <p:cBhvr>
                                        <p:cTn id="40" dur="500" fill="hold"/>
                                        <p:tgtEl>
                                          <p:spTgt spid="18"/>
                                        </p:tgtEl>
                                        <p:attrNameLst>
                                          <p:attrName>style.rotation</p:attrName>
                                        </p:attrNameLst>
                                      </p:cBhvr>
                                      <p:tavLst>
                                        <p:tav tm="0">
                                          <p:val>
                                            <p:fltVal val="90"/>
                                          </p:val>
                                        </p:tav>
                                        <p:tav tm="100000">
                                          <p:val>
                                            <p:fltVal val="0"/>
                                          </p:val>
                                        </p:tav>
                                      </p:tavLst>
                                    </p:anim>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1000" fill="hold"/>
                                        <p:tgtEl>
                                          <p:spTgt spid="31"/>
                                        </p:tgtEl>
                                        <p:attrNameLst>
                                          <p:attrName>ppt_w</p:attrName>
                                        </p:attrNameLst>
                                      </p:cBhvr>
                                      <p:tavLst>
                                        <p:tav tm="0">
                                          <p:val>
                                            <p:fltVal val="0"/>
                                          </p:val>
                                        </p:tav>
                                        <p:tav tm="100000">
                                          <p:val>
                                            <p:strVal val="#ppt_w"/>
                                          </p:val>
                                        </p:tav>
                                      </p:tavLst>
                                    </p:anim>
                                    <p:anim calcmode="lin" valueType="num">
                                      <p:cBhvr>
                                        <p:cTn id="47" dur="1000" fill="hold"/>
                                        <p:tgtEl>
                                          <p:spTgt spid="31"/>
                                        </p:tgtEl>
                                        <p:attrNameLst>
                                          <p:attrName>ppt_h</p:attrName>
                                        </p:attrNameLst>
                                      </p:cBhvr>
                                      <p:tavLst>
                                        <p:tav tm="0">
                                          <p:val>
                                            <p:fltVal val="0"/>
                                          </p:val>
                                        </p:tav>
                                        <p:tav tm="100000">
                                          <p:val>
                                            <p:strVal val="#ppt_h"/>
                                          </p:val>
                                        </p:tav>
                                      </p:tavLst>
                                    </p:anim>
                                    <p:anim calcmode="lin" valueType="num">
                                      <p:cBhvr>
                                        <p:cTn id="48" dur="1000" fill="hold"/>
                                        <p:tgtEl>
                                          <p:spTgt spid="31"/>
                                        </p:tgtEl>
                                        <p:attrNameLst>
                                          <p:attrName>style.rotation</p:attrName>
                                        </p:attrNameLst>
                                      </p:cBhvr>
                                      <p:tavLst>
                                        <p:tav tm="0">
                                          <p:val>
                                            <p:fltVal val="90"/>
                                          </p:val>
                                        </p:tav>
                                        <p:tav tm="100000">
                                          <p:val>
                                            <p:fltVal val="0"/>
                                          </p:val>
                                        </p:tav>
                                      </p:tavLst>
                                    </p:anim>
                                    <p:animEffect transition="in" filter="fade">
                                      <p:cBhvr>
                                        <p:cTn id="4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63906" y="2142836"/>
            <a:ext cx="9434581" cy="3785652"/>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mở</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đầu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thiệu</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Bét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tô</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ven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soạn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cổ</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điển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vĩ</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đại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trên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thế</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giới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và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là</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giả</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của</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nhạc</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nổi</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tiếng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bản</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xô-nát</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Ánh</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 </a:t>
            </a:r>
            <a:r>
              <a:rPr lang="en-US" altLang="en-US" sz="4800" b="1" kern="0" dirty="0" err="1">
                <a:solidFill>
                  <a:srgbClr val="685CA7">
                    <a:lumMod val="50000"/>
                  </a:srgbClr>
                </a:solidFill>
                <a:latin typeface="Cambria" panose="02040503050406030204" pitchFamily="18" charset="0"/>
                <a:ea typeface="Cambria" panose="02040503050406030204" pitchFamily="18" charset="0"/>
                <a:sym typeface="Arial"/>
              </a:rPr>
              <a:t>trăng</a:t>
            </a:r>
            <a:r>
              <a:rPr lang="en-US" altLang="en-US" sz="4800" b="1" kern="0" dirty="0">
                <a:solidFill>
                  <a:srgbClr val="685CA7">
                    <a:lumMod val="50000"/>
                  </a:srgbClr>
                </a:solidFill>
                <a:latin typeface="Cambria" panose="02040503050406030204" pitchFamily="18" charset="0"/>
                <a:ea typeface="Cambria" panose="02040503050406030204" pitchFamily="18" charset="0"/>
                <a:sym typeface="Arial"/>
              </a:rPr>
              <a:t>”.</a:t>
            </a:r>
            <a:endParaRPr kumimoji="0" lang="en-US" altLang="en-US" sz="4800" b="1" i="0"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1.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Đoạn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mở</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đầu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giới</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thiệu</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gì</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về</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5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5817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542641" y="1823860"/>
            <a:ext cx="9434581" cy="4031873"/>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b="1" kern="0" dirty="0">
                <a:solidFill>
                  <a:srgbClr val="685CA7">
                    <a:lumMod val="50000"/>
                  </a:srgbClr>
                </a:solidFill>
                <a:latin typeface="Cambria" panose="02040503050406030204" pitchFamily="18" charset="0"/>
                <a:ea typeface="Cambria" panose="02040503050406030204" pitchFamily="18" charset="0"/>
                <a:sym typeface="Arial"/>
              </a:rPr>
              <a:t>Bét-tô-ven đã gặp cha con cô gái mù trong hoàn cảnh: </a:t>
            </a:r>
            <a:r>
              <a:rPr lang="vi-VN" altLang="en-US" b="1" i="1" kern="0" dirty="0">
                <a:solidFill>
                  <a:srgbClr val="685CA7">
                    <a:lumMod val="50000"/>
                  </a:srgbClr>
                </a:solidFill>
                <a:latin typeface="Cambria" panose="02040503050406030204" pitchFamily="18" charset="0"/>
                <a:ea typeface="Cambria" panose="02040503050406030204" pitchFamily="18" charset="0"/>
                <a:sym typeface="Arial"/>
              </a:rPr>
              <a:t>Vào một đêm trăng sáng, Bét-tô-ven đến cây cầu bắc qua dòng sông Đa nuýp xinh đẹp trong thành Viên. Bỗng Bét-tô-ven nghe thấy tiếng dương cầm văng vẳng ở phía xa. Tiếng đàn đã đưa bước chân Bét-tô-ven đến một ngôi nhà trong khu lao động, nơi có cha con cô gái mù. Người cha đang chăm chú ngồi nghe cô gái mù chơi đàn.</a:t>
            </a:r>
            <a:endParaRPr kumimoji="0" lang="en-US" altLang="en-US"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2.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gặp cha con cô gái mù trong hoàn cảnh nào? Cô gái mù có ước mơ gì?</a:t>
            </a:r>
          </a:p>
        </p:txBody>
      </p:sp>
    </p:spTree>
    <p:extLst>
      <p:ext uri="{BB962C8B-B14F-4D97-AF65-F5344CB8AC3E}">
        <p14:creationId xmlns:p14="http://schemas.microsoft.com/office/powerpoint/2010/main" val="42701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Bét-tô-ven đến bên cây đàn, ngồi xuống và bắt đầu chơi. Những nốt nhạc của nhà soạn thảo nhạc thiên tài đã khiến cho cô gái mù có cảm giác mình đang được ngắm nhìn, đùa giỡn với ánh trăng trên dòng Đa-nuýp và như vậy, cô đã thực hiện được ước mơ của mình.</a:t>
            </a:r>
            <a:endParaRPr kumimoji="0" lang="en-US" altLang="en-US" sz="3600" b="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3. </a:t>
            </a:r>
            <a:r>
              <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 đã làm gì để giúp cô gái thực hiện ước mơ của mình?</a:t>
            </a:r>
          </a:p>
        </p:txBody>
      </p:sp>
    </p:spTree>
    <p:extLst>
      <p:ext uri="{BB962C8B-B14F-4D97-AF65-F5344CB8AC3E}">
        <p14:creationId xmlns:p14="http://schemas.microsoft.com/office/powerpoint/2010/main" val="3415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DAE41372-3A69-7BA2-2C4C-56932801B96C}"/>
              </a:ext>
            </a:extLst>
          </p:cNvPr>
          <p:cNvPicPr>
            <a:picLocks noChangeAspect="1"/>
          </p:cNvPicPr>
          <p:nvPr/>
        </p:nvPicPr>
        <p:blipFill>
          <a:blip r:embed="rId4"/>
          <a:stretch>
            <a:fillRect/>
          </a:stretch>
        </p:blipFill>
        <p:spPr>
          <a:xfrm>
            <a:off x="5269371" y="171450"/>
            <a:ext cx="6206207" cy="6858000"/>
          </a:xfrm>
          <a:prstGeom prst="rect">
            <a:avLst/>
          </a:prstGeom>
        </p:spPr>
      </p:pic>
    </p:spTree>
    <p:extLst>
      <p:ext uri="{BB962C8B-B14F-4D97-AF65-F5344CB8AC3E}">
        <p14:creationId xmlns:p14="http://schemas.microsoft.com/office/powerpoint/2010/main" val="320339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68214" y="1882100"/>
            <a:ext cx="9434581" cy="3970318"/>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3600" b="1" kern="0" dirty="0">
                <a:solidFill>
                  <a:srgbClr val="685CA7">
                    <a:lumMod val="50000"/>
                  </a:srgbClr>
                </a:solidFill>
                <a:latin typeface="Cambria" panose="02040503050406030204" pitchFamily="18" charset="0"/>
                <a:ea typeface="Cambria" panose="02040503050406030204" pitchFamily="18" charset="0"/>
                <a:sym typeface="Arial"/>
              </a:rPr>
              <a:t>Những câu văn miêu tả vẻ đẹp của bản nhạc mà Bét-tô-ven đã dành tặng cô gái mù là: </a:t>
            </a:r>
            <a:r>
              <a:rPr lang="vi-VN" altLang="en-US" sz="3600" b="1" i="1" kern="0" dirty="0">
                <a:solidFill>
                  <a:srgbClr val="685CA7">
                    <a:lumMod val="50000"/>
                  </a:srgbClr>
                </a:solidFill>
                <a:latin typeface="Cambria" panose="02040503050406030204" pitchFamily="18" charset="0"/>
                <a:ea typeface="Cambria" panose="02040503050406030204" pitchFamily="18" charset="0"/>
                <a:sym typeface="Arial"/>
              </a:rPr>
              <a:t>Những nốt nhạc ngẫu hứng vang lên, tràn đầy cảm xúc yêu thương của nhà soạn nhạc thiên tài, lúc êm ái, nhẹ nhàng như ánh trăng, lúc lại mạnh mẽ như dòng sông Đa nuýp...</a:t>
            </a:r>
            <a:endParaRPr kumimoji="0" lang="en-US" altLang="en-US" sz="36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4.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Tìm</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những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câu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văn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miêu</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vẻ</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đẹp</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của</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đã</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endParaRPr lang="vi-VN"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4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46"/>
        <p:cNvGrpSpPr/>
        <p:nvPr/>
      </p:nvGrpSpPr>
      <p:grpSpPr>
        <a:xfrm>
          <a:off x="0" y="0"/>
          <a:ext cx="0" cy="0"/>
          <a:chOff x="0" y="0"/>
          <a:chExt cx="0" cy="0"/>
        </a:xfrm>
      </p:grpSpPr>
      <p:sp>
        <p:nvSpPr>
          <p:cNvPr id="9" name="Text Box 3"/>
          <p:cNvSpPr txBox="1">
            <a:spLocks noChangeArrowheads="1"/>
          </p:cNvSpPr>
          <p:nvPr/>
        </p:nvSpPr>
        <p:spPr bwMode="auto">
          <a:xfrm>
            <a:off x="2489479" y="2009690"/>
            <a:ext cx="9434581" cy="3170099"/>
          </a:xfrm>
          <a:prstGeom prst="rect">
            <a:avLst/>
          </a:prstGeom>
          <a:solidFill>
            <a:schemeClr val="accent2">
              <a:lumMod val="20000"/>
              <a:lumOff val="80000"/>
            </a:schemeClr>
          </a:solidFill>
          <a:ln w="28575" algn="ctr">
            <a:solidFill>
              <a:schemeClr val="accent6">
                <a:lumMod val="50000"/>
              </a:schemeClr>
            </a:solidFill>
            <a:prstDash val="dashDot"/>
            <a:miter lim="800000"/>
            <a:headEnd/>
            <a:tailEnd/>
          </a:ln>
          <a:effectLst>
            <a:glow rad="63500">
              <a:schemeClr val="accent2">
                <a:satMod val="175000"/>
                <a:alpha val="40000"/>
              </a:scheme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defTabSz="1219170">
              <a:spcBef>
                <a:spcPct val="50000"/>
              </a:spcBef>
              <a:buClr>
                <a:srgbClr val="000000"/>
              </a:buClr>
              <a:buNone/>
            </a:pPr>
            <a:r>
              <a:rPr lang="vi-VN" altLang="en-US" sz="4000" b="1" kern="0" dirty="0">
                <a:solidFill>
                  <a:srgbClr val="685CA7">
                    <a:lumMod val="50000"/>
                  </a:srgbClr>
                </a:solidFill>
                <a:latin typeface="Cambria" panose="02040503050406030204" pitchFamily="18" charset="0"/>
                <a:ea typeface="Cambria" panose="02040503050406030204" pitchFamily="18" charset="0"/>
                <a:sym typeface="Arial"/>
              </a:rPr>
              <a:t>VD: Bản nhạc có tên là “Ánh trăng” vì bản nhạc được sáng tác trong một đêm trăng. Bản nhạc có tên là “Ánh trăng” vì bản nhạc êm ái, nhẹ nhàng như ánh trăng...</a:t>
            </a:r>
            <a:endParaRPr kumimoji="0" lang="en-US" altLang="en-US" sz="4000" b="1" i="1" u="none" strike="noStrike" kern="0" cap="none" spc="0" normalizeH="0" baseline="0" noProof="0" dirty="0">
              <a:ln>
                <a:noFill/>
              </a:ln>
              <a:solidFill>
                <a:srgbClr val="685CA7">
                  <a:lumMod val="50000"/>
                </a:srgbClr>
              </a:solidFill>
              <a:effectLst/>
              <a:uLnTx/>
              <a:uFillTx/>
              <a:latin typeface="Cambria" panose="02040503050406030204" pitchFamily="18" charset="0"/>
              <a:ea typeface="Cambria" panose="02040503050406030204" pitchFamily="18" charset="0"/>
              <a:sym typeface="Arial"/>
            </a:endParaRPr>
          </a:p>
        </p:txBody>
      </p:sp>
      <p:pic>
        <p:nvPicPr>
          <p:cNvPr id="2550" name="Google Shape;2550;p110"/>
          <p:cNvPicPr preferRelativeResize="0"/>
          <p:nvPr/>
        </p:nvPicPr>
        <p:blipFill rotWithShape="1">
          <a:blip r:embed="rId3">
            <a:alphaModFix/>
          </a:blip>
          <a:srcRect l="33326" r="37168"/>
          <a:stretch/>
        </p:blipFill>
        <p:spPr>
          <a:xfrm>
            <a:off x="-200416" y="2308150"/>
            <a:ext cx="2597743" cy="4890140"/>
          </a:xfrm>
          <a:prstGeom prst="rect">
            <a:avLst/>
          </a:prstGeom>
          <a:noFill/>
          <a:ln>
            <a:noFill/>
          </a:ln>
        </p:spPr>
      </p:pic>
      <p:sp>
        <p:nvSpPr>
          <p:cNvPr id="3" name="Title 2"/>
          <p:cNvSpPr>
            <a:spLocks noGrp="1"/>
          </p:cNvSpPr>
          <p:nvPr>
            <p:ph type="ctrTitle" idx="2"/>
          </p:nvPr>
        </p:nvSpPr>
        <p:spPr>
          <a:xfrm flipH="1">
            <a:off x="475735" y="0"/>
            <a:ext cx="10936335" cy="1634836"/>
          </a:xfrm>
        </p:spPr>
        <p:txBody>
          <a:bodyPr/>
          <a:lstStyle/>
          <a:p>
            <a:pPr algn="just"/>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5.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Vì</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sao</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nhạc</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Bét-tô-ven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dành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tặng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cô</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gái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mù</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lại</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có</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tên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là</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Bản</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xô-nát</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Ánh</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4400"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trăng</a:t>
            </a:r>
            <a:r>
              <a:rPr lang="en-US" sz="4400"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413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5"/>
        <p:cNvGrpSpPr/>
        <p:nvPr/>
      </p:nvGrpSpPr>
      <p:grpSpPr>
        <a:xfrm>
          <a:off x="0" y="0"/>
          <a:ext cx="0" cy="0"/>
          <a:chOff x="0" y="0"/>
          <a:chExt cx="0" cy="0"/>
        </a:xfrm>
      </p:grpSpPr>
      <p:sp>
        <p:nvSpPr>
          <p:cNvPr id="11" name="Rectangle 10"/>
          <p:cNvSpPr/>
          <p:nvPr/>
        </p:nvSpPr>
        <p:spPr>
          <a:xfrm>
            <a:off x="1116419" y="1713417"/>
            <a:ext cx="9931907" cy="440030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002060"/>
                </a:solidFill>
                <a:latin typeface="Cambria" panose="02040503050406030204" pitchFamily="18" charset="0"/>
                <a:ea typeface="Cambria" panose="02040503050406030204" pitchFamily="18" charset="0"/>
                <a:sym typeface="Arial"/>
              </a:rPr>
              <a:t>Bản xô-nát Ánh trăng được ra đời không chỉ bởi tài năng, đam mê âm nhạc của nhà soạn nhạc vĩ đại Bét-tô-ven mà còn bởi lòng nhân ái, luôn thấu hiểu và đồng cảm với con người, đặc biệt là những con người có số phận không may mắn.</a:t>
            </a:r>
            <a:endParaRPr kumimoji="0" lang="vi-VN" sz="5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62" name="Google Shape;3092;p125"/>
          <p:cNvPicPr preferRelativeResize="0"/>
          <p:nvPr/>
        </p:nvPicPr>
        <p:blipFill>
          <a:blip r:embed="rId4">
            <a:alphaModFix/>
          </a:blip>
          <a:stretch>
            <a:fillRect/>
          </a:stretch>
        </p:blipFill>
        <p:spPr>
          <a:xfrm>
            <a:off x="1" y="5785275"/>
            <a:ext cx="3635433" cy="2679700"/>
          </a:xfrm>
          <a:prstGeom prst="rect">
            <a:avLst/>
          </a:prstGeom>
          <a:noFill/>
          <a:ln>
            <a:noFill/>
          </a:ln>
        </p:spPr>
      </p:pic>
      <p:pic>
        <p:nvPicPr>
          <p:cNvPr id="63" name="Google Shape;3092;p125"/>
          <p:cNvPicPr preferRelativeResize="0"/>
          <p:nvPr/>
        </p:nvPicPr>
        <p:blipFill>
          <a:blip r:embed="rId4">
            <a:alphaModFix/>
          </a:blip>
          <a:stretch>
            <a:fillRect/>
          </a:stretch>
        </p:blipFill>
        <p:spPr>
          <a:xfrm flipH="1">
            <a:off x="8866912" y="5785275"/>
            <a:ext cx="3325089" cy="2679700"/>
          </a:xfrm>
          <a:prstGeom prst="rect">
            <a:avLst/>
          </a:prstGeom>
          <a:noFill/>
          <a:ln>
            <a:noFill/>
          </a:ln>
        </p:spPr>
      </p:pic>
      <p:pic>
        <p:nvPicPr>
          <p:cNvPr id="64" name="Google Shape;3092;p125"/>
          <p:cNvPicPr preferRelativeResize="0"/>
          <p:nvPr/>
        </p:nvPicPr>
        <p:blipFill>
          <a:blip r:embed="rId4">
            <a:alphaModFix/>
          </a:blip>
          <a:stretch>
            <a:fillRect/>
          </a:stretch>
        </p:blipFill>
        <p:spPr>
          <a:xfrm rot="10800000">
            <a:off x="4433456" y="5785275"/>
            <a:ext cx="3635433" cy="2679700"/>
          </a:xfrm>
          <a:prstGeom prst="rect">
            <a:avLst/>
          </a:prstGeom>
          <a:noFill/>
          <a:ln>
            <a:noFill/>
          </a:ln>
        </p:spPr>
      </p:pic>
      <p:sp>
        <p:nvSpPr>
          <p:cNvPr id="7" name="Title 2"/>
          <p:cNvSpPr>
            <a:spLocks noGrp="1"/>
          </p:cNvSpPr>
          <p:nvPr>
            <p:ph type="ctrTitle" idx="2"/>
          </p:nvPr>
        </p:nvSpPr>
        <p:spPr>
          <a:xfrm flipH="1">
            <a:off x="751856" y="-98500"/>
            <a:ext cx="10690947" cy="1620400"/>
          </a:xfrm>
        </p:spPr>
        <p:txBody>
          <a:bodyPr/>
          <a:lstStyle/>
          <a:p>
            <a:pPr algn="ct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Nêu</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nội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dung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bài</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 </a:t>
            </a:r>
            <a:r>
              <a:rPr lang="en-US" sz="5867" dirty="0" err="1">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đọc</a:t>
            </a:r>
            <a:r>
              <a:rPr lang="en-US" sz="5867" dirty="0">
                <a:effectLst>
                  <a:glow rad="101600">
                    <a:schemeClr val="accent2">
                      <a:satMod val="175000"/>
                      <a:alpha val="40000"/>
                    </a:schemeClr>
                  </a:glow>
                </a:effectLst>
                <a:highlight>
                  <a:srgbClr val="FFFF00"/>
                </a:highligh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76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1000"/>
                                        <p:tgtEl>
                                          <p:spTgt spid="63"/>
                                        </p:tgtEl>
                                      </p:cBhvr>
                                    </p:animEffect>
                                    <p:anim calcmode="lin" valueType="num">
                                      <p:cBhvr>
                                        <p:cTn id="18" dur="1000" fill="hold"/>
                                        <p:tgtEl>
                                          <p:spTgt spid="63"/>
                                        </p:tgtEl>
                                        <p:attrNameLst>
                                          <p:attrName>ppt_x</p:attrName>
                                        </p:attrNameLst>
                                      </p:cBhvr>
                                      <p:tavLst>
                                        <p:tav tm="0">
                                          <p:val>
                                            <p:strVal val="#ppt_x"/>
                                          </p:val>
                                        </p:tav>
                                        <p:tav tm="100000">
                                          <p:val>
                                            <p:strVal val="#ppt_x"/>
                                          </p:val>
                                        </p:tav>
                                      </p:tavLst>
                                    </p:anim>
                                    <p:anim calcmode="lin" valueType="num">
                                      <p:cBhvr>
                                        <p:cTn id="1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8"/>
          <p:cNvPicPr preferRelativeResize="0"/>
          <p:nvPr/>
        </p:nvPicPr>
        <p:blipFill>
          <a:blip r:embed="rId3">
            <a:alphaModFix/>
          </a:blip>
          <a:stretch>
            <a:fillRect/>
          </a:stretch>
        </p:blipFill>
        <p:spPr>
          <a:xfrm>
            <a:off x="1989933" y="2143945"/>
            <a:ext cx="1703383" cy="2934923"/>
          </a:xfrm>
          <a:prstGeom prst="rect">
            <a:avLst/>
          </a:prstGeom>
          <a:noFill/>
          <a:ln>
            <a:noFill/>
          </a:ln>
        </p:spPr>
      </p:pic>
      <p:pic>
        <p:nvPicPr>
          <p:cNvPr id="578" name="Google Shape;578;p68"/>
          <p:cNvPicPr preferRelativeResize="0"/>
          <p:nvPr/>
        </p:nvPicPr>
        <p:blipFill>
          <a:blip r:embed="rId4">
            <a:alphaModFix/>
          </a:blip>
          <a:stretch>
            <a:fillRect/>
          </a:stretch>
        </p:blipFill>
        <p:spPr>
          <a:xfrm>
            <a:off x="4095617" y="2149500"/>
            <a:ext cx="1670763" cy="2923833"/>
          </a:xfrm>
          <a:prstGeom prst="rect">
            <a:avLst/>
          </a:prstGeom>
          <a:noFill/>
          <a:ln>
            <a:noFill/>
          </a:ln>
        </p:spPr>
      </p:pic>
      <p:pic>
        <p:nvPicPr>
          <p:cNvPr id="2" name="Picture 1">
            <a:extLst>
              <a:ext uri="{FF2B5EF4-FFF2-40B4-BE49-F238E27FC236}">
                <a16:creationId xmlns:a16="http://schemas.microsoft.com/office/drawing/2014/main" id="{56334AA4-5FF6-AFF3-7285-A715CF74E0AF}"/>
              </a:ext>
            </a:extLst>
          </p:cNvPr>
          <p:cNvPicPr>
            <a:picLocks noChangeAspect="1"/>
          </p:cNvPicPr>
          <p:nvPr/>
        </p:nvPicPr>
        <p:blipFill>
          <a:blip r:embed="rId5"/>
          <a:stretch>
            <a:fillRect/>
          </a:stretch>
        </p:blipFill>
        <p:spPr>
          <a:xfrm>
            <a:off x="6244982" y="646695"/>
            <a:ext cx="5273497" cy="6011177"/>
          </a:xfrm>
          <a:prstGeom prst="rect">
            <a:avLst/>
          </a:prstGeom>
        </p:spPr>
      </p:pic>
    </p:spTree>
    <p:extLst>
      <p:ext uri="{BB962C8B-B14F-4D97-AF65-F5344CB8AC3E}">
        <p14:creationId xmlns:p14="http://schemas.microsoft.com/office/powerpoint/2010/main" val="206427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gi | PINKFONG Wiki | Fandom">
            <a:extLst>
              <a:ext uri="{FF2B5EF4-FFF2-40B4-BE49-F238E27FC236}">
                <a16:creationId xmlns:a16="http://schemas.microsoft.com/office/drawing/2014/main" id="{AB6F4C00-ABE7-85A4-DFEC-560ABFB09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36701" y="1782680"/>
            <a:ext cx="5075320" cy="5075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75C67A92-1AE2-6BBA-DC76-6B24AEADF2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69042" y="1154846"/>
            <a:ext cx="9898911" cy="5586196"/>
          </a:xfrm>
          <a:prstGeom prst="rect">
            <a:avLst/>
          </a:prstGeom>
        </p:spPr>
      </p:pic>
      <p:sp>
        <p:nvSpPr>
          <p:cNvPr id="7" name="Rectangle 6">
            <a:extLst>
              <a:ext uri="{FF2B5EF4-FFF2-40B4-BE49-F238E27FC236}">
                <a16:creationId xmlns:a16="http://schemas.microsoft.com/office/drawing/2014/main" id="{1AE01E70-038A-8C9F-4DF3-F8488E715D6F}"/>
              </a:ext>
            </a:extLst>
          </p:cNvPr>
          <p:cNvSpPr/>
          <p:nvPr/>
        </p:nvSpPr>
        <p:spPr>
          <a:xfrm>
            <a:off x="3007648" y="1557322"/>
            <a:ext cx="8631459" cy="4708981"/>
          </a:xfrm>
          <a:prstGeom prst="rect">
            <a:avLst/>
          </a:prstGeom>
        </p:spPr>
        <p:txBody>
          <a:bodyPr wrap="square">
            <a:spAutoFit/>
          </a:bodyPr>
          <a:lstStyle/>
          <a:p>
            <a:pPr lvl="0" algn="just" defTabSz="609630">
              <a:defRPr/>
            </a:pPr>
            <a:r>
              <a:rPr lang="en-US" sz="3000" b="1" dirty="0">
                <a:solidFill>
                  <a:srgbClr val="362983"/>
                </a:solidFill>
                <a:latin typeface="Calibri" panose="020F0502020204030204" pitchFamily="34" charset="0"/>
                <a:cs typeface="Calibri" panose="020F0502020204030204" pitchFamily="34" charset="0"/>
              </a:rPr>
              <a:t>Đ</a:t>
            </a:r>
            <a:r>
              <a:rPr lang="vi-VN" sz="3000" b="1" dirty="0">
                <a:solidFill>
                  <a:srgbClr val="362983"/>
                </a:solidFill>
                <a:latin typeface="Calibri" panose="020F0502020204030204" pitchFamily="34" charset="0"/>
                <a:cs typeface="Calibri" panose="020F0502020204030204" pitchFamily="34" charset="0"/>
              </a:rPr>
              <a:t>ọc diễn cảm, nhấn giọng ở những từ ngữ thể hiện những tình tiết quan trọng hoặc những câu văn thể hiện rõ suy nghĩ, cảm xúc của các nhân vật trong câu chuyện</a:t>
            </a:r>
            <a:endParaRPr lang="en-US" sz="3000" b="1" dirty="0">
              <a:solidFill>
                <a:srgbClr val="362983"/>
              </a:solidFill>
              <a:latin typeface="Calibri" panose="020F0502020204030204" pitchFamily="34" charset="0"/>
              <a:cs typeface="Calibri" panose="020F0502020204030204" pitchFamily="34" charset="0"/>
            </a:endParaRPr>
          </a:p>
          <a:p>
            <a:pPr lvl="0" algn="just" defTabSz="609630">
              <a:defRPr/>
            </a:pPr>
            <a:r>
              <a:rPr lang="vi-VN" sz="3000" i="1" dirty="0">
                <a:solidFill>
                  <a:srgbClr val="362983"/>
                </a:solidFill>
                <a:latin typeface="Calibri" panose="020F0502020204030204" pitchFamily="34" charset="0"/>
                <a:cs typeface="Calibri" panose="020F0502020204030204" pitchFamily="34" charset="0"/>
              </a:rPr>
              <a:t>VD: Đứng trên cầu, ông say sưa ngắm dòng sông lấp lánh ánh trăng trong một không gian tĩnh lặng; Đến đó, ông bắt gặp một người cha đang chăm chú ngồi nghe cô con gái mù của mình chơi đàn.; Cô gái mù có cảm giác mình đang được ngắm nhìn, đùa giỡn với ánh trăng trên dòng sông Đa-nuýp.;...</a:t>
            </a:r>
          </a:p>
        </p:txBody>
      </p:sp>
      <p:pic>
        <p:nvPicPr>
          <p:cNvPr id="8" name="Picture 7">
            <a:extLst>
              <a:ext uri="{FF2B5EF4-FFF2-40B4-BE49-F238E27FC236}">
                <a16:creationId xmlns:a16="http://schemas.microsoft.com/office/drawing/2014/main" id="{FE3C616E-97CF-AB4C-F60C-081A7897785B}"/>
              </a:ext>
            </a:extLst>
          </p:cNvPr>
          <p:cNvPicPr>
            <a:picLocks noChangeAspect="1"/>
          </p:cNvPicPr>
          <p:nvPr/>
        </p:nvPicPr>
        <p:blipFill>
          <a:blip r:embed="rId5"/>
          <a:stretch>
            <a:fillRect/>
          </a:stretch>
        </p:blipFill>
        <p:spPr>
          <a:xfrm>
            <a:off x="5657369" y="0"/>
            <a:ext cx="3086429" cy="1047830"/>
          </a:xfrm>
          <a:prstGeom prst="rect">
            <a:avLst/>
          </a:prstGeom>
        </p:spPr>
      </p:pic>
    </p:spTree>
    <p:extLst>
      <p:ext uri="{BB962C8B-B14F-4D97-AF65-F5344CB8AC3E}">
        <p14:creationId xmlns:p14="http://schemas.microsoft.com/office/powerpoint/2010/main" val="2325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Bét-tô-ven là nhà soạn nhạc cổ điển vĩ đại trên thế giới. Ông đã sáng tác nhiều bản nhạc nổi tiếng, trong số đó có Bản xô-nát Ánh trăng.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Tương truyền, vào một đêm trăng sáng, Bét-tô ven đến cây cầu bắc qua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57790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200025"/>
            <a:ext cx="11725275" cy="65436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B80536A0-B96C-1713-318F-619A200B18DD}"/>
              </a:ext>
            </a:extLst>
          </p:cNvPr>
          <p:cNvSpPr txBox="1"/>
          <p:nvPr/>
        </p:nvSpPr>
        <p:spPr>
          <a:xfrm>
            <a:off x="666750" y="495300"/>
            <a:ext cx="10877550"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Bét-tô-ven, người cha đau khổ chia sẻ rằng: Con gái ông có một ước mơ duy nhất là được ngắm nhìn ánh trăng trên dòng Đa-nuýp. Nhưng ông rất buồn vì chẳng bao giờ ông có thể giúp con thực hiện được ước mơ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Xúc động trước tình cảm của người cha dành cho con gái và tiếng dương cầm da diết của người thiếu nữ mù, Bét-tô-ven đến bên cây đàn, ngồi xuống và bắt đầu chơi. Những nốt nhạc ngẫu hứng vang lên, tràn đầy cảm xúc yêu thương của nhà soạn nhạc thiên tài, lúc êm ái, nhẹ nhàng như ánh trăng, lúc lại mạnh mẽ như sóng sông Đa-nuýp. Trong tâm trí của hai cha con, dường như không còn cuộc sống khổ đau vì tật bệnh, chỉ còn một thế giới huyền ảo, lung linh, tràn ngập ánh trăng. Cô gái mù có cảm giác mình đang được ngắm nhìn, đùa giỡn với ánh trăng trên dòng sông Đa-nuýp.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Bản xô-nát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trăng </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 đời từ đó.</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Bét-tô-ven – </a:t>
            </a:r>
            <a:r>
              <a:rPr kumimoji="0" lang="vi-VN" sz="27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Nhà soạn nhạc cổ điển vĩ đại thế giới</a:t>
            </a:r>
            <a:r>
              <a:rPr kumimoji="0" lang="vi-VN"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2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05925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5122"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5123"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5124"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5125"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7"/>
        <p:cNvGrpSpPr/>
        <p:nvPr/>
      </p:nvGrpSpPr>
      <p:grpSpPr>
        <a:xfrm>
          <a:off x="0" y="0"/>
          <a:ext cx="0" cy="0"/>
          <a:chOff x="0" y="0"/>
          <a:chExt cx="0" cy="0"/>
        </a:xfrm>
      </p:grpSpPr>
      <p:pic>
        <p:nvPicPr>
          <p:cNvPr id="2738" name="Google Shape;2738;p119"/>
          <p:cNvPicPr preferRelativeResize="0"/>
          <p:nvPr/>
        </p:nvPicPr>
        <p:blipFill>
          <a:blip r:embed="rId4">
            <a:alphaModFix/>
          </a:blip>
          <a:stretch>
            <a:fillRect/>
          </a:stretch>
        </p:blipFill>
        <p:spPr>
          <a:xfrm>
            <a:off x="3113810" y="-171920"/>
            <a:ext cx="6889373" cy="3875272"/>
          </a:xfrm>
          <a:prstGeom prst="rect">
            <a:avLst/>
          </a:prstGeom>
          <a:noFill/>
          <a:ln>
            <a:noFill/>
          </a:ln>
        </p:spPr>
      </p:pic>
      <p:pic>
        <p:nvPicPr>
          <p:cNvPr id="2" name="Picture 1">
            <a:extLst>
              <a:ext uri="{FF2B5EF4-FFF2-40B4-BE49-F238E27FC236}">
                <a16:creationId xmlns:a16="http://schemas.microsoft.com/office/drawing/2014/main" id="{B62E0A72-A196-9462-1B50-B92325AD9472}"/>
              </a:ext>
            </a:extLst>
          </p:cNvPr>
          <p:cNvPicPr>
            <a:picLocks noChangeAspect="1"/>
          </p:cNvPicPr>
          <p:nvPr/>
        </p:nvPicPr>
        <p:blipFill>
          <a:blip r:embed="rId5"/>
          <a:stretch>
            <a:fillRect/>
          </a:stretch>
        </p:blipFill>
        <p:spPr>
          <a:xfrm>
            <a:off x="943779" y="2179099"/>
            <a:ext cx="10687214" cy="3456732"/>
          </a:xfrm>
          <a:prstGeom prst="rect">
            <a:avLst/>
          </a:prstGeom>
        </p:spPr>
      </p:pic>
    </p:spTree>
    <p:extLst>
      <p:ext uri="{BB962C8B-B14F-4D97-AF65-F5344CB8AC3E}">
        <p14:creationId xmlns:p14="http://schemas.microsoft.com/office/powerpoint/2010/main" val="5759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8"/>
                                        </p:tgtEl>
                                        <p:attrNameLst>
                                          <p:attrName>style.visibility</p:attrName>
                                        </p:attrNameLst>
                                      </p:cBhvr>
                                      <p:to>
                                        <p:strVal val="visible"/>
                                      </p:to>
                                    </p:set>
                                    <p:animEffect transition="in" filter="fade">
                                      <p:cBhvr>
                                        <p:cTn id="7" dur="1000"/>
                                        <p:tgtEl>
                                          <p:spTgt spid="2738"/>
                                        </p:tgtEl>
                                      </p:cBhvr>
                                    </p:animEffect>
                                    <p:anim calcmode="lin" valueType="num">
                                      <p:cBhvr>
                                        <p:cTn id="8" dur="1000" fill="hold"/>
                                        <p:tgtEl>
                                          <p:spTgt spid="2738"/>
                                        </p:tgtEl>
                                        <p:attrNameLst>
                                          <p:attrName>ppt_x</p:attrName>
                                        </p:attrNameLst>
                                      </p:cBhvr>
                                      <p:tavLst>
                                        <p:tav tm="0">
                                          <p:val>
                                            <p:strVal val="#ppt_x"/>
                                          </p:val>
                                        </p:tav>
                                        <p:tav tm="100000">
                                          <p:val>
                                            <p:strVal val="#ppt_x"/>
                                          </p:val>
                                        </p:tav>
                                      </p:tavLst>
                                    </p:anim>
                                    <p:anim calcmode="lin" valueType="num">
                                      <p:cBhvr>
                                        <p:cTn id="9" dur="1000" fill="hold"/>
                                        <p:tgtEl>
                                          <p:spTgt spid="27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044" y="4594696"/>
            <a:ext cx="2848205" cy="2263305"/>
          </a:xfrm>
          <a:prstGeom prst="rect">
            <a:avLst/>
          </a:prstGeom>
        </p:spPr>
      </p:pic>
      <p:pic>
        <p:nvPicPr>
          <p:cNvPr id="7" name="Picture 6">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28719" y="3370944"/>
            <a:ext cx="2602005" cy="3487056"/>
          </a:xfrm>
          <a:prstGeom prst="rect">
            <a:avLst/>
          </a:prstGeom>
        </p:spPr>
      </p:pic>
      <p:pic>
        <p:nvPicPr>
          <p:cNvPr id="8" name="Picture 7">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35611" t="34311" r="33897" b="38635"/>
          <a:stretch/>
        </p:blipFill>
        <p:spPr>
          <a:xfrm>
            <a:off x="9797921" y="-556144"/>
            <a:ext cx="2540000" cy="2322287"/>
          </a:xfrm>
          <a:prstGeom prst="rect">
            <a:avLst/>
          </a:prstGeom>
        </p:spPr>
      </p:pic>
      <p:pic>
        <p:nvPicPr>
          <p:cNvPr id="9" name="Picture 2">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83568" y="2226464"/>
            <a:ext cx="3962400" cy="473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406A5BE-B47B-2906-D88A-E042B398F203}"/>
              </a:ext>
            </a:extLst>
          </p:cNvPr>
          <p:cNvPicPr>
            <a:picLocks noChangeAspect="1"/>
          </p:cNvPicPr>
          <p:nvPr/>
        </p:nvPicPr>
        <p:blipFill>
          <a:blip r:embed="rId11"/>
          <a:stretch>
            <a:fillRect/>
          </a:stretch>
        </p:blipFill>
        <p:spPr>
          <a:xfrm>
            <a:off x="2194989" y="858665"/>
            <a:ext cx="7687722" cy="2511770"/>
          </a:xfrm>
          <a:prstGeom prst="rect">
            <a:avLst/>
          </a:prstGeom>
        </p:spPr>
      </p:pic>
    </p:spTree>
    <p:extLst>
      <p:ext uri="{BB962C8B-B14F-4D97-AF65-F5344CB8AC3E}">
        <p14:creationId xmlns:p14="http://schemas.microsoft.com/office/powerpoint/2010/main" val="16964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4000" fill="hold"/>
                                        <p:tgtEl>
                                          <p:spTgt spid="5"/>
                                        </p:tgtEl>
                                        <p:attrNameLst>
                                          <p:attrName>ppt_w</p:attrName>
                                        </p:attrNameLst>
                                      </p:cBhvr>
                                      <p:tavLst>
                                        <p:tav tm="0">
                                          <p:val>
                                            <p:fltVal val="0"/>
                                          </p:val>
                                        </p:tav>
                                        <p:tav tm="100000">
                                          <p:val>
                                            <p:strVal val="#ppt_w"/>
                                          </p:val>
                                        </p:tav>
                                      </p:tavLst>
                                    </p:anim>
                                    <p:anim calcmode="lin" valueType="num">
                                      <p:cBhvr>
                                        <p:cTn id="14" dur="4000" fill="hold"/>
                                        <p:tgtEl>
                                          <p:spTgt spid="5"/>
                                        </p:tgtEl>
                                        <p:attrNameLst>
                                          <p:attrName>ppt_h</p:attrName>
                                        </p:attrNameLst>
                                      </p:cBhvr>
                                      <p:tavLst>
                                        <p:tav tm="0">
                                          <p:val>
                                            <p:fltVal val="0"/>
                                          </p:val>
                                        </p:tav>
                                        <p:tav tm="100000">
                                          <p:val>
                                            <p:strVal val="#ppt_h"/>
                                          </p:val>
                                        </p:tav>
                                      </p:tavLst>
                                    </p:anim>
                                    <p:anim calcmode="lin" valueType="num">
                                      <p:cBhvr>
                                        <p:cTn id="15"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4000"/>
                            </p:stCondLst>
                            <p:childTnLst>
                              <p:par>
                                <p:cTn id="18" presetID="15"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4000" fill="hold"/>
                                        <p:tgtEl>
                                          <p:spTgt spid="8"/>
                                        </p:tgtEl>
                                        <p:attrNameLst>
                                          <p:attrName>ppt_w</p:attrName>
                                        </p:attrNameLst>
                                      </p:cBhvr>
                                      <p:tavLst>
                                        <p:tav tm="0">
                                          <p:val>
                                            <p:fltVal val="0"/>
                                          </p:val>
                                        </p:tav>
                                        <p:tav tm="100000">
                                          <p:val>
                                            <p:strVal val="#ppt_w"/>
                                          </p:val>
                                        </p:tav>
                                      </p:tavLst>
                                    </p:anim>
                                    <p:anim calcmode="lin" valueType="num">
                                      <p:cBhvr>
                                        <p:cTn id="21" dur="4000" fill="hold"/>
                                        <p:tgtEl>
                                          <p:spTgt spid="8"/>
                                        </p:tgtEl>
                                        <p:attrNameLst>
                                          <p:attrName>ppt_h</p:attrName>
                                        </p:attrNameLst>
                                      </p:cBhvr>
                                      <p:tavLst>
                                        <p:tav tm="0">
                                          <p:val>
                                            <p:fltVal val="0"/>
                                          </p:val>
                                        </p:tav>
                                        <p:tav tm="100000">
                                          <p:val>
                                            <p:strVal val="#ppt_h"/>
                                          </p:val>
                                        </p:tav>
                                      </p:tavLst>
                                    </p:anim>
                                    <p:anim calcmode="lin" valueType="num">
                                      <p:cBhvr>
                                        <p:cTn id="22" dur="4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3" dur="4000" fill="hold"/>
                                        <p:tgtEl>
                                          <p:spTgt spid="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0" fill="hold"/>
                                        <p:tgtEl>
                                          <p:spTgt spid="9"/>
                                        </p:tgtEl>
                                        <p:attrNameLst>
                                          <p:attrName>ppt_w</p:attrName>
                                        </p:attrNameLst>
                                      </p:cBhvr>
                                      <p:tavLst>
                                        <p:tav tm="0">
                                          <p:val>
                                            <p:fltVal val="0"/>
                                          </p:val>
                                        </p:tav>
                                        <p:tav tm="100000">
                                          <p:val>
                                            <p:strVal val="#ppt_w"/>
                                          </p:val>
                                        </p:tav>
                                      </p:tavLst>
                                    </p:anim>
                                    <p:anim calcmode="lin" valueType="num">
                                      <p:cBhvr>
                                        <p:cTn id="27" dur="3000" fill="hold"/>
                                        <p:tgtEl>
                                          <p:spTgt spid="9"/>
                                        </p:tgtEl>
                                        <p:attrNameLst>
                                          <p:attrName>ppt_h</p:attrName>
                                        </p:attrNameLst>
                                      </p:cBhvr>
                                      <p:tavLst>
                                        <p:tav tm="0">
                                          <p:val>
                                            <p:fltVal val="0"/>
                                          </p:val>
                                        </p:tav>
                                        <p:tav tm="100000">
                                          <p:val>
                                            <p:strVal val="#ppt_h"/>
                                          </p:val>
                                        </p:tav>
                                      </p:tavLst>
                                    </p:anim>
                                    <p:anim calcmode="lin" valueType="num">
                                      <p:cBhvr>
                                        <p:cTn id="28" dur="3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9" dur="3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3319" y="381001"/>
            <a:ext cx="1946811" cy="1547019"/>
          </a:xfrm>
          <a:prstGeom prst="rect">
            <a:avLst/>
          </a:prstGeom>
        </p:spPr>
      </p:pic>
      <p:sp>
        <p:nvSpPr>
          <p:cNvPr id="11" name="Rectangle 10"/>
          <p:cNvSpPr/>
          <p:nvPr/>
        </p:nvSpPr>
        <p:spPr>
          <a:xfrm>
            <a:off x="1600201" y="708820"/>
            <a:ext cx="8443119" cy="2438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5867"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Em hãy đọc bài đọc </a:t>
            </a:r>
            <a:r>
              <a:rPr kumimoji="0" lang="nl-NL" sz="5867" b="0" i="1"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Bức tường có nhiều phép lạ</a:t>
            </a:r>
            <a:endParaRPr kumimoji="0" lang="en-US" sz="22133"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4825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10453562" y="163170"/>
            <a:ext cx="1738439" cy="1589431"/>
          </a:xfrm>
          <a:prstGeom prst="rect">
            <a:avLst/>
          </a:prstGeom>
        </p:spPr>
      </p:pic>
      <p:sp>
        <p:nvSpPr>
          <p:cNvPr id="21" name="Rectangle 20"/>
          <p:cNvSpPr/>
          <p:nvPr/>
        </p:nvSpPr>
        <p:spPr>
          <a:xfrm>
            <a:off x="1600201" y="533400"/>
            <a:ext cx="8443119" cy="2438400"/>
          </a:xfrm>
          <a:prstGeom prst="rect">
            <a:avLst/>
          </a:prstGeom>
          <a:solidFill>
            <a:schemeClr val="accent4">
              <a:lumMod val="60000"/>
              <a:lumOff val="40000"/>
              <a:alpha val="7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0" i="1" u="none" strike="noStrike" kern="0" cap="none" spc="0" normalizeH="0" baseline="0" noProof="0" dirty="0">
                <a:ln>
                  <a:noFill/>
                </a:ln>
                <a:solidFill>
                  <a:prstClr val="black"/>
                </a:solidFill>
                <a:effectLst>
                  <a:glow rad="139700">
                    <a:srgbClr val="9BBB59">
                      <a:satMod val="175000"/>
                      <a:alpha val="40000"/>
                    </a:srgbClr>
                  </a:glow>
                </a:effectLst>
                <a:uLnTx/>
                <a:uFillTx/>
                <a:latin typeface="Cambria" panose="02040503050406030204" pitchFamily="18" charset="0"/>
                <a:ea typeface="Cambria" panose="02040503050406030204" pitchFamily="18" charset="0"/>
                <a:cs typeface="+mn-cs"/>
                <a:sym typeface="Arial"/>
              </a:rPr>
              <a:t>Điều gì khiến Quy nghĩ bức tường vôi xanh có phép lạ?</a:t>
            </a:r>
          </a:p>
        </p:txBody>
      </p:sp>
      <p:sp>
        <p:nvSpPr>
          <p:cNvPr id="22" name="Rectangle 21"/>
          <p:cNvSpPr/>
          <p:nvPr/>
        </p:nvSpPr>
        <p:spPr>
          <a:xfrm>
            <a:off x="1600201" y="3616890"/>
            <a:ext cx="9429749" cy="2696228"/>
          </a:xfrm>
          <a:prstGeom prst="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000" i="1" kern="0" dirty="0">
                <a:solidFill>
                  <a:prstClr val="black"/>
                </a:solidFill>
                <a:latin typeface="Cambria" panose="02040503050406030204" pitchFamily="18" charset="0"/>
                <a:ea typeface="Cambria" panose="02040503050406030204" pitchFamily="18" charset="0"/>
                <a:sym typeface="Arial"/>
              </a:rPr>
              <a:t>Vì Quy quan sát thấy bố thường tì cằm lên tay, nhìn vào bức tường một hồi rồi cầm bút viết lia lịa, nên Quy nghĩ bức tường có phép lạ, có thể gợi ý cho bố cách viết văn.</a:t>
            </a:r>
          </a:p>
        </p:txBody>
      </p:sp>
    </p:spTree>
    <p:extLst>
      <p:ext uri="{BB962C8B-B14F-4D97-AF65-F5344CB8AC3E}">
        <p14:creationId xmlns:p14="http://schemas.microsoft.com/office/powerpoint/2010/main" val="40838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0239905" y="1"/>
            <a:ext cx="1951504" cy="2615292"/>
          </a:xfrm>
          <a:prstGeom prst="rect">
            <a:avLst/>
          </a:prstGeom>
        </p:spPr>
      </p:pic>
      <p:sp>
        <p:nvSpPr>
          <p:cNvPr id="17" name="Rectangle 16"/>
          <p:cNvSpPr/>
          <p:nvPr/>
        </p:nvSpPr>
        <p:spPr>
          <a:xfrm>
            <a:off x="2276476" y="533400"/>
            <a:ext cx="7258050" cy="1924050"/>
          </a:xfrm>
          <a:prstGeom prst="rect">
            <a:avLst/>
          </a:prstGeom>
          <a:solidFill>
            <a:schemeClr val="bg1">
              <a:alpha val="5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6000" b="0" i="1"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rPr>
              <a:t>Em hãy nêu nội dung chính câu chuyện?</a:t>
            </a:r>
            <a:endParaRPr kumimoji="0" lang="en-US" sz="22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
        <p:nvSpPr>
          <p:cNvPr id="18" name="Rectangle 17"/>
          <p:cNvSpPr/>
          <p:nvPr/>
        </p:nvSpPr>
        <p:spPr>
          <a:xfrm>
            <a:off x="1577237" y="2924175"/>
            <a:ext cx="8443119" cy="3248025"/>
          </a:xfrm>
          <a:prstGeom prst="rect">
            <a:avLst/>
          </a:prstGeom>
          <a:solidFill>
            <a:schemeClr val="bg1">
              <a:alpha val="53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vi-VN" sz="4000" i="1" kern="0" dirty="0">
                <a:solidFill>
                  <a:sysClr val="windowText" lastClr="000000"/>
                </a:solidFill>
                <a:latin typeface="Cambria" panose="02040503050406030204" pitchFamily="18" charset="0"/>
                <a:ea typeface="Cambria" panose="02040503050406030204" pitchFamily="18" charset="0"/>
                <a:sym typeface="Arial"/>
              </a:rPr>
              <a:t>Quy hiểu rằng để làm được một bài văn tả cảnh cơn mưa cần dựa vào những gì mình quan sát và ghi nhớ, kết hợp với trí tưởng tượng phong phú.</a:t>
            </a:r>
            <a:endParaRPr kumimoji="0" lang="en-US" sz="107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7932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pic>
        <p:nvPicPr>
          <p:cNvPr id="2731" name="Google Shape;2731;p118"/>
          <p:cNvPicPr preferRelativeResize="0"/>
          <p:nvPr/>
        </p:nvPicPr>
        <p:blipFill>
          <a:blip r:embed="rId3">
            <a:alphaModFix/>
          </a:blip>
          <a:stretch>
            <a:fillRect/>
          </a:stretch>
        </p:blipFill>
        <p:spPr>
          <a:xfrm>
            <a:off x="499101" y="1124216"/>
            <a:ext cx="6146367" cy="4835433"/>
          </a:xfrm>
          <a:prstGeom prst="rect">
            <a:avLst/>
          </a:prstGeom>
          <a:noFill/>
          <a:ln>
            <a:noFill/>
          </a:ln>
        </p:spPr>
      </p:pic>
      <p:pic>
        <p:nvPicPr>
          <p:cNvPr id="2" name="Picture 1">
            <a:extLst>
              <a:ext uri="{FF2B5EF4-FFF2-40B4-BE49-F238E27FC236}">
                <a16:creationId xmlns:a16="http://schemas.microsoft.com/office/drawing/2014/main" id="{E6B1338D-4C89-5F54-7CA0-32ACAFB31285}"/>
              </a:ext>
            </a:extLst>
          </p:cNvPr>
          <p:cNvPicPr>
            <a:picLocks noChangeAspect="1"/>
          </p:cNvPicPr>
          <p:nvPr/>
        </p:nvPicPr>
        <p:blipFill>
          <a:blip r:embed="rId4"/>
          <a:stretch>
            <a:fillRect/>
          </a:stretch>
        </p:blipFill>
        <p:spPr>
          <a:xfrm>
            <a:off x="5050207" y="389907"/>
            <a:ext cx="7577985" cy="5468586"/>
          </a:xfrm>
          <a:prstGeom prst="rect">
            <a:avLst/>
          </a:prstGeom>
        </p:spPr>
      </p:pic>
    </p:spTree>
    <p:extLst>
      <p:ext uri="{BB962C8B-B14F-4D97-AF65-F5344CB8AC3E}">
        <p14:creationId xmlns:p14="http://schemas.microsoft.com/office/powerpoint/2010/main" val="30725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31"/>
                                        </p:tgtEl>
                                        <p:attrNameLst>
                                          <p:attrName>style.visibility</p:attrName>
                                        </p:attrNameLst>
                                      </p:cBhvr>
                                      <p:to>
                                        <p:strVal val="visible"/>
                                      </p:to>
                                    </p:set>
                                    <p:animEffect transition="in" filter="fade">
                                      <p:cBhvr>
                                        <p:cTn id="7" dur="1000"/>
                                        <p:tgtEl>
                                          <p:spTgt spid="2731"/>
                                        </p:tgtEl>
                                      </p:cBhvr>
                                    </p:animEffect>
                                    <p:anim calcmode="lin" valueType="num">
                                      <p:cBhvr>
                                        <p:cTn id="8" dur="1000" fill="hold"/>
                                        <p:tgtEl>
                                          <p:spTgt spid="2731"/>
                                        </p:tgtEl>
                                        <p:attrNameLst>
                                          <p:attrName>ppt_x</p:attrName>
                                        </p:attrNameLst>
                                      </p:cBhvr>
                                      <p:tavLst>
                                        <p:tav tm="0">
                                          <p:val>
                                            <p:strVal val="#ppt_x"/>
                                          </p:val>
                                        </p:tav>
                                        <p:tav tm="100000">
                                          <p:val>
                                            <p:strVal val="#ppt_x"/>
                                          </p:val>
                                        </p:tav>
                                      </p:tavLst>
                                    </p:anim>
                                    <p:anim calcmode="lin" valueType="num">
                                      <p:cBhvr>
                                        <p:cTn id="9" dur="1000" fill="hold"/>
                                        <p:tgtEl>
                                          <p:spTgt spid="27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9"/>
          <p:cNvPicPr preferRelativeResize="0"/>
          <p:nvPr/>
        </p:nvPicPr>
        <p:blipFill rotWithShape="1">
          <a:blip r:embed="rId3">
            <a:alphaModFix/>
          </a:blip>
          <a:srcRect l="9904" r="9896"/>
          <a:stretch/>
        </p:blipFill>
        <p:spPr>
          <a:xfrm>
            <a:off x="10462953" y="5630487"/>
            <a:ext cx="1881371" cy="1338349"/>
          </a:xfrm>
          <a:prstGeom prst="rect">
            <a:avLst/>
          </a:prstGeom>
          <a:noFill/>
          <a:ln>
            <a:noFill/>
          </a:ln>
        </p:spPr>
      </p:pic>
      <p:sp>
        <p:nvSpPr>
          <p:cNvPr id="4" name="Rectangle: Rounded Corners 3">
            <a:extLst>
              <a:ext uri="{FF2B5EF4-FFF2-40B4-BE49-F238E27FC236}">
                <a16:creationId xmlns:a16="http://schemas.microsoft.com/office/drawing/2014/main" id="{2879C6D8-B7D7-1DCE-F6B9-DC50522C59E1}"/>
              </a:ext>
            </a:extLst>
          </p:cNvPr>
          <p:cNvSpPr/>
          <p:nvPr/>
        </p:nvSpPr>
        <p:spPr>
          <a:xfrm>
            <a:off x="238125" y="676275"/>
            <a:ext cx="11725275" cy="6067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80536A0-B96C-1713-318F-619A200B18DD}"/>
              </a:ext>
            </a:extLst>
          </p:cNvPr>
          <p:cNvSpPr txBox="1"/>
          <p:nvPr/>
        </p:nvSpPr>
        <p:spPr>
          <a:xfrm>
            <a:off x="581025" y="809625"/>
            <a:ext cx="10877550" cy="3416320"/>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Bét-tô-ven là nhà soạn nhạc cổ điển vĩ đại trên thế giới. Ông đã sáng tác nhiều bản nhạc nổi tiếng, trong số đó có Bản xô-nát Ánh trăng.</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Tương truyền, vào một đêm trăng sáng, Bét-tô ven đến cây cầu bắc qua</a:t>
            </a:r>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dòng sông Ða-nuýp xinh đẹp trong thành Viên. Đứng trên cầu, ông say sưa ngắm dòng sông lấp lánh ánh trăng trong một không gian tĩnh lặng. Bỗng Bét-tô-ven nghe thấy tiếng dương cầm văng vẳng ở phía xa. Tiếng đàn đã đưa bước chân Bét-tô-ven đến một ngôi nhà trong khu lao động. Đến đó, ông bắt gặp một người cha đang chăm chú ngồi nghe cô con gái mù của mình chơi đàn.</a:t>
            </a:r>
          </a:p>
          <a:p>
            <a:endParaRPr lang="en-US" sz="24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A4B0B7-6869-0580-6159-52B965CCB7B9}"/>
              </a:ext>
            </a:extLst>
          </p:cNvPr>
          <p:cNvPicPr>
            <a:picLocks noChangeAspect="1"/>
          </p:cNvPicPr>
          <p:nvPr/>
        </p:nvPicPr>
        <p:blipFill>
          <a:blip r:embed="rId4"/>
          <a:stretch>
            <a:fillRect/>
          </a:stretch>
        </p:blipFill>
        <p:spPr>
          <a:xfrm>
            <a:off x="2470453" y="0"/>
            <a:ext cx="7651143" cy="627942"/>
          </a:xfrm>
          <a:prstGeom prst="rect">
            <a:avLst/>
          </a:prstGeom>
        </p:spPr>
      </p:pic>
      <p:pic>
        <p:nvPicPr>
          <p:cNvPr id="8" name="Picture 7">
            <a:extLst>
              <a:ext uri="{FF2B5EF4-FFF2-40B4-BE49-F238E27FC236}">
                <a16:creationId xmlns:a16="http://schemas.microsoft.com/office/drawing/2014/main" id="{30BBD25C-E0DE-8C69-BFDF-32CD39BA452E}"/>
              </a:ext>
            </a:extLst>
          </p:cNvPr>
          <p:cNvPicPr>
            <a:picLocks noChangeAspect="1"/>
          </p:cNvPicPr>
          <p:nvPr/>
        </p:nvPicPr>
        <p:blipFill>
          <a:blip r:embed="rId5"/>
          <a:stretch>
            <a:fillRect/>
          </a:stretch>
        </p:blipFill>
        <p:spPr>
          <a:xfrm>
            <a:off x="3190876" y="3857624"/>
            <a:ext cx="6238874" cy="2790825"/>
          </a:xfrm>
          <a:prstGeom prst="rect">
            <a:avLst/>
          </a:prstGeom>
        </p:spPr>
      </p:pic>
    </p:spTree>
    <p:extLst>
      <p:ext uri="{BB962C8B-B14F-4D97-AF65-F5344CB8AC3E}">
        <p14:creationId xmlns:p14="http://schemas.microsoft.com/office/powerpoint/2010/main" val="271857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1000"/>
                                        <p:tgtEl>
                                          <p:spTgt spid="586"/>
                                        </p:tgtEl>
                                        <p:attrNameLst>
                                          <p:attrName>ppt_w</p:attrName>
                                        </p:attrNameLst>
                                      </p:cBhvr>
                                      <p:tavLst>
                                        <p:tav tm="0">
                                          <p:val>
                                            <p:strVal val="0"/>
                                          </p:val>
                                        </p:tav>
                                        <p:tav tm="100000">
                                          <p:val>
                                            <p:strVal val="#ppt_w"/>
                                          </p:val>
                                        </p:tav>
                                      </p:tavLst>
                                    </p:anim>
                                    <p:anim calcmode="lin" valueType="num">
                                      <p:cBhvr additive="base">
                                        <p:cTn id="8" dur="1000"/>
                                        <p:tgtEl>
                                          <p:spTgt spid="58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ack to School Social Media XL by Slidesgo">
  <a:themeElements>
    <a:clrScheme name="Simple Light">
      <a:dk1>
        <a:srgbClr val="000000"/>
      </a:dk1>
      <a:lt1>
        <a:srgbClr val="FFFFFF"/>
      </a:lt1>
      <a:dk2>
        <a:srgbClr val="685CA7"/>
      </a:dk2>
      <a:lt2>
        <a:srgbClr val="AFA8D0"/>
      </a:lt2>
      <a:accent1>
        <a:srgbClr val="D77EAD"/>
      </a:accent1>
      <a:accent2>
        <a:srgbClr val="FFCB74"/>
      </a:accent2>
      <a:accent3>
        <a:srgbClr val="79CFE7"/>
      </a:accent3>
      <a:accent4>
        <a:srgbClr val="EF6952"/>
      </a:accent4>
      <a:accent5>
        <a:srgbClr val="51BFB0"/>
      </a:accent5>
      <a:accent6>
        <a:srgbClr val="F17FB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2201</Words>
  <Application>Microsoft Office PowerPoint</Application>
  <PresentationFormat>Widescreen</PresentationFormat>
  <Paragraphs>106</Paragraphs>
  <Slides>39</Slides>
  <Notes>34</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39</vt:i4>
      </vt:variant>
    </vt:vector>
  </HeadingPairs>
  <TitlesOfParts>
    <vt:vector size="60" baseType="lpstr">
      <vt:lpstr>微软雅黑</vt:lpstr>
      <vt:lpstr>#9Slide07 HoneyCream</vt:lpstr>
      <vt:lpstr>Arial</vt:lpstr>
      <vt:lpstr>Arial-Rounded</vt:lpstr>
      <vt:lpstr>Calibri</vt:lpstr>
      <vt:lpstr>Calibri Light</vt:lpstr>
      <vt:lpstr>Cambria</vt:lpstr>
      <vt:lpstr>Englebert</vt:lpstr>
      <vt:lpstr>Fira Sans Extra Condensed Medium</vt:lpstr>
      <vt:lpstr>inpin heiti</vt:lpstr>
      <vt:lpstr>Livvic</vt:lpstr>
      <vt:lpstr>Oswald Regular</vt:lpstr>
      <vt:lpstr>Roboto Condensed Light</vt:lpstr>
      <vt:lpstr>SVN-Newton</vt:lpstr>
      <vt:lpstr>Times New Roman</vt:lpstr>
      <vt:lpstr>UTM Mabella</vt:lpstr>
      <vt:lpstr>Zilla Slab Light</vt:lpstr>
      <vt:lpstr>Back to School Social Media XL by Slidesgo</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Đoạn mở đầu giới thiệu những gì về Bét-tô-ven?</vt:lpstr>
      <vt:lpstr>2. Bét-tô-ven đã gặp cha con cô gái mù trong hoàn cảnh nào? Cô gái mù có ước mơ gì?</vt:lpstr>
      <vt:lpstr>3. Bét-tô-ven đã làm gì để giúp cô gái thực hiện ước mơ của mình?</vt:lpstr>
      <vt:lpstr>4. Tìm những câu văn miêu tả vẻ đẹp của bản nhạc mà Bét-tô-ven đã dành tặng cô gái mù?</vt:lpstr>
      <vt:lpstr>5. Vì sao bản nhạc Bét-tô-ven dành tặng cô gái mù lại có tên là “Bản xô-nát Ánh trăng”?</vt:lpstr>
      <vt:lpstr>Nêu 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Dù sao        vẫn quay</dc:title>
  <dc:creator>Thao Tran</dc:creator>
  <cp:lastModifiedBy>Admin</cp:lastModifiedBy>
  <cp:revision>69</cp:revision>
  <dcterms:created xsi:type="dcterms:W3CDTF">2023-09-25T01:32:15Z</dcterms:created>
  <dcterms:modified xsi:type="dcterms:W3CDTF">2023-11-30T14:03:45Z</dcterms:modified>
</cp:coreProperties>
</file>