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11692" r:id="rId3"/>
    <p:sldId id="7614" r:id="rId4"/>
    <p:sldId id="7681" r:id="rId5"/>
    <p:sldId id="352" r:id="rId6"/>
    <p:sldId id="359" r:id="rId7"/>
    <p:sldId id="7691" r:id="rId8"/>
    <p:sldId id="7692" r:id="rId9"/>
    <p:sldId id="7679" r:id="rId10"/>
    <p:sldId id="7680" r:id="rId11"/>
    <p:sldId id="358" r:id="rId12"/>
    <p:sldId id="7678" r:id="rId13"/>
    <p:sldId id="7649" r:id="rId14"/>
    <p:sldId id="258" r:id="rId15"/>
    <p:sldId id="7695" r:id="rId16"/>
    <p:sldId id="7685" r:id="rId17"/>
    <p:sldId id="7696" r:id="rId18"/>
    <p:sldId id="7686" r:id="rId19"/>
    <p:sldId id="7697" r:id="rId20"/>
    <p:sldId id="7698" r:id="rId21"/>
    <p:sldId id="7699" r:id="rId22"/>
    <p:sldId id="7700" r:id="rId23"/>
    <p:sldId id="7701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6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8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0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5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9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47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20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huongthaoGAD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27.emf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5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6" y="2400517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0972.115.126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4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1" cy="1923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6" y="3616638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688</Words>
  <Application>Microsoft Office PowerPoint</Application>
  <PresentationFormat>Widescreen</PresentationFormat>
  <Paragraphs>141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微软雅黑</vt:lpstr>
      <vt:lpstr>SimSun</vt:lpstr>
      <vt:lpstr>Arial</vt:lpstr>
      <vt:lpstr>Calibri</vt:lpstr>
      <vt:lpstr>Calibri Light</vt:lpstr>
      <vt:lpstr>Cambria</vt:lpstr>
      <vt:lpstr>等线</vt:lpstr>
      <vt:lpstr>iCiel Soup of Justice</vt:lpstr>
      <vt:lpstr>Noto Sans CJK Bold</vt:lpstr>
      <vt:lpstr>黑体</vt:lpstr>
      <vt:lpstr>Times New Roman</vt:lpstr>
      <vt:lpstr>印品黑体</vt:lpstr>
      <vt:lpstr>字魂17号-萌趣果冻体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2023-08-10T01:34:33Z</dcterms:created>
  <dcterms:modified xsi:type="dcterms:W3CDTF">2023-11-30T13:56:36Z</dcterms:modified>
</cp:coreProperties>
</file>