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7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1" r:id="rId2"/>
    <p:sldMasterId id="2147483694" r:id="rId3"/>
    <p:sldMasterId id="2147483718" r:id="rId4"/>
    <p:sldMasterId id="2147483732" r:id="rId5"/>
    <p:sldMasterId id="2147483744" r:id="rId6"/>
    <p:sldMasterId id="2147483767" r:id="rId7"/>
    <p:sldMasterId id="2147483814" r:id="rId8"/>
  </p:sldMasterIdLst>
  <p:notesMasterIdLst>
    <p:notesMasterId r:id="rId37"/>
  </p:notesMasterIdLst>
  <p:sldIdLst>
    <p:sldId id="314" r:id="rId9"/>
    <p:sldId id="257" r:id="rId10"/>
    <p:sldId id="256" r:id="rId11"/>
    <p:sldId id="259" r:id="rId12"/>
    <p:sldId id="263" r:id="rId13"/>
    <p:sldId id="264" r:id="rId14"/>
    <p:sldId id="265" r:id="rId15"/>
    <p:sldId id="272" r:id="rId16"/>
    <p:sldId id="746" r:id="rId17"/>
    <p:sldId id="747" r:id="rId18"/>
    <p:sldId id="768" r:id="rId19"/>
    <p:sldId id="720" r:id="rId20"/>
    <p:sldId id="2640" r:id="rId21"/>
    <p:sldId id="2641" r:id="rId22"/>
    <p:sldId id="752" r:id="rId23"/>
    <p:sldId id="345" r:id="rId24"/>
    <p:sldId id="2634" r:id="rId25"/>
    <p:sldId id="2636" r:id="rId26"/>
    <p:sldId id="2637" r:id="rId27"/>
    <p:sldId id="2638" r:id="rId28"/>
    <p:sldId id="2639" r:id="rId29"/>
    <p:sldId id="310" r:id="rId30"/>
    <p:sldId id="320" r:id="rId31"/>
    <p:sldId id="333" r:id="rId32"/>
    <p:sldId id="348" r:id="rId33"/>
    <p:sldId id="349" r:id="rId34"/>
    <p:sldId id="347" r:id="rId35"/>
    <p:sldId id="27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578" autoAdjust="0"/>
  </p:normalViewPr>
  <p:slideViewPr>
    <p:cSldViewPr snapToGrid="0">
      <p:cViewPr varScale="1">
        <p:scale>
          <a:sx n="73" d="100"/>
          <a:sy n="73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31017-AD75-4DD0-A805-49174F045868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20B0F-8377-4B37-98E0-507D0AF81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34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3348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163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16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61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71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958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787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677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387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607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38746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1029994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058DC1-F648-4AE2-8C79-328077F7D9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02284" y="2916859"/>
            <a:ext cx="1689716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75A86CA-1015-4A95-A0F3-42A17E151C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35148" y="2916859"/>
            <a:ext cx="2752364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22B680F-4890-4077-B599-07935FC8E4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81812" y="2916859"/>
            <a:ext cx="2752364" cy="270913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458138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C24036-AE57-4342-8D9D-35722590BD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76676" y="2749652"/>
            <a:ext cx="3157065" cy="2785629"/>
          </a:xfrm>
        </p:spPr>
        <p:txBody>
          <a:bodyPr/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406BA12-5D35-4CC8-B74A-C6BC5DE7E4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14423" y="1013475"/>
            <a:ext cx="2525373" cy="286114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608227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140F7C-111D-47AF-B71A-C89595FAB1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1437" y="2319957"/>
            <a:ext cx="6168741" cy="3430989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02303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C1E595-23EA-4B73-92C5-1922CB3822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1527" y="1528114"/>
            <a:ext cx="6583047" cy="3542411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88946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99E1AB-931E-4ADB-9891-607262EB59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1535" y="1194599"/>
            <a:ext cx="2028047" cy="2042199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35933C5-F46D-4567-BB28-0568BBF97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4839" y="1194599"/>
            <a:ext cx="3491274" cy="491767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8790388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D02C85-AC33-436B-B290-0C327E95D0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9934" y="523207"/>
            <a:ext cx="3429839" cy="581158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62840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0593E9-81A3-41E0-AC13-770A36C197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20833862">
            <a:off x="806516" y="109807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8A748D6-57F2-44E1-81B6-2878EF844F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0833862">
            <a:off x="3426980" y="162681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D9E74F87-149A-486A-8935-A8DC93DC51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833862">
            <a:off x="6047444" y="2109052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300A91E0-CB48-4AB0-9FF3-9F761FAD38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78633" y="1111032"/>
            <a:ext cx="3113367" cy="4626616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1671579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9FDA9A-6B75-4FD7-B57F-4A3AAF6119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7996" y="1081188"/>
            <a:ext cx="9784436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10445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9AFE359-9736-49CE-835E-C4A1914381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558461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831402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C3B1A5-5C48-4692-BB39-3326D4B2BA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57547" y="3223268"/>
            <a:ext cx="1818218" cy="2723100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BA347E17-C08D-4DFA-821A-44141E13D9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03875" y="0"/>
            <a:ext cx="2152181" cy="3223268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BD37E65-EA2A-4330-BA6B-6BC22AD5D5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84552" y="5195213"/>
            <a:ext cx="3207426" cy="1662787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957EF43-C620-4F55-8CB5-63E8F11509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97546"/>
            <a:ext cx="2708806" cy="162817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56644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26770"/>
      </p:ext>
    </p:extLst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D33BEF0-CDA6-49EE-A6F1-8E71849C63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4456" y="3429000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3BFF2CA-C9E1-4A52-929F-7DC8AB9478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25953" y="1109116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E95CEFF6-6AAD-41AB-B145-5A9F0E5300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6455" y="3429000"/>
            <a:ext cx="1862798" cy="187506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446519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FD5151A-6250-4895-B467-F154DCE47F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99806"/>
            <a:ext cx="4347057" cy="4639914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08A036-4B1B-482F-8AE6-92993D7F23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25255" y="2292102"/>
            <a:ext cx="1849357" cy="284761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673563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9DD144-0308-454D-A819-29F16A046C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600" y="4043365"/>
            <a:ext cx="4267200" cy="426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9E4668-48B5-47C6-99C9-C6D3EA09DF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200" y="690565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620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30690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77B9685-3E86-4D8C-BDC5-774F93495B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06112" y="1585991"/>
            <a:ext cx="2754638" cy="2278800"/>
          </a:xfrm>
          <a:custGeom>
            <a:avLst/>
            <a:gdLst>
              <a:gd name="connsiteX0" fmla="*/ 757593 w 5530796"/>
              <a:gd name="connsiteY0" fmla="*/ 0 h 4545468"/>
              <a:gd name="connsiteX1" fmla="*/ 4773203 w 5530796"/>
              <a:gd name="connsiteY1" fmla="*/ 0 h 4545468"/>
              <a:gd name="connsiteX2" fmla="*/ 5530796 w 5530796"/>
              <a:gd name="connsiteY2" fmla="*/ 757593 h 4545468"/>
              <a:gd name="connsiteX3" fmla="*/ 5530796 w 5530796"/>
              <a:gd name="connsiteY3" fmla="*/ 3787875 h 4545468"/>
              <a:gd name="connsiteX4" fmla="*/ 4773203 w 5530796"/>
              <a:gd name="connsiteY4" fmla="*/ 4545468 h 4545468"/>
              <a:gd name="connsiteX5" fmla="*/ 757593 w 5530796"/>
              <a:gd name="connsiteY5" fmla="*/ 4545468 h 4545468"/>
              <a:gd name="connsiteX6" fmla="*/ 0 w 5530796"/>
              <a:gd name="connsiteY6" fmla="*/ 3787875 h 4545468"/>
              <a:gd name="connsiteX7" fmla="*/ 0 w 5530796"/>
              <a:gd name="connsiteY7" fmla="*/ 757593 h 4545468"/>
              <a:gd name="connsiteX8" fmla="*/ 757593 w 5530796"/>
              <a:gd name="connsiteY8" fmla="*/ 0 h 454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0796" h="4545468">
                <a:moveTo>
                  <a:pt x="757593" y="0"/>
                </a:moveTo>
                <a:lnTo>
                  <a:pt x="4773203" y="0"/>
                </a:lnTo>
                <a:cubicBezTo>
                  <a:pt x="5191610" y="0"/>
                  <a:pt x="5530796" y="339186"/>
                  <a:pt x="5530796" y="757593"/>
                </a:cubicBezTo>
                <a:lnTo>
                  <a:pt x="5530796" y="3787875"/>
                </a:lnTo>
                <a:cubicBezTo>
                  <a:pt x="5530796" y="4206282"/>
                  <a:pt x="5191610" y="4545468"/>
                  <a:pt x="4773203" y="4545468"/>
                </a:cubicBezTo>
                <a:lnTo>
                  <a:pt x="757593" y="4545468"/>
                </a:lnTo>
                <a:cubicBezTo>
                  <a:pt x="339186" y="4545468"/>
                  <a:pt x="0" y="4206282"/>
                  <a:pt x="0" y="3787875"/>
                </a:cubicBezTo>
                <a:lnTo>
                  <a:pt x="0" y="757593"/>
                </a:lnTo>
                <a:cubicBezTo>
                  <a:pt x="0" y="339186"/>
                  <a:pt x="339186" y="0"/>
                  <a:pt x="7575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365370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E6A7B5-700F-4EE6-8F11-72DF0DFC12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03418" y="1650138"/>
            <a:ext cx="1810376" cy="3715918"/>
          </a:xfrm>
          <a:custGeom>
            <a:avLst/>
            <a:gdLst>
              <a:gd name="connsiteX0" fmla="*/ 605828 w 3634895"/>
              <a:gd name="connsiteY0" fmla="*/ 0 h 7412053"/>
              <a:gd name="connsiteX1" fmla="*/ 3029067 w 3634895"/>
              <a:gd name="connsiteY1" fmla="*/ 0 h 7412053"/>
              <a:gd name="connsiteX2" fmla="*/ 3634895 w 3634895"/>
              <a:gd name="connsiteY2" fmla="*/ 605828 h 7412053"/>
              <a:gd name="connsiteX3" fmla="*/ 3634895 w 3634895"/>
              <a:gd name="connsiteY3" fmla="*/ 6806225 h 7412053"/>
              <a:gd name="connsiteX4" fmla="*/ 3029067 w 3634895"/>
              <a:gd name="connsiteY4" fmla="*/ 7412053 h 7412053"/>
              <a:gd name="connsiteX5" fmla="*/ 605828 w 3634895"/>
              <a:gd name="connsiteY5" fmla="*/ 7412053 h 7412053"/>
              <a:gd name="connsiteX6" fmla="*/ 0 w 3634895"/>
              <a:gd name="connsiteY6" fmla="*/ 6806225 h 7412053"/>
              <a:gd name="connsiteX7" fmla="*/ 0 w 3634895"/>
              <a:gd name="connsiteY7" fmla="*/ 605828 h 7412053"/>
              <a:gd name="connsiteX8" fmla="*/ 605828 w 3634895"/>
              <a:gd name="connsiteY8" fmla="*/ 0 h 741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4895" h="7412053">
                <a:moveTo>
                  <a:pt x="605828" y="0"/>
                </a:moveTo>
                <a:lnTo>
                  <a:pt x="3029067" y="0"/>
                </a:lnTo>
                <a:cubicBezTo>
                  <a:pt x="3363657" y="0"/>
                  <a:pt x="3634895" y="271238"/>
                  <a:pt x="3634895" y="605828"/>
                </a:cubicBezTo>
                <a:lnTo>
                  <a:pt x="3634895" y="6806225"/>
                </a:lnTo>
                <a:cubicBezTo>
                  <a:pt x="3634895" y="7140815"/>
                  <a:pt x="3363657" y="7412053"/>
                  <a:pt x="3029067" y="7412053"/>
                </a:cubicBezTo>
                <a:lnTo>
                  <a:pt x="605828" y="7412053"/>
                </a:lnTo>
                <a:cubicBezTo>
                  <a:pt x="271238" y="7412053"/>
                  <a:pt x="0" y="7140815"/>
                  <a:pt x="0" y="6806225"/>
                </a:cubicBezTo>
                <a:lnTo>
                  <a:pt x="0" y="605828"/>
                </a:lnTo>
                <a:cubicBezTo>
                  <a:pt x="0" y="271238"/>
                  <a:pt x="271238" y="0"/>
                  <a:pt x="605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3954944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442C746-9B4F-481F-ACE4-9C5A1A6D60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2667" y="2074871"/>
            <a:ext cx="3777300" cy="2449079"/>
          </a:xfrm>
          <a:custGeom>
            <a:avLst/>
            <a:gdLst>
              <a:gd name="connsiteX0" fmla="*/ 0 w 7584111"/>
              <a:gd name="connsiteY0" fmla="*/ 0 h 4885120"/>
              <a:gd name="connsiteX1" fmla="*/ 7584111 w 7584111"/>
              <a:gd name="connsiteY1" fmla="*/ 0 h 4885120"/>
              <a:gd name="connsiteX2" fmla="*/ 7584111 w 7584111"/>
              <a:gd name="connsiteY2" fmla="*/ 4885120 h 4885120"/>
              <a:gd name="connsiteX3" fmla="*/ 0 w 7584111"/>
              <a:gd name="connsiteY3" fmla="*/ 4885120 h 488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4111" h="4885120">
                <a:moveTo>
                  <a:pt x="0" y="0"/>
                </a:moveTo>
                <a:lnTo>
                  <a:pt x="7584111" y="0"/>
                </a:lnTo>
                <a:lnTo>
                  <a:pt x="7584111" y="4885120"/>
                </a:lnTo>
                <a:lnTo>
                  <a:pt x="0" y="48851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944461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id="{0E6FCFA5-0E31-9F45-8064-D887C1D3E161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7045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3677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77138A-0E72-84C3-25AB-CF5C5816FD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DF2D1C-1C0B-172F-C60D-5A6CAE2A4C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FD3383-1055-0CC1-22D0-EA3BE9B1D5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DD4C4C-16E6-40C0-A23A-1F45CE9EDB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4459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24553408"/>
      </p:ext>
    </p:extLst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2C38B4-A821-AA55-1F45-8D520782DA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E655FA-EBB6-FFB9-93DE-F369C1D40F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153CA3-7353-B875-9F32-8B9253D10B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8A585D-26ED-4302-A408-DF26A80160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968244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2F3EC5-37AE-6C5D-B83C-BB1726DACF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580B9A-9CE3-E96E-47DC-AA02EF466F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7D066D-792E-3D1A-3979-5B73D049D6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F07765-053E-403E-B351-C97053AF3B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1457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162AA3-BAE8-FFEA-ED16-D64D1356C3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085F64-FFC9-DEC6-3184-9887849315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44D698-35D0-A686-778A-E1EC1BFEC9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9310E-E476-4F84-8CA8-82B238DEB0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5398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AD651C6-A806-00F9-9913-8E3FCFFE84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5C96A7A-0599-7548-D751-FE6C15DC06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58D8A0E-927D-720D-1DFD-385353A059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002236-7AA8-4996-9C83-834D776D74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85125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EF70F87-B5CF-D993-5C4D-935FCE56D9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CE75172-401A-6402-3E3F-B710BEFED4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59D230C-732A-7BD8-219A-DBC82FB452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0A7D70-8BF8-4245-AEE0-33A7442010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909569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62C3E81-86D4-F201-47FD-38B80574B3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E754583-E2D1-D123-412E-3AF5B78DA9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03A30BC-CA7A-BB07-6451-FDFD934B04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95355E-FFD1-4227-A2F6-F743F3977D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8923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F97923-BF93-B7B6-116E-EE465D40EA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E1AB8-EBBA-1678-8E64-2393589560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1B72E1-E26B-AF29-518A-9907D93423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63B0B4-86D5-4075-8111-E2E54684F8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52611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6EF271-A2AF-66F8-B2FE-85B4541A17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54F15D-61DC-4E08-2768-42B647F584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AE30DD-736A-8F36-6519-7BE97355B7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336CE6-5C39-4059-8B80-4E006AA573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71443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635118-8604-83F0-66B9-AE315BBB78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4F3A7F-6A7F-8D37-2EB5-0BB1388086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F77FEA-87E6-08B8-DEE6-2E4CDD6A8A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E24A4-4DE2-4B71-A615-A736EBDCC2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05930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7F4845-D9E7-9C1B-3287-F023AAA528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7FAE51-BB51-968B-24B1-A3BDDE0A35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1AA786-CCAE-B788-1161-57764CE590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959832-9609-4CC1-9A89-AE2D7F866E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516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78631441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63702367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5820857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84252692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78883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49846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35742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263386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99421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36240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97771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23192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38362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37112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41821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81168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0965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9616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181116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46797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89803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09613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46928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293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723276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65147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72726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092685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75839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:a16="http://schemas.microsoft.com/office/drawing/2014/main" id="{7A078E81-87D5-4D4C-960B-0E6A8E96DCDB}"/>
              </a:ext>
            </a:extLst>
          </p:cNvPr>
          <p:cNvSpPr txBox="1"/>
          <p:nvPr userDrawn="1"/>
        </p:nvSpPr>
        <p:spPr>
          <a:xfrm>
            <a:off x="214219" y="100843"/>
            <a:ext cx="18501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2634881000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039401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6C38ED-8699-05C2-1CD1-C8BA855AFA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F7E1A0-0399-D178-9AC8-1F2195DFE7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BEF7A0-DA1E-486A-F898-715EBA395B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F903E7-A88E-4460-B252-C31DF69F68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9641072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C66EC3-50E9-EB6F-0912-0A1FBB2FB5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3FB9BB-ED39-0289-963F-C213588A85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942CDA-96E8-51D1-2580-2A111BD2B8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6CDF1-D699-4D27-BBF0-5946F8FD7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2266114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62C4E7-E3DD-840A-1616-17DA6E2200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29705F-58C7-6554-7C99-27A58C2C6D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B88396-AA5D-5B04-8A91-F34AF348B8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BB44D-7541-4289-9825-2D2AE9A4F4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122646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7CBCDC-F64A-E69C-0F20-646D3966AA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1CD103-827D-C75A-44D3-F9F9AB5A8B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8CA023-3B79-6D68-010F-23A61F2204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501D00-0A8B-4008-ABE7-1B9A59EA7D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83172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57BAB8A-FC98-7CD5-5F2A-C42BFA53C2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81FE893-BA1E-A365-5C7A-655D6B0D78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3485BA5-E4EC-3297-9368-75A0570D0C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F79A36-12EE-4E9C-8835-018442EE5A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909201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37AD4BB-58B3-226E-48DB-76518BBB92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490AFD8-1290-D8FA-FE05-B9175E826D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AE716D-8226-FC23-D812-224794B9B4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A2770-8DAE-4BF2-B31A-B19D44340F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003483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AE29FEC-6C9B-42A1-A6E4-492A5E53CB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A0E3592-1718-7FF5-9515-F7C15FF494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9CBAE5C-B48C-6918-3DDD-2803753E95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F830A-D387-4DDF-9487-5439C84A93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47298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166B42-E069-2A5C-4BFB-F26D61F2DF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13C650-C70F-4412-A8E4-6AE440696C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AEA29F-EB2B-C8D3-A4D3-408C3C45BC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AF0B90-9006-41BE-B4DE-0EDC04D200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871947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BF75AD-7570-5364-B052-B50B9FB65C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5DB3AA-2893-244F-375A-6DAB472A6F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8691DC-8FBB-1632-9400-E255C82EB2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81F9C4-D879-4E13-B3BD-9FF03C87A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18875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904330633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754D02-C416-A8BC-7C2B-5E008EA5D5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BA70C1-6B9D-8729-D175-75B58B991C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D63142-AB86-80AE-9521-70A2AFC6C4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32B266-5262-4179-AEAE-502E26A127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08074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3FAC45-6463-D906-2A6E-0CEFAACEE4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06EEA6-9FC2-A55C-530B-8C769571E7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1DCDD0-2781-499D-588A-BF44956B18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1E8CCC-9AB7-4571-8AC2-E580674DA6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03891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4276028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5948594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4842620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77711445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94038336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63941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8669790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5429951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61895800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678147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2380479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412931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0655136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750865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34787394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79498406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627970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11169712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43019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82428925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059682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022880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41137011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19320431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2" y="2473389"/>
            <a:ext cx="12192063" cy="4838409"/>
            <a:chOff x="-99" y="1855041"/>
            <a:chExt cx="9144047" cy="3628807"/>
          </a:xfrm>
        </p:grpSpPr>
        <p:sp>
          <p:nvSpPr>
            <p:cNvPr id="10" name="Google Shape;10;p2"/>
            <p:cNvSpPr/>
            <p:nvPr/>
          </p:nvSpPr>
          <p:spPr>
            <a:xfrm>
              <a:off x="63" y="1855041"/>
              <a:ext cx="9143885" cy="3364493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99" y="2863689"/>
              <a:ext cx="9143901" cy="2620159"/>
            </a:xfrm>
            <a:custGeom>
              <a:avLst/>
              <a:gdLst/>
              <a:ahLst/>
              <a:cxnLst/>
              <a:rect l="l" t="t" r="r" b="b"/>
              <a:pathLst>
                <a:path w="100979" h="33985" extrusionOk="0">
                  <a:moveTo>
                    <a:pt x="50962" y="0"/>
                  </a:moveTo>
                  <a:cubicBezTo>
                    <a:pt x="45447" y="0"/>
                    <a:pt x="39932" y="424"/>
                    <a:pt x="34465" y="1222"/>
                  </a:cubicBezTo>
                  <a:cubicBezTo>
                    <a:pt x="27075" y="2298"/>
                    <a:pt x="19772" y="4055"/>
                    <a:pt x="12673" y="6368"/>
                  </a:cubicBezTo>
                  <a:cubicBezTo>
                    <a:pt x="12249" y="6506"/>
                    <a:pt x="11823" y="6649"/>
                    <a:pt x="11398" y="6793"/>
                  </a:cubicBezTo>
                  <a:cubicBezTo>
                    <a:pt x="11299" y="6496"/>
                    <a:pt x="11147" y="6220"/>
                    <a:pt x="10923" y="6003"/>
                  </a:cubicBezTo>
                  <a:cubicBezTo>
                    <a:pt x="10663" y="5751"/>
                    <a:pt x="10297" y="5596"/>
                    <a:pt x="9940" y="5596"/>
                  </a:cubicBezTo>
                  <a:cubicBezTo>
                    <a:pt x="9764" y="5596"/>
                    <a:pt x="9590" y="5633"/>
                    <a:pt x="9431" y="5715"/>
                  </a:cubicBezTo>
                  <a:cubicBezTo>
                    <a:pt x="9028" y="5923"/>
                    <a:pt x="8691" y="6185"/>
                    <a:pt x="8500" y="6597"/>
                  </a:cubicBezTo>
                  <a:cubicBezTo>
                    <a:pt x="8369" y="6030"/>
                    <a:pt x="7778" y="5688"/>
                    <a:pt x="7192" y="5688"/>
                  </a:cubicBezTo>
                  <a:cubicBezTo>
                    <a:pt x="6995" y="5688"/>
                    <a:pt x="6799" y="5726"/>
                    <a:pt x="6622" y="5808"/>
                  </a:cubicBezTo>
                  <a:cubicBezTo>
                    <a:pt x="5916" y="6132"/>
                    <a:pt x="5530" y="6943"/>
                    <a:pt x="5507" y="7720"/>
                  </a:cubicBezTo>
                  <a:cubicBezTo>
                    <a:pt x="5495" y="8149"/>
                    <a:pt x="5575" y="8569"/>
                    <a:pt x="5702" y="8979"/>
                  </a:cubicBezTo>
                  <a:cubicBezTo>
                    <a:pt x="3716" y="9857"/>
                    <a:pt x="1794" y="10854"/>
                    <a:pt x="0" y="12034"/>
                  </a:cubicBezTo>
                  <a:lnTo>
                    <a:pt x="0" y="33984"/>
                  </a:lnTo>
                  <a:lnTo>
                    <a:pt x="100978" y="33984"/>
                  </a:lnTo>
                  <a:lnTo>
                    <a:pt x="100978" y="13974"/>
                  </a:lnTo>
                  <a:cubicBezTo>
                    <a:pt x="99586" y="13079"/>
                    <a:pt x="98164" y="12230"/>
                    <a:pt x="96720" y="11421"/>
                  </a:cubicBezTo>
                  <a:lnTo>
                    <a:pt x="96719" y="11421"/>
                  </a:lnTo>
                  <a:cubicBezTo>
                    <a:pt x="97194" y="10239"/>
                    <a:pt x="97370" y="8851"/>
                    <a:pt x="96746" y="7746"/>
                  </a:cubicBezTo>
                  <a:cubicBezTo>
                    <a:pt x="96628" y="7537"/>
                    <a:pt x="96478" y="7338"/>
                    <a:pt x="96273" y="7210"/>
                  </a:cubicBezTo>
                  <a:cubicBezTo>
                    <a:pt x="96114" y="7112"/>
                    <a:pt x="95937" y="7068"/>
                    <a:pt x="95756" y="7068"/>
                  </a:cubicBezTo>
                  <a:cubicBezTo>
                    <a:pt x="95327" y="7068"/>
                    <a:pt x="94878" y="7316"/>
                    <a:pt x="94610" y="7672"/>
                  </a:cubicBezTo>
                  <a:cubicBezTo>
                    <a:pt x="94231" y="8177"/>
                    <a:pt x="94039" y="8982"/>
                    <a:pt x="93943" y="9607"/>
                  </a:cubicBezTo>
                  <a:cubicBezTo>
                    <a:pt x="93824" y="9272"/>
                    <a:pt x="93466" y="9080"/>
                    <a:pt x="93117" y="9080"/>
                  </a:cubicBezTo>
                  <a:cubicBezTo>
                    <a:pt x="92926" y="9080"/>
                    <a:pt x="92737" y="9138"/>
                    <a:pt x="92592" y="9262"/>
                  </a:cubicBezTo>
                  <a:cubicBezTo>
                    <a:pt x="89011" y="7515"/>
                    <a:pt x="85305" y="6018"/>
                    <a:pt x="81513" y="4770"/>
                  </a:cubicBezTo>
                  <a:cubicBezTo>
                    <a:pt x="81639" y="4237"/>
                    <a:pt x="81587" y="3636"/>
                    <a:pt x="81222" y="3233"/>
                  </a:cubicBezTo>
                  <a:cubicBezTo>
                    <a:pt x="80974" y="2959"/>
                    <a:pt x="80475" y="2736"/>
                    <a:pt x="80064" y="2736"/>
                  </a:cubicBezTo>
                  <a:cubicBezTo>
                    <a:pt x="79830" y="2736"/>
                    <a:pt x="79625" y="2808"/>
                    <a:pt x="79510" y="2984"/>
                  </a:cubicBezTo>
                  <a:cubicBezTo>
                    <a:pt x="79855" y="2293"/>
                    <a:pt x="79349" y="1333"/>
                    <a:pt x="78584" y="1227"/>
                  </a:cubicBezTo>
                  <a:cubicBezTo>
                    <a:pt x="78525" y="1218"/>
                    <a:pt x="78467" y="1215"/>
                    <a:pt x="78408" y="1215"/>
                  </a:cubicBezTo>
                  <a:cubicBezTo>
                    <a:pt x="78109" y="1215"/>
                    <a:pt x="77812" y="1314"/>
                    <a:pt x="77540" y="1447"/>
                  </a:cubicBezTo>
                  <a:cubicBezTo>
                    <a:pt x="76827" y="1798"/>
                    <a:pt x="76251" y="2405"/>
                    <a:pt x="75907" y="3121"/>
                  </a:cubicBezTo>
                  <a:cubicBezTo>
                    <a:pt x="71048" y="1856"/>
                    <a:pt x="66083" y="979"/>
                    <a:pt x="61093" y="489"/>
                  </a:cubicBezTo>
                  <a:cubicBezTo>
                    <a:pt x="57723" y="159"/>
                    <a:pt x="54343" y="0"/>
                    <a:pt x="50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060340" y="3887426"/>
              <a:ext cx="3083459" cy="1332270"/>
            </a:xfrm>
            <a:custGeom>
              <a:avLst/>
              <a:gdLst/>
              <a:ahLst/>
              <a:cxnLst/>
              <a:rect l="l" t="t" r="r" b="b"/>
              <a:pathLst>
                <a:path w="38967" h="16837" extrusionOk="0">
                  <a:moveTo>
                    <a:pt x="35832" y="0"/>
                  </a:moveTo>
                  <a:cubicBezTo>
                    <a:pt x="35758" y="0"/>
                    <a:pt x="35684" y="1"/>
                    <a:pt x="35611" y="3"/>
                  </a:cubicBezTo>
                  <a:cubicBezTo>
                    <a:pt x="31564" y="96"/>
                    <a:pt x="27646" y="2907"/>
                    <a:pt x="26834" y="6871"/>
                  </a:cubicBezTo>
                  <a:cubicBezTo>
                    <a:pt x="26356" y="6597"/>
                    <a:pt x="25813" y="6469"/>
                    <a:pt x="25265" y="6469"/>
                  </a:cubicBezTo>
                  <a:cubicBezTo>
                    <a:pt x="24549" y="6469"/>
                    <a:pt x="23825" y="6687"/>
                    <a:pt x="23226" y="7083"/>
                  </a:cubicBezTo>
                  <a:cubicBezTo>
                    <a:pt x="22168" y="7783"/>
                    <a:pt x="21048" y="9120"/>
                    <a:pt x="20802" y="10363"/>
                  </a:cubicBezTo>
                  <a:cubicBezTo>
                    <a:pt x="19898" y="9208"/>
                    <a:pt x="18984" y="8045"/>
                    <a:pt x="17863" y="7102"/>
                  </a:cubicBezTo>
                  <a:cubicBezTo>
                    <a:pt x="16739" y="6158"/>
                    <a:pt x="15374" y="5440"/>
                    <a:pt x="13914" y="5332"/>
                  </a:cubicBezTo>
                  <a:cubicBezTo>
                    <a:pt x="13781" y="5322"/>
                    <a:pt x="13648" y="5317"/>
                    <a:pt x="13515" y="5317"/>
                  </a:cubicBezTo>
                  <a:cubicBezTo>
                    <a:pt x="12761" y="5317"/>
                    <a:pt x="12009" y="5471"/>
                    <a:pt x="11299" y="5726"/>
                  </a:cubicBezTo>
                  <a:cubicBezTo>
                    <a:pt x="7897" y="6946"/>
                    <a:pt x="5496" y="10826"/>
                    <a:pt x="5962" y="14410"/>
                  </a:cubicBezTo>
                  <a:cubicBezTo>
                    <a:pt x="5363" y="13841"/>
                    <a:pt x="4543" y="13562"/>
                    <a:pt x="3717" y="13562"/>
                  </a:cubicBezTo>
                  <a:cubicBezTo>
                    <a:pt x="3071" y="13562"/>
                    <a:pt x="2420" y="13733"/>
                    <a:pt x="1868" y="14069"/>
                  </a:cubicBezTo>
                  <a:cubicBezTo>
                    <a:pt x="887" y="14666"/>
                    <a:pt x="234" y="15709"/>
                    <a:pt x="1" y="16837"/>
                  </a:cubicBezTo>
                  <a:lnTo>
                    <a:pt x="38966" y="16837"/>
                  </a:lnTo>
                  <a:lnTo>
                    <a:pt x="38966" y="502"/>
                  </a:lnTo>
                  <a:lnTo>
                    <a:pt x="38965" y="502"/>
                  </a:lnTo>
                  <a:cubicBezTo>
                    <a:pt x="37956" y="175"/>
                    <a:pt x="36900" y="0"/>
                    <a:pt x="35832" y="0"/>
                  </a:cubicBezTo>
                  <a:close/>
                </a:path>
              </a:pathLst>
            </a:custGeom>
            <a:solidFill>
              <a:srgbClr val="2D9537">
                <a:alpha val="55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86400" y="1757767"/>
            <a:ext cx="8019200" cy="13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274133" y="3844567"/>
            <a:ext cx="5643600" cy="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372100" y="335434"/>
            <a:ext cx="11099976" cy="6088508"/>
            <a:chOff x="279075" y="251575"/>
            <a:chExt cx="8324982" cy="4566381"/>
          </a:xfrm>
        </p:grpSpPr>
        <p:sp>
          <p:nvSpPr>
            <p:cNvPr id="16" name="Google Shape;16;p2"/>
            <p:cNvSpPr/>
            <p:nvPr/>
          </p:nvSpPr>
          <p:spPr>
            <a:xfrm>
              <a:off x="279075" y="251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356521" y="938191"/>
              <a:ext cx="364861" cy="363915"/>
              <a:chOff x="2789668" y="759261"/>
              <a:chExt cx="440069" cy="438928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8239196" y="4454041"/>
              <a:ext cx="364861" cy="363915"/>
              <a:chOff x="2789668" y="759261"/>
              <a:chExt cx="440069" cy="438928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67634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" name="Google Shape;39;p3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0" name="Google Shape;40;p3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1" name="Google Shape;41;p3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4" name="Google Shape;44;p3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45" name="Google Shape;45;p3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" name="Google Shape;46;p3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" name="Google Shape;47;p3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" name="Google Shape;48;p3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49" name="Google Shape;49;p3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1" name="Google Shape;61;p3"/>
          <p:cNvSpPr txBox="1">
            <a:spLocks noGrp="1"/>
          </p:cNvSpPr>
          <p:nvPr>
            <p:ph type="title"/>
          </p:nvPr>
        </p:nvSpPr>
        <p:spPr>
          <a:xfrm>
            <a:off x="3231067" y="2536900"/>
            <a:ext cx="5681200" cy="16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989919" y="2536893"/>
            <a:ext cx="1948400" cy="12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3231067" y="4413157"/>
            <a:ext cx="5587200" cy="3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4" name="Google Shape;64;p3"/>
          <p:cNvGrpSpPr/>
          <p:nvPr/>
        </p:nvGrpSpPr>
        <p:grpSpPr>
          <a:xfrm>
            <a:off x="182728" y="125098"/>
            <a:ext cx="11901669" cy="2664095"/>
            <a:chOff x="137046" y="93823"/>
            <a:chExt cx="8926252" cy="1998071"/>
          </a:xfrm>
        </p:grpSpPr>
        <p:grpSp>
          <p:nvGrpSpPr>
            <p:cNvPr id="65" name="Google Shape;65;p3"/>
            <p:cNvGrpSpPr/>
            <p:nvPr/>
          </p:nvGrpSpPr>
          <p:grpSpPr>
            <a:xfrm rot="-3288692">
              <a:off x="173642" y="630462"/>
              <a:ext cx="459724" cy="327912"/>
              <a:chOff x="4879302" y="1958088"/>
              <a:chExt cx="715237" cy="510165"/>
            </a:xfrm>
          </p:grpSpPr>
          <p:sp>
            <p:nvSpPr>
              <p:cNvPr id="66" name="Google Shape;66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" name="Google Shape;69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0" name="Google Shape;70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" name="Google Shape;71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" name="Google Shape;72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" name="Google Shape;73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" name="Google Shape;74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" name="Google Shape;75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" name="Google Shape;76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" name="Google Shape;77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" name="Google Shape;78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" name="Google Shape;79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" name="Google Shape;80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" name="Google Shape;81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" name="Google Shape;82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" name="Google Shape;83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4" name="Google Shape;84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" name="Google Shape;85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" name="Google Shape;86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" name="Google Shape;87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" name="Google Shape;88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" name="Google Shape;89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" name="Google Shape;90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" name="Google Shape;91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" name="Google Shape;92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6" name="Google Shape;96;p3"/>
            <p:cNvSpPr/>
            <p:nvPr/>
          </p:nvSpPr>
          <p:spPr>
            <a:xfrm>
              <a:off x="8276175" y="1049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675780" y="25252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8" name="Google Shape;98;p3"/>
            <p:cNvGrpSpPr/>
            <p:nvPr/>
          </p:nvGrpSpPr>
          <p:grpSpPr>
            <a:xfrm rot="1716158">
              <a:off x="7445739" y="183853"/>
              <a:ext cx="459711" cy="327903"/>
              <a:chOff x="4879302" y="1958088"/>
              <a:chExt cx="715237" cy="510165"/>
            </a:xfrm>
          </p:grpSpPr>
          <p:sp>
            <p:nvSpPr>
              <p:cNvPr id="99" name="Google Shape;99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2" name="Google Shape;102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03" name="Google Shape;103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" name="Google Shape;111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" name="Google Shape;112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" name="Google Shape;113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" name="Google Shape;114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" name="Google Shape;115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" name="Google Shape;116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" name="Google Shape;117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" name="Google Shape;118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" name="Google Shape;119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" name="Google Shape;120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" name="Google Shape;121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" name="Google Shape;122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" name="Google Shape;123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" name="Google Shape;124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5" name="Google Shape;125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" name="Google Shape;129;p3"/>
            <p:cNvGrpSpPr/>
            <p:nvPr/>
          </p:nvGrpSpPr>
          <p:grpSpPr>
            <a:xfrm>
              <a:off x="8494771" y="1727978"/>
              <a:ext cx="364861" cy="363915"/>
              <a:chOff x="2789668" y="759261"/>
              <a:chExt cx="440069" cy="438928"/>
            </a:xfrm>
          </p:grpSpPr>
          <p:sp>
            <p:nvSpPr>
              <p:cNvPr id="130" name="Google Shape;130;p3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46949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6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200" name="Google Shape;200;p6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" name="Google Shape;201;p6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202" name="Google Shape;202;p6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203" name="Google Shape;203;p6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4" name="Google Shape;204;p6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5" name="Google Shape;205;p6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06" name="Google Shape;206;p6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207" name="Google Shape;207;p6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08" name="Google Shape;208;p6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209" name="Google Shape;209;p6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0" name="Google Shape;210;p6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211" name="Google Shape;211;p6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" name="Google Shape;212;p6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" name="Google Shape;213;p6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" name="Google Shape;214;p6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" name="Google Shape;215;p6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" name="Google Shape;216;p6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7" name="Google Shape;217;p6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" name="Google Shape;218;p6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" name="Google Shape;219;p6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" name="Google Shape;220;p6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" name="Google Shape;221;p6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" name="Google Shape;222;p6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223" name="Google Shape;223;p6"/>
          <p:cNvGrpSpPr/>
          <p:nvPr/>
        </p:nvGrpSpPr>
        <p:grpSpPr>
          <a:xfrm>
            <a:off x="-380994" y="121796"/>
            <a:ext cx="12416803" cy="4917096"/>
            <a:chOff x="-285745" y="91347"/>
            <a:chExt cx="9312602" cy="3687822"/>
          </a:xfrm>
        </p:grpSpPr>
        <p:sp>
          <p:nvSpPr>
            <p:cNvPr id="224" name="Google Shape;224;p6"/>
            <p:cNvSpPr/>
            <p:nvPr/>
          </p:nvSpPr>
          <p:spPr>
            <a:xfrm>
              <a:off x="1488950" y="11872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8196071" y="9134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7" name="Google Shape;227;p6"/>
            <p:cNvGrpSpPr/>
            <p:nvPr/>
          </p:nvGrpSpPr>
          <p:grpSpPr>
            <a:xfrm>
              <a:off x="196071" y="810203"/>
              <a:ext cx="364861" cy="363915"/>
              <a:chOff x="2789668" y="759261"/>
              <a:chExt cx="440069" cy="438928"/>
            </a:xfrm>
          </p:grpSpPr>
          <p:sp>
            <p:nvSpPr>
              <p:cNvPr id="228" name="Google Shape;22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6"/>
            <p:cNvGrpSpPr/>
            <p:nvPr/>
          </p:nvGrpSpPr>
          <p:grpSpPr>
            <a:xfrm>
              <a:off x="8661996" y="3415253"/>
              <a:ext cx="364861" cy="363915"/>
              <a:chOff x="2789668" y="759261"/>
              <a:chExt cx="440069" cy="438928"/>
            </a:xfrm>
          </p:grpSpPr>
          <p:sp>
            <p:nvSpPr>
              <p:cNvPr id="238" name="Google Shape;23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7" name="Google Shape;247;p6"/>
            <p:cNvGrpSpPr/>
            <p:nvPr/>
          </p:nvGrpSpPr>
          <p:grpSpPr>
            <a:xfrm rot="-3288692">
              <a:off x="-105358" y="2800137"/>
              <a:ext cx="459724" cy="327912"/>
              <a:chOff x="4879302" y="1958088"/>
              <a:chExt cx="715237" cy="510165"/>
            </a:xfrm>
          </p:grpSpPr>
          <p:sp>
            <p:nvSpPr>
              <p:cNvPr id="248" name="Google Shape;248;p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1" name="Google Shape;251;p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252" name="Google Shape;252;p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3" name="Google Shape;253;p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4" name="Google Shape;254;p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5" name="Google Shape;255;p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6" name="Google Shape;256;p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7" name="Google Shape;257;p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" name="Google Shape;258;p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" name="Google Shape;259;p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" name="Google Shape;260;p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" name="Google Shape;261;p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74" name="Google Shape;274;p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78" name="Google Shape;278;p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59099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1" name="Google Shape;281;p7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282" name="Google Shape;282;p7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283" name="Google Shape;283;p7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6" name="Google Shape;286;p7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287" name="Google Shape;287;p7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9" name="Google Shape;289;p7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7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291" name="Google Shape;291;p7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1"/>
          </p:nvPr>
        </p:nvSpPr>
        <p:spPr>
          <a:xfrm>
            <a:off x="1484133" y="1626900"/>
            <a:ext cx="6939600" cy="4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53680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6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30594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" name="Google Shape;496;p11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97" name="Google Shape;497;p11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98" name="Google Shape;498;p11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1" name="Google Shape;501;p11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502" name="Google Shape;502;p11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04" name="Google Shape;504;p11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1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1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1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1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1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11"/>
          <p:cNvSpPr txBox="1">
            <a:spLocks noGrp="1"/>
          </p:cNvSpPr>
          <p:nvPr>
            <p:ph type="title" hasCustomPrompt="1"/>
          </p:nvPr>
        </p:nvSpPr>
        <p:spPr>
          <a:xfrm>
            <a:off x="1282200" y="2077967"/>
            <a:ext cx="96276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19" name="Google Shape;519;p11"/>
          <p:cNvSpPr txBox="1">
            <a:spLocks noGrp="1"/>
          </p:cNvSpPr>
          <p:nvPr>
            <p:ph type="subTitle" idx="1"/>
          </p:nvPr>
        </p:nvSpPr>
        <p:spPr>
          <a:xfrm>
            <a:off x="1282200" y="4092833"/>
            <a:ext cx="9627600" cy="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516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09307896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2066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14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648" name="Google Shape;648;p14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49" name="Google Shape;649;p14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650" name="Google Shape;650;p14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651" name="Google Shape;651;p14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2" name="Google Shape;652;p14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3" name="Google Shape;653;p14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54" name="Google Shape;654;p14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655" name="Google Shape;655;p14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56" name="Google Shape;656;p14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657" name="Google Shape;657;p14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58" name="Google Shape;658;p14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659" name="Google Shape;659;p14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0" name="Google Shape;660;p14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1" name="Google Shape;661;p14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2" name="Google Shape;662;p14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3" name="Google Shape;663;p14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4" name="Google Shape;664;p14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5" name="Google Shape;665;p14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6" name="Google Shape;666;p14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7" name="Google Shape;667;p14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8" name="Google Shape;668;p14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9" name="Google Shape;669;p14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0" name="Google Shape;670;p14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671" name="Google Shape;671;p14"/>
          <p:cNvGrpSpPr/>
          <p:nvPr/>
        </p:nvGrpSpPr>
        <p:grpSpPr>
          <a:xfrm>
            <a:off x="-380993" y="75411"/>
            <a:ext cx="11933503" cy="4788847"/>
            <a:chOff x="-285745" y="56558"/>
            <a:chExt cx="8950127" cy="3591635"/>
          </a:xfrm>
        </p:grpSpPr>
        <p:sp>
          <p:nvSpPr>
            <p:cNvPr id="672" name="Google Shape;672;p14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3" name="Google Shape;673;p14"/>
            <p:cNvGrpSpPr/>
            <p:nvPr/>
          </p:nvGrpSpPr>
          <p:grpSpPr>
            <a:xfrm>
              <a:off x="8299521" y="3284278"/>
              <a:ext cx="364861" cy="363915"/>
              <a:chOff x="2789668" y="759261"/>
              <a:chExt cx="440069" cy="438928"/>
            </a:xfrm>
          </p:grpSpPr>
          <p:sp>
            <p:nvSpPr>
              <p:cNvPr id="674" name="Google Shape;67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3" name="Google Shape;683;p14"/>
            <p:cNvGrpSpPr/>
            <p:nvPr/>
          </p:nvGrpSpPr>
          <p:grpSpPr>
            <a:xfrm>
              <a:off x="983121" y="253528"/>
              <a:ext cx="364861" cy="363915"/>
              <a:chOff x="2789668" y="759261"/>
              <a:chExt cx="440069" cy="438928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14"/>
            <p:cNvGrpSpPr/>
            <p:nvPr/>
          </p:nvGrpSpPr>
          <p:grpSpPr>
            <a:xfrm rot="2870630">
              <a:off x="7573084" y="173046"/>
              <a:ext cx="459736" cy="327921"/>
              <a:chOff x="4879302" y="1958088"/>
              <a:chExt cx="715237" cy="510165"/>
            </a:xfrm>
          </p:grpSpPr>
          <p:sp>
            <p:nvSpPr>
              <p:cNvPr id="694" name="Google Shape;694;p14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14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0" name="Google Shape;700;p14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1" name="Google Shape;701;p14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3" name="Google Shape;703;p14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4" name="Google Shape;704;p14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6" name="Google Shape;706;p14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7" name="Google Shape;707;p14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8" name="Google Shape;708;p14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9" name="Google Shape;709;p14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0" name="Google Shape;710;p14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1" name="Google Shape;711;p14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2" name="Google Shape;712;p14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3" name="Google Shape;713;p14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14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14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14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14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14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14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20" name="Google Shape;720;p14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14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14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4" name="Google Shape;724;p14"/>
            <p:cNvSpPr/>
            <p:nvPr/>
          </p:nvSpPr>
          <p:spPr>
            <a:xfrm>
              <a:off x="5589525" y="1718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5" name="Google Shape;725;p14"/>
          <p:cNvSpPr txBox="1">
            <a:spLocks noGrp="1"/>
          </p:cNvSpPr>
          <p:nvPr>
            <p:ph type="title" hasCustomPrompt="1"/>
          </p:nvPr>
        </p:nvSpPr>
        <p:spPr>
          <a:xfrm>
            <a:off x="2590883" y="1826205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6" name="Google Shape;726;p14"/>
          <p:cNvSpPr txBox="1">
            <a:spLocks noGrp="1"/>
          </p:cNvSpPr>
          <p:nvPr>
            <p:ph type="subTitle" idx="1"/>
          </p:nvPr>
        </p:nvSpPr>
        <p:spPr>
          <a:xfrm>
            <a:off x="1635683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4"/>
          <p:cNvSpPr txBox="1">
            <a:spLocks noGrp="1"/>
          </p:cNvSpPr>
          <p:nvPr>
            <p:ph type="title" idx="2" hasCustomPrompt="1"/>
          </p:nvPr>
        </p:nvSpPr>
        <p:spPr>
          <a:xfrm>
            <a:off x="8396317" y="1826199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8" name="Google Shape;728;p14"/>
          <p:cNvSpPr txBox="1">
            <a:spLocks noGrp="1"/>
          </p:cNvSpPr>
          <p:nvPr>
            <p:ph type="subTitle" idx="3"/>
          </p:nvPr>
        </p:nvSpPr>
        <p:spPr>
          <a:xfrm>
            <a:off x="7441117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4"/>
          <p:cNvSpPr txBox="1">
            <a:spLocks noGrp="1"/>
          </p:cNvSpPr>
          <p:nvPr>
            <p:ph type="title" idx="4" hasCustomPrompt="1"/>
          </p:nvPr>
        </p:nvSpPr>
        <p:spPr>
          <a:xfrm>
            <a:off x="2590883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4"/>
          <p:cNvSpPr txBox="1">
            <a:spLocks noGrp="1"/>
          </p:cNvSpPr>
          <p:nvPr>
            <p:ph type="subTitle" idx="5"/>
          </p:nvPr>
        </p:nvSpPr>
        <p:spPr>
          <a:xfrm>
            <a:off x="1635683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4"/>
          <p:cNvSpPr txBox="1">
            <a:spLocks noGrp="1"/>
          </p:cNvSpPr>
          <p:nvPr>
            <p:ph type="title" idx="6" hasCustomPrompt="1"/>
          </p:nvPr>
        </p:nvSpPr>
        <p:spPr>
          <a:xfrm>
            <a:off x="8396317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2" name="Google Shape;732;p14"/>
          <p:cNvSpPr txBox="1">
            <a:spLocks noGrp="1"/>
          </p:cNvSpPr>
          <p:nvPr>
            <p:ph type="subTitle" idx="7"/>
          </p:nvPr>
        </p:nvSpPr>
        <p:spPr>
          <a:xfrm>
            <a:off x="7441117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"/>
          <p:cNvSpPr txBox="1">
            <a:spLocks noGrp="1"/>
          </p:cNvSpPr>
          <p:nvPr>
            <p:ph type="subTitle" idx="8"/>
          </p:nvPr>
        </p:nvSpPr>
        <p:spPr>
          <a:xfrm>
            <a:off x="1252683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4" name="Google Shape;734;p14"/>
          <p:cNvSpPr txBox="1">
            <a:spLocks noGrp="1"/>
          </p:cNvSpPr>
          <p:nvPr>
            <p:ph type="subTitle" idx="9"/>
          </p:nvPr>
        </p:nvSpPr>
        <p:spPr>
          <a:xfrm>
            <a:off x="7058117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5" name="Google Shape;735;p14"/>
          <p:cNvSpPr txBox="1">
            <a:spLocks noGrp="1"/>
          </p:cNvSpPr>
          <p:nvPr>
            <p:ph type="subTitle" idx="13"/>
          </p:nvPr>
        </p:nvSpPr>
        <p:spPr>
          <a:xfrm>
            <a:off x="1252683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6" name="Google Shape;736;p14"/>
          <p:cNvSpPr txBox="1">
            <a:spLocks noGrp="1"/>
          </p:cNvSpPr>
          <p:nvPr>
            <p:ph type="subTitle" idx="14"/>
          </p:nvPr>
        </p:nvSpPr>
        <p:spPr>
          <a:xfrm>
            <a:off x="7058117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7" name="Google Shape;737;p14"/>
          <p:cNvSpPr txBox="1">
            <a:spLocks noGrp="1"/>
          </p:cNvSpPr>
          <p:nvPr>
            <p:ph type="title" idx="15"/>
          </p:nvPr>
        </p:nvSpPr>
        <p:spPr>
          <a:xfrm>
            <a:off x="960000" y="682767"/>
            <a:ext cx="102720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08109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15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740" name="Google Shape;740;p15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41" name="Google Shape;741;p15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742" name="Google Shape;742;p15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743" name="Google Shape;743;p15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15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15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746" name="Google Shape;746;p15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747" name="Google Shape;747;p15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48" name="Google Shape;748;p15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749" name="Google Shape;749;p15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50" name="Google Shape;750;p15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751" name="Google Shape;751;p15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15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15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15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15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15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15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15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15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15"/>
                <p:cNvSpPr/>
                <p:nvPr/>
              </p:nvSpPr>
              <p:spPr>
                <a:xfrm>
                  <a:off x="3810247" y="1735920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15"/>
                <p:cNvSpPr/>
                <p:nvPr/>
              </p:nvSpPr>
              <p:spPr>
                <a:xfrm>
                  <a:off x="3782347" y="1763820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15"/>
                <p:cNvSpPr/>
                <p:nvPr/>
              </p:nvSpPr>
              <p:spPr>
                <a:xfrm>
                  <a:off x="3833097" y="1757295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763" name="Google Shape;763;p15"/>
          <p:cNvGrpSpPr/>
          <p:nvPr/>
        </p:nvGrpSpPr>
        <p:grpSpPr>
          <a:xfrm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764" name="Google Shape;764;p15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5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6" name="Google Shape;766;p15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767" name="Google Shape;767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3" name="Google Shape;773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6" name="Google Shape;776;p15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777" name="Google Shape;777;p15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8" name="Google Shape;778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9" name="Google Shape;779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80" name="Google Shape;780;p15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81" name="Google Shape;781;p15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15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15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15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15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15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15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15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15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15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15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15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15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15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15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15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15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15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15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15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15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15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03" name="Google Shape;803;p15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7" name="Google Shape;807;p15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808" name="Google Shape;808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7" name="Google Shape;817;p15"/>
          <p:cNvSpPr txBox="1">
            <a:spLocks noGrp="1"/>
          </p:cNvSpPr>
          <p:nvPr>
            <p:ph type="title"/>
          </p:nvPr>
        </p:nvSpPr>
        <p:spPr>
          <a:xfrm>
            <a:off x="3053400" y="4072083"/>
            <a:ext cx="6085200" cy="4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18" name="Google Shape;818;p15"/>
          <p:cNvSpPr txBox="1">
            <a:spLocks noGrp="1"/>
          </p:cNvSpPr>
          <p:nvPr>
            <p:ph type="subTitle" idx="1"/>
          </p:nvPr>
        </p:nvSpPr>
        <p:spPr>
          <a:xfrm>
            <a:off x="1944200" y="2300717"/>
            <a:ext cx="83036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72550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16"/>
          <p:cNvGrpSpPr/>
          <p:nvPr/>
        </p:nvGrpSpPr>
        <p:grpSpPr>
          <a:xfrm>
            <a:off x="-385105" y="51222"/>
            <a:ext cx="12588937" cy="6883023"/>
            <a:chOff x="-288829" y="38416"/>
            <a:chExt cx="9441703" cy="5162267"/>
          </a:xfrm>
        </p:grpSpPr>
        <p:grpSp>
          <p:nvGrpSpPr>
            <p:cNvPr id="821" name="Google Shape;821;p16"/>
            <p:cNvGrpSpPr/>
            <p:nvPr/>
          </p:nvGrpSpPr>
          <p:grpSpPr>
            <a:xfrm>
              <a:off x="-8700" y="1304601"/>
              <a:ext cx="9161574" cy="3838893"/>
              <a:chOff x="-8700" y="1304601"/>
              <a:chExt cx="9161574" cy="3838893"/>
            </a:xfrm>
          </p:grpSpPr>
          <p:sp>
            <p:nvSpPr>
              <p:cNvPr id="822" name="Google Shape;822;p16"/>
              <p:cNvSpPr/>
              <p:nvPr/>
            </p:nvSpPr>
            <p:spPr>
              <a:xfrm>
                <a:off x="-8700" y="1304601"/>
                <a:ext cx="9161372" cy="3370928"/>
              </a:xfrm>
              <a:custGeom>
                <a:avLst/>
                <a:gdLst/>
                <a:ahLst/>
                <a:cxnLst/>
                <a:rect l="l" t="t" r="r" b="b"/>
                <a:pathLst>
                  <a:path w="65373" h="24054" extrusionOk="0">
                    <a:moveTo>
                      <a:pt x="45128" y="1"/>
                    </a:moveTo>
                    <a:cubicBezTo>
                      <a:pt x="43340" y="1"/>
                      <a:pt x="41565" y="765"/>
                      <a:pt x="40211" y="1955"/>
                    </a:cubicBezTo>
                    <a:cubicBezTo>
                      <a:pt x="38635" y="3341"/>
                      <a:pt x="37514" y="5429"/>
                      <a:pt x="36885" y="7431"/>
                    </a:cubicBezTo>
                    <a:cubicBezTo>
                      <a:pt x="35526" y="6009"/>
                      <a:pt x="33567" y="5185"/>
                      <a:pt x="31603" y="5185"/>
                    </a:cubicBezTo>
                    <a:cubicBezTo>
                      <a:pt x="31427" y="5185"/>
                      <a:pt x="31252" y="5191"/>
                      <a:pt x="31077" y="5205"/>
                    </a:cubicBezTo>
                    <a:cubicBezTo>
                      <a:pt x="28941" y="5366"/>
                      <a:pt x="26911" y="6596"/>
                      <a:pt x="25681" y="8349"/>
                    </a:cubicBezTo>
                    <a:cubicBezTo>
                      <a:pt x="25273" y="7395"/>
                      <a:pt x="24845" y="6412"/>
                      <a:pt x="24094" y="5695"/>
                    </a:cubicBezTo>
                    <a:cubicBezTo>
                      <a:pt x="23558" y="5184"/>
                      <a:pt x="22882" y="4837"/>
                      <a:pt x="22171" y="4626"/>
                    </a:cubicBezTo>
                    <a:cubicBezTo>
                      <a:pt x="21650" y="4472"/>
                      <a:pt x="21106" y="4390"/>
                      <a:pt x="20562" y="4390"/>
                    </a:cubicBezTo>
                    <a:cubicBezTo>
                      <a:pt x="20352" y="4390"/>
                      <a:pt x="20142" y="4402"/>
                      <a:pt x="19933" y="4427"/>
                    </a:cubicBezTo>
                    <a:cubicBezTo>
                      <a:pt x="18216" y="4629"/>
                      <a:pt x="16503" y="5729"/>
                      <a:pt x="15730" y="7275"/>
                    </a:cubicBezTo>
                    <a:cubicBezTo>
                      <a:pt x="15054" y="5953"/>
                      <a:pt x="14022" y="4786"/>
                      <a:pt x="12698" y="4114"/>
                    </a:cubicBezTo>
                    <a:cubicBezTo>
                      <a:pt x="11955" y="3737"/>
                      <a:pt x="11117" y="3531"/>
                      <a:pt x="10286" y="3531"/>
                    </a:cubicBezTo>
                    <a:cubicBezTo>
                      <a:pt x="9635" y="3531"/>
                      <a:pt x="8989" y="3657"/>
                      <a:pt x="8396" y="3928"/>
                    </a:cubicBezTo>
                    <a:cubicBezTo>
                      <a:pt x="7046" y="4543"/>
                      <a:pt x="5853" y="5941"/>
                      <a:pt x="5884" y="7426"/>
                    </a:cubicBezTo>
                    <a:cubicBezTo>
                      <a:pt x="5434" y="7232"/>
                      <a:pt x="4949" y="7141"/>
                      <a:pt x="4461" y="7141"/>
                    </a:cubicBezTo>
                    <a:cubicBezTo>
                      <a:pt x="3629" y="7141"/>
                      <a:pt x="2788" y="7406"/>
                      <a:pt x="2097" y="7876"/>
                    </a:cubicBezTo>
                    <a:cubicBezTo>
                      <a:pt x="1053" y="8587"/>
                      <a:pt x="339" y="9719"/>
                      <a:pt x="1" y="10938"/>
                    </a:cubicBezTo>
                    <a:lnTo>
                      <a:pt x="1" y="24054"/>
                    </a:lnTo>
                    <a:lnTo>
                      <a:pt x="65372" y="24054"/>
                    </a:lnTo>
                    <a:lnTo>
                      <a:pt x="65372" y="11323"/>
                    </a:lnTo>
                    <a:cubicBezTo>
                      <a:pt x="64872" y="11520"/>
                      <a:pt x="64408" y="11799"/>
                      <a:pt x="64009" y="12162"/>
                    </a:cubicBezTo>
                    <a:cubicBezTo>
                      <a:pt x="63936" y="10850"/>
                      <a:pt x="63394" y="9519"/>
                      <a:pt x="62354" y="8715"/>
                    </a:cubicBezTo>
                    <a:cubicBezTo>
                      <a:pt x="61744" y="8243"/>
                      <a:pt x="60921" y="7957"/>
                      <a:pt x="60131" y="7957"/>
                    </a:cubicBezTo>
                    <a:cubicBezTo>
                      <a:pt x="59573" y="7957"/>
                      <a:pt x="59031" y="8100"/>
                      <a:pt x="58591" y="8420"/>
                    </a:cubicBezTo>
                    <a:cubicBezTo>
                      <a:pt x="58555" y="6500"/>
                      <a:pt x="57646" y="4545"/>
                      <a:pt x="56017" y="3530"/>
                    </a:cubicBezTo>
                    <a:cubicBezTo>
                      <a:pt x="55278" y="3070"/>
                      <a:pt x="54348" y="2825"/>
                      <a:pt x="53429" y="2825"/>
                    </a:cubicBezTo>
                    <a:cubicBezTo>
                      <a:pt x="52321" y="2825"/>
                      <a:pt x="51229" y="3180"/>
                      <a:pt x="50504" y="3939"/>
                    </a:cubicBezTo>
                    <a:cubicBezTo>
                      <a:pt x="50010" y="1899"/>
                      <a:pt x="48089" y="368"/>
                      <a:pt x="46011" y="64"/>
                    </a:cubicBezTo>
                    <a:cubicBezTo>
                      <a:pt x="45718" y="21"/>
                      <a:pt x="45423" y="1"/>
                      <a:pt x="451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23" name="Google Shape;823;p16"/>
              <p:cNvGrpSpPr/>
              <p:nvPr/>
            </p:nvGrpSpPr>
            <p:grpSpPr>
              <a:xfrm>
                <a:off x="-8400" y="4139420"/>
                <a:ext cx="9161274" cy="1004074"/>
                <a:chOff x="0" y="4139430"/>
                <a:chExt cx="9143901" cy="1004074"/>
              </a:xfrm>
            </p:grpSpPr>
            <p:grpSp>
              <p:nvGrpSpPr>
                <p:cNvPr id="824" name="Google Shape;824;p16"/>
                <p:cNvGrpSpPr/>
                <p:nvPr/>
              </p:nvGrpSpPr>
              <p:grpSpPr>
                <a:xfrm>
                  <a:off x="0" y="4139430"/>
                  <a:ext cx="9143901" cy="1004074"/>
                  <a:chOff x="0" y="4139430"/>
                  <a:chExt cx="9143901" cy="1004074"/>
                </a:xfrm>
              </p:grpSpPr>
              <p:sp>
                <p:nvSpPr>
                  <p:cNvPr id="825" name="Google Shape;825;p16"/>
                  <p:cNvSpPr/>
                  <p:nvPr/>
                </p:nvSpPr>
                <p:spPr>
                  <a:xfrm>
                    <a:off x="0" y="4160997"/>
                    <a:ext cx="9143901" cy="982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79" h="33985" extrusionOk="0">
                        <a:moveTo>
                          <a:pt x="50962" y="0"/>
                        </a:moveTo>
                        <a:cubicBezTo>
                          <a:pt x="45447" y="0"/>
                          <a:pt x="39932" y="424"/>
                          <a:pt x="34465" y="1222"/>
                        </a:cubicBezTo>
                        <a:cubicBezTo>
                          <a:pt x="27075" y="2298"/>
                          <a:pt x="19772" y="4055"/>
                          <a:pt x="12673" y="6368"/>
                        </a:cubicBezTo>
                        <a:cubicBezTo>
                          <a:pt x="12249" y="6506"/>
                          <a:pt x="11823" y="6649"/>
                          <a:pt x="11398" y="6793"/>
                        </a:cubicBezTo>
                        <a:cubicBezTo>
                          <a:pt x="11299" y="6496"/>
                          <a:pt x="11147" y="6220"/>
                          <a:pt x="10923" y="6003"/>
                        </a:cubicBezTo>
                        <a:cubicBezTo>
                          <a:pt x="10663" y="5751"/>
                          <a:pt x="10297" y="5596"/>
                          <a:pt x="9940" y="5596"/>
                        </a:cubicBezTo>
                        <a:cubicBezTo>
                          <a:pt x="9764" y="5596"/>
                          <a:pt x="9590" y="5633"/>
                          <a:pt x="9431" y="5715"/>
                        </a:cubicBezTo>
                        <a:cubicBezTo>
                          <a:pt x="9028" y="5923"/>
                          <a:pt x="8691" y="6185"/>
                          <a:pt x="8500" y="6597"/>
                        </a:cubicBezTo>
                        <a:cubicBezTo>
                          <a:pt x="8369" y="6030"/>
                          <a:pt x="7778" y="5688"/>
                          <a:pt x="7192" y="5688"/>
                        </a:cubicBezTo>
                        <a:cubicBezTo>
                          <a:pt x="6995" y="5688"/>
                          <a:pt x="6799" y="5726"/>
                          <a:pt x="6622" y="5808"/>
                        </a:cubicBezTo>
                        <a:cubicBezTo>
                          <a:pt x="5916" y="6132"/>
                          <a:pt x="5530" y="6943"/>
                          <a:pt x="5507" y="7720"/>
                        </a:cubicBezTo>
                        <a:cubicBezTo>
                          <a:pt x="5495" y="8149"/>
                          <a:pt x="5575" y="8569"/>
                          <a:pt x="5702" y="8979"/>
                        </a:cubicBezTo>
                        <a:cubicBezTo>
                          <a:pt x="3716" y="9857"/>
                          <a:pt x="1794" y="10854"/>
                          <a:pt x="0" y="12034"/>
                        </a:cubicBezTo>
                        <a:lnTo>
                          <a:pt x="0" y="33984"/>
                        </a:lnTo>
                        <a:lnTo>
                          <a:pt x="100978" y="33984"/>
                        </a:lnTo>
                        <a:lnTo>
                          <a:pt x="100978" y="13974"/>
                        </a:lnTo>
                        <a:cubicBezTo>
                          <a:pt x="99586" y="13079"/>
                          <a:pt x="98164" y="12230"/>
                          <a:pt x="96720" y="11421"/>
                        </a:cubicBezTo>
                        <a:lnTo>
                          <a:pt x="96719" y="11421"/>
                        </a:lnTo>
                        <a:cubicBezTo>
                          <a:pt x="97194" y="10239"/>
                          <a:pt x="97370" y="8851"/>
                          <a:pt x="96746" y="7746"/>
                        </a:cubicBezTo>
                        <a:cubicBezTo>
                          <a:pt x="96628" y="7537"/>
                          <a:pt x="96478" y="7338"/>
                          <a:pt x="96273" y="7210"/>
                        </a:cubicBezTo>
                        <a:cubicBezTo>
                          <a:pt x="96114" y="7112"/>
                          <a:pt x="95937" y="7068"/>
                          <a:pt x="95756" y="7068"/>
                        </a:cubicBezTo>
                        <a:cubicBezTo>
                          <a:pt x="95327" y="7068"/>
                          <a:pt x="94878" y="7316"/>
                          <a:pt x="94610" y="7672"/>
                        </a:cubicBezTo>
                        <a:cubicBezTo>
                          <a:pt x="94231" y="8177"/>
                          <a:pt x="94039" y="8982"/>
                          <a:pt x="93943" y="9607"/>
                        </a:cubicBezTo>
                        <a:cubicBezTo>
                          <a:pt x="93824" y="9272"/>
                          <a:pt x="93466" y="9080"/>
                          <a:pt x="93117" y="9080"/>
                        </a:cubicBezTo>
                        <a:cubicBezTo>
                          <a:pt x="92926" y="9080"/>
                          <a:pt x="92737" y="9138"/>
                          <a:pt x="92592" y="9262"/>
                        </a:cubicBezTo>
                        <a:cubicBezTo>
                          <a:pt x="89011" y="7515"/>
                          <a:pt x="85305" y="6018"/>
                          <a:pt x="81513" y="4770"/>
                        </a:cubicBezTo>
                        <a:cubicBezTo>
                          <a:pt x="81639" y="4237"/>
                          <a:pt x="81587" y="3636"/>
                          <a:pt x="81222" y="3233"/>
                        </a:cubicBezTo>
                        <a:cubicBezTo>
                          <a:pt x="80974" y="2959"/>
                          <a:pt x="80475" y="2736"/>
                          <a:pt x="80064" y="2736"/>
                        </a:cubicBezTo>
                        <a:cubicBezTo>
                          <a:pt x="79830" y="2736"/>
                          <a:pt x="79625" y="2808"/>
                          <a:pt x="79510" y="2984"/>
                        </a:cubicBezTo>
                        <a:cubicBezTo>
                          <a:pt x="79855" y="2293"/>
                          <a:pt x="79349" y="1333"/>
                          <a:pt x="78584" y="1227"/>
                        </a:cubicBezTo>
                        <a:cubicBezTo>
                          <a:pt x="78525" y="1218"/>
                          <a:pt x="78467" y="1215"/>
                          <a:pt x="78408" y="1215"/>
                        </a:cubicBezTo>
                        <a:cubicBezTo>
                          <a:pt x="78109" y="1215"/>
                          <a:pt x="77812" y="1314"/>
                          <a:pt x="77540" y="1447"/>
                        </a:cubicBezTo>
                        <a:cubicBezTo>
                          <a:pt x="76827" y="1798"/>
                          <a:pt x="76251" y="2405"/>
                          <a:pt x="75907" y="3121"/>
                        </a:cubicBezTo>
                        <a:cubicBezTo>
                          <a:pt x="71048" y="1856"/>
                          <a:pt x="66083" y="979"/>
                          <a:pt x="61093" y="489"/>
                        </a:cubicBezTo>
                        <a:cubicBezTo>
                          <a:pt x="57723" y="159"/>
                          <a:pt x="54343" y="0"/>
                          <a:pt x="5096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6" name="Google Shape;826;p16"/>
                  <p:cNvSpPr/>
                  <p:nvPr/>
                </p:nvSpPr>
                <p:spPr>
                  <a:xfrm>
                    <a:off x="497375" y="4224000"/>
                    <a:ext cx="2547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7" name="Google Shape;827;p16"/>
                  <p:cNvSpPr/>
                  <p:nvPr/>
                </p:nvSpPr>
                <p:spPr>
                  <a:xfrm>
                    <a:off x="752075" y="4260400"/>
                    <a:ext cx="2973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grpSp>
                <p:nvGrpSpPr>
                  <p:cNvPr id="828" name="Google Shape;828;p16"/>
                  <p:cNvGrpSpPr/>
                  <p:nvPr/>
                </p:nvGrpSpPr>
                <p:grpSpPr>
                  <a:xfrm>
                    <a:off x="6826124" y="4139430"/>
                    <a:ext cx="633755" cy="365856"/>
                    <a:chOff x="6850399" y="4145425"/>
                    <a:chExt cx="603346" cy="365856"/>
                  </a:xfrm>
                </p:grpSpPr>
                <p:sp>
                  <p:nvSpPr>
                    <p:cNvPr id="829" name="Google Shape;829;p16"/>
                    <p:cNvSpPr/>
                    <p:nvPr/>
                  </p:nvSpPr>
                  <p:spPr>
                    <a:xfrm rot="4821662">
                      <a:off x="6941368" y="4100326"/>
                      <a:ext cx="223962" cy="373698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830" name="Google Shape;830;p16"/>
                    <p:cNvSpPr/>
                    <p:nvPr/>
                  </p:nvSpPr>
                  <p:spPr>
                    <a:xfrm rot="1017238">
                      <a:off x="7125385" y="4215461"/>
                      <a:ext cx="297322" cy="25804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</p:grpSp>
              <p:sp>
                <p:nvSpPr>
                  <p:cNvPr id="831" name="Google Shape;831;p16"/>
                  <p:cNvSpPr/>
                  <p:nvPr/>
                </p:nvSpPr>
                <p:spPr>
                  <a:xfrm rot="970839">
                    <a:off x="8499783" y="4339511"/>
                    <a:ext cx="311124" cy="2592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832" name="Google Shape;832;p16"/>
                <p:cNvGrpSpPr/>
                <p:nvPr/>
              </p:nvGrpSpPr>
              <p:grpSpPr>
                <a:xfrm>
                  <a:off x="321776" y="4685697"/>
                  <a:ext cx="8144719" cy="435518"/>
                  <a:chOff x="2591382" y="1766527"/>
                  <a:chExt cx="2248618" cy="141223"/>
                </a:xfrm>
              </p:grpSpPr>
              <p:sp>
                <p:nvSpPr>
                  <p:cNvPr id="833" name="Google Shape;833;p16"/>
                  <p:cNvSpPr/>
                  <p:nvPr/>
                </p:nvSpPr>
                <p:spPr>
                  <a:xfrm>
                    <a:off x="4782350" y="181665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1" y="1"/>
                          <a:pt x="0" y="104"/>
                          <a:pt x="0" y="232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1"/>
                          <a:pt x="1392" y="232"/>
                        </a:cubicBezTo>
                        <a:cubicBezTo>
                          <a:pt x="1392" y="104"/>
                          <a:pt x="1081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4" name="Google Shape;834;p16"/>
                  <p:cNvSpPr/>
                  <p:nvPr/>
                </p:nvSpPr>
                <p:spPr>
                  <a:xfrm>
                    <a:off x="4754425" y="184457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3" y="0"/>
                          <a:pt x="0" y="104"/>
                          <a:pt x="0" y="232"/>
                        </a:cubicBezTo>
                        <a:cubicBezTo>
                          <a:pt x="0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2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5" name="Google Shape;835;p16"/>
                  <p:cNvSpPr/>
                  <p:nvPr/>
                </p:nvSpPr>
                <p:spPr>
                  <a:xfrm>
                    <a:off x="4805175" y="18380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1"/>
                        </a:moveTo>
                        <a:cubicBezTo>
                          <a:pt x="312" y="1"/>
                          <a:pt x="1" y="105"/>
                          <a:pt x="1" y="233"/>
                        </a:cubicBezTo>
                        <a:cubicBezTo>
                          <a:pt x="1" y="361"/>
                          <a:pt x="312" y="465"/>
                          <a:pt x="697" y="465"/>
                        </a:cubicBezTo>
                        <a:cubicBezTo>
                          <a:pt x="1082" y="465"/>
                          <a:pt x="1393" y="361"/>
                          <a:pt x="1393" y="233"/>
                        </a:cubicBezTo>
                        <a:cubicBezTo>
                          <a:pt x="1393" y="105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6" name="Google Shape;836;p16"/>
                  <p:cNvSpPr/>
                  <p:nvPr/>
                </p:nvSpPr>
                <p:spPr>
                  <a:xfrm>
                    <a:off x="3361163" y="18682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0"/>
                        </a:moveTo>
                        <a:cubicBezTo>
                          <a:pt x="311" y="0"/>
                          <a:pt x="0" y="104"/>
                          <a:pt x="0" y="232"/>
                        </a:cubicBezTo>
                        <a:cubicBezTo>
                          <a:pt x="0" y="360"/>
                          <a:pt x="311" y="464"/>
                          <a:pt x="696" y="464"/>
                        </a:cubicBezTo>
                        <a:cubicBezTo>
                          <a:pt x="1080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7" name="Google Shape;837;p16"/>
                  <p:cNvSpPr/>
                  <p:nvPr/>
                </p:nvSpPr>
                <p:spPr>
                  <a:xfrm>
                    <a:off x="3333238" y="1896100"/>
                    <a:ext cx="34825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6" extrusionOk="0">
                        <a:moveTo>
                          <a:pt x="697" y="1"/>
                        </a:moveTo>
                        <a:cubicBezTo>
                          <a:pt x="312" y="1"/>
                          <a:pt x="0" y="106"/>
                          <a:pt x="0" y="233"/>
                        </a:cubicBezTo>
                        <a:cubicBezTo>
                          <a:pt x="0" y="362"/>
                          <a:pt x="313" y="466"/>
                          <a:pt x="697" y="466"/>
                        </a:cubicBezTo>
                        <a:cubicBezTo>
                          <a:pt x="1081" y="466"/>
                          <a:pt x="1393" y="362"/>
                          <a:pt x="1393" y="233"/>
                        </a:cubicBezTo>
                        <a:cubicBezTo>
                          <a:pt x="1393" y="106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8" name="Google Shape;838;p16"/>
                  <p:cNvSpPr/>
                  <p:nvPr/>
                </p:nvSpPr>
                <p:spPr>
                  <a:xfrm>
                    <a:off x="3383988" y="188960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3"/>
                        </a:cubicBezTo>
                        <a:cubicBezTo>
                          <a:pt x="1393" y="104"/>
                          <a:pt x="1082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9" name="Google Shape;839;p16"/>
                  <p:cNvSpPr/>
                  <p:nvPr/>
                </p:nvSpPr>
                <p:spPr>
                  <a:xfrm>
                    <a:off x="2619307" y="1824086"/>
                    <a:ext cx="3485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5" extrusionOk="0">
                        <a:moveTo>
                          <a:pt x="697" y="1"/>
                        </a:moveTo>
                        <a:cubicBezTo>
                          <a:pt x="312" y="1"/>
                          <a:pt x="1" y="104"/>
                          <a:pt x="1" y="232"/>
                        </a:cubicBezTo>
                        <a:cubicBezTo>
                          <a:pt x="1" y="361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1"/>
                          <a:pt x="1393" y="232"/>
                        </a:cubicBezTo>
                        <a:cubicBezTo>
                          <a:pt x="1393" y="104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0" name="Google Shape;840;p16"/>
                  <p:cNvSpPr/>
                  <p:nvPr/>
                </p:nvSpPr>
                <p:spPr>
                  <a:xfrm>
                    <a:off x="2591382" y="1851986"/>
                    <a:ext cx="34850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6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5"/>
                          <a:pt x="697" y="465"/>
                        </a:cubicBezTo>
                        <a:cubicBezTo>
                          <a:pt x="1081" y="465"/>
                          <a:pt x="1393" y="360"/>
                          <a:pt x="1393" y="233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1" name="Google Shape;841;p16"/>
                  <p:cNvSpPr/>
                  <p:nvPr/>
                </p:nvSpPr>
                <p:spPr>
                  <a:xfrm>
                    <a:off x="2642157" y="1845461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2" y="1"/>
                          <a:pt x="0" y="104"/>
                          <a:pt x="0" y="233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0" y="464"/>
                          <a:pt x="1393" y="361"/>
                          <a:pt x="1393" y="233"/>
                        </a:cubicBezTo>
                        <a:cubicBezTo>
                          <a:pt x="1393" y="104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2" name="Google Shape;842;p16"/>
                  <p:cNvSpPr/>
                  <p:nvPr/>
                </p:nvSpPr>
                <p:spPr>
                  <a:xfrm>
                    <a:off x="4231687" y="1766527"/>
                    <a:ext cx="34825" cy="1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4" extrusionOk="0">
                        <a:moveTo>
                          <a:pt x="696" y="0"/>
                        </a:moveTo>
                        <a:cubicBezTo>
                          <a:pt x="312" y="0"/>
                          <a:pt x="1" y="104"/>
                          <a:pt x="1" y="232"/>
                        </a:cubicBezTo>
                        <a:cubicBezTo>
                          <a:pt x="1" y="360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1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3" name="Google Shape;843;p16"/>
                  <p:cNvSpPr/>
                  <p:nvPr/>
                </p:nvSpPr>
                <p:spPr>
                  <a:xfrm>
                    <a:off x="4203787" y="1794427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1"/>
                        </a:moveTo>
                        <a:cubicBezTo>
                          <a:pt x="312" y="1"/>
                          <a:pt x="0" y="105"/>
                          <a:pt x="0" y="232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1"/>
                          <a:pt x="1392" y="232"/>
                        </a:cubicBezTo>
                        <a:cubicBezTo>
                          <a:pt x="1392" y="105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4" name="Google Shape;844;p16"/>
                  <p:cNvSpPr/>
                  <p:nvPr/>
                </p:nvSpPr>
                <p:spPr>
                  <a:xfrm>
                    <a:off x="4254537" y="1787902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0"/>
                        </a:moveTo>
                        <a:cubicBezTo>
                          <a:pt x="312" y="0"/>
                          <a:pt x="0" y="104"/>
                          <a:pt x="0" y="233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0"/>
                          <a:pt x="1392" y="233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sp>
          <p:nvSpPr>
            <p:cNvPr id="845" name="Google Shape;845;p16"/>
            <p:cNvSpPr/>
            <p:nvPr/>
          </p:nvSpPr>
          <p:spPr>
            <a:xfrm>
              <a:off x="3501438" y="417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8217930" y="2540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-288829" y="1111272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8" name="Google Shape;848;p16"/>
            <p:cNvGrpSpPr/>
            <p:nvPr/>
          </p:nvGrpSpPr>
          <p:grpSpPr>
            <a:xfrm>
              <a:off x="8630921" y="1449228"/>
              <a:ext cx="364861" cy="363915"/>
              <a:chOff x="2789668" y="759261"/>
              <a:chExt cx="440069" cy="438928"/>
            </a:xfrm>
          </p:grpSpPr>
          <p:sp>
            <p:nvSpPr>
              <p:cNvPr id="849" name="Google Shape;84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" name="Google Shape;85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8" name="Google Shape;858;p16"/>
            <p:cNvGrpSpPr/>
            <p:nvPr/>
          </p:nvGrpSpPr>
          <p:grpSpPr>
            <a:xfrm>
              <a:off x="189621" y="38416"/>
              <a:ext cx="364861" cy="363915"/>
              <a:chOff x="2789668" y="759261"/>
              <a:chExt cx="440069" cy="438928"/>
            </a:xfrm>
          </p:grpSpPr>
          <p:sp>
            <p:nvSpPr>
              <p:cNvPr id="859" name="Google Shape;85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8" name="Google Shape;868;p16"/>
            <p:cNvGrpSpPr/>
            <p:nvPr/>
          </p:nvGrpSpPr>
          <p:grpSpPr>
            <a:xfrm rot="-3288692">
              <a:off x="1027217" y="4754387"/>
              <a:ext cx="459724" cy="327912"/>
              <a:chOff x="4879302" y="1958088"/>
              <a:chExt cx="715237" cy="510165"/>
            </a:xfrm>
          </p:grpSpPr>
          <p:sp>
            <p:nvSpPr>
              <p:cNvPr id="869" name="Google Shape;869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72" name="Google Shape;872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873" name="Google Shape;873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4" name="Google Shape;874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5" name="Google Shape;875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6" name="Google Shape;876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7" name="Google Shape;877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8" name="Google Shape;878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9" name="Google Shape;879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0" name="Google Shape;880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1" name="Google Shape;881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2" name="Google Shape;882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3" name="Google Shape;883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4" name="Google Shape;884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5" name="Google Shape;885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6" name="Google Shape;886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7" name="Google Shape;887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8" name="Google Shape;888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9" name="Google Shape;889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0" name="Google Shape;890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1" name="Google Shape;891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2" name="Google Shape;892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3" name="Google Shape;893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4" name="Google Shape;894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95" name="Google Shape;895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16"/>
            <p:cNvGrpSpPr/>
            <p:nvPr/>
          </p:nvGrpSpPr>
          <p:grpSpPr>
            <a:xfrm rot="1398377">
              <a:off x="8583591" y="3452689"/>
              <a:ext cx="459716" cy="327907"/>
              <a:chOff x="4879302" y="1958088"/>
              <a:chExt cx="715237" cy="510165"/>
            </a:xfrm>
          </p:grpSpPr>
          <p:sp>
            <p:nvSpPr>
              <p:cNvPr id="900" name="Google Shape;900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03" name="Google Shape;903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904" name="Google Shape;904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5" name="Google Shape;905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6" name="Google Shape;906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7" name="Google Shape;907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8" name="Google Shape;908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9" name="Google Shape;909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0" name="Google Shape;910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1" name="Google Shape;911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2" name="Google Shape;912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3" name="Google Shape;913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4" name="Google Shape;914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5" name="Google Shape;915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6" name="Google Shape;916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7" name="Google Shape;917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8" name="Google Shape;918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9" name="Google Shape;919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0" name="Google Shape;920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1" name="Google Shape;921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2" name="Google Shape;922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3" name="Google Shape;923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4" name="Google Shape;924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5" name="Google Shape;925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6" name="Google Shape;926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30" name="Google Shape;930;p1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48369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9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199" name="Google Shape;1199;p19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0" name="Google Shape;1200;p19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201" name="Google Shape;1201;p19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202" name="Google Shape;1202;p19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19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19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05" name="Google Shape;1205;p19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206" name="Google Shape;1206;p19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7" name="Google Shape;1207;p19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08" name="Google Shape;1208;p19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9" name="Google Shape;1209;p19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210" name="Google Shape;1210;p19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19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222" name="Google Shape;1222;p19"/>
          <p:cNvGrpSpPr/>
          <p:nvPr/>
        </p:nvGrpSpPr>
        <p:grpSpPr>
          <a:xfrm flipH="1">
            <a:off x="64792" y="-138845"/>
            <a:ext cx="12011712" cy="6923876"/>
            <a:chOff x="48594" y="-104134"/>
            <a:chExt cx="9008784" cy="5192907"/>
          </a:xfrm>
        </p:grpSpPr>
        <p:sp>
          <p:nvSpPr>
            <p:cNvPr id="1223" name="Google Shape;1223;p19"/>
            <p:cNvSpPr/>
            <p:nvPr/>
          </p:nvSpPr>
          <p:spPr>
            <a:xfrm>
              <a:off x="2421430" y="13514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24" name="Google Shape;1224;p19"/>
            <p:cNvGrpSpPr/>
            <p:nvPr/>
          </p:nvGrpSpPr>
          <p:grpSpPr>
            <a:xfrm>
              <a:off x="910371" y="-104134"/>
              <a:ext cx="364861" cy="363915"/>
              <a:chOff x="2789668" y="759261"/>
              <a:chExt cx="440069" cy="438928"/>
            </a:xfrm>
          </p:grpSpPr>
          <p:sp>
            <p:nvSpPr>
              <p:cNvPr id="1225" name="Google Shape;1225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4" name="Google Shape;1234;p19"/>
            <p:cNvGrpSpPr/>
            <p:nvPr/>
          </p:nvGrpSpPr>
          <p:grpSpPr>
            <a:xfrm rot="1707536">
              <a:off x="3148488" y="4671127"/>
              <a:ext cx="459736" cy="327921"/>
              <a:chOff x="4879302" y="1958088"/>
              <a:chExt cx="715237" cy="510165"/>
            </a:xfrm>
          </p:grpSpPr>
          <p:sp>
            <p:nvSpPr>
              <p:cNvPr id="1235" name="Google Shape;1235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38" name="Google Shape;1238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39" name="Google Shape;1239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6" name="Google Shape;1246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61" name="Google Shape;1261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1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1266" name="Google Shape;1266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69" name="Google Shape;1269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70" name="Google Shape;1270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9" name="Google Shape;1279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0" name="Google Shape;1280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8" name="Google Shape;1288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9" name="Google Shape;1289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0" name="Google Shape;1290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1" name="Google Shape;1291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92" name="Google Shape;1292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6" name="Google Shape;1296;p1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1297" name="Google Shape;1297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6" name="Google Shape;1306;p19"/>
            <p:cNvGrpSpPr/>
            <p:nvPr/>
          </p:nvGrpSpPr>
          <p:grpSpPr>
            <a:xfrm rot="1707536">
              <a:off x="5017188" y="28477"/>
              <a:ext cx="459736" cy="327921"/>
              <a:chOff x="4879302" y="1958088"/>
              <a:chExt cx="715237" cy="510165"/>
            </a:xfrm>
          </p:grpSpPr>
          <p:sp>
            <p:nvSpPr>
              <p:cNvPr id="1307" name="Google Shape;1307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0" name="Google Shape;1310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11" name="Google Shape;1311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2" name="Google Shape;1312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3" name="Google Shape;1313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4" name="Google Shape;1314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5" name="Google Shape;1315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6" name="Google Shape;1316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8" name="Google Shape;1318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9" name="Google Shape;1319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1" name="Google Shape;1321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2" name="Google Shape;1322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3" name="Google Shape;1323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4" name="Google Shape;1324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5" name="Google Shape;1325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6" name="Google Shape;1326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7" name="Google Shape;1327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8" name="Google Shape;1328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9" name="Google Shape;1329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0" name="Google Shape;1330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1" name="Google Shape;1331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2" name="Google Shape;1332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33" name="Google Shape;1333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7" name="Google Shape;1337;p19"/>
            <p:cNvGrpSpPr/>
            <p:nvPr/>
          </p:nvGrpSpPr>
          <p:grpSpPr>
            <a:xfrm rot="6852270">
              <a:off x="114649" y="2111398"/>
              <a:ext cx="729665" cy="616845"/>
              <a:chOff x="6880291" y="4084285"/>
              <a:chExt cx="729656" cy="616837"/>
            </a:xfrm>
          </p:grpSpPr>
          <p:sp>
            <p:nvSpPr>
              <p:cNvPr id="1338" name="Google Shape;1338;p19"/>
              <p:cNvSpPr/>
              <p:nvPr/>
            </p:nvSpPr>
            <p:spPr>
              <a:xfrm>
                <a:off x="6880291" y="4084285"/>
                <a:ext cx="729656" cy="616837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4467" extrusionOk="0">
                    <a:moveTo>
                      <a:pt x="11735" y="1"/>
                    </a:moveTo>
                    <a:cubicBezTo>
                      <a:pt x="11451" y="1"/>
                      <a:pt x="11167" y="53"/>
                      <a:pt x="10903" y="161"/>
                    </a:cubicBezTo>
                    <a:cubicBezTo>
                      <a:pt x="10282" y="416"/>
                      <a:pt x="9765" y="976"/>
                      <a:pt x="9485" y="1699"/>
                    </a:cubicBezTo>
                    <a:cubicBezTo>
                      <a:pt x="9439" y="1819"/>
                      <a:pt x="9400" y="1940"/>
                      <a:pt x="9367" y="2063"/>
                    </a:cubicBezTo>
                    <a:cubicBezTo>
                      <a:pt x="9115" y="1670"/>
                      <a:pt x="8782" y="1297"/>
                      <a:pt x="8332" y="1027"/>
                    </a:cubicBezTo>
                    <a:cubicBezTo>
                      <a:pt x="7910" y="773"/>
                      <a:pt x="7411" y="629"/>
                      <a:pt x="6927" y="624"/>
                    </a:cubicBezTo>
                    <a:cubicBezTo>
                      <a:pt x="6916" y="624"/>
                      <a:pt x="6906" y="624"/>
                      <a:pt x="6896" y="624"/>
                    </a:cubicBezTo>
                    <a:cubicBezTo>
                      <a:pt x="6352" y="624"/>
                      <a:pt x="5860" y="791"/>
                      <a:pt x="5473" y="1109"/>
                    </a:cubicBezTo>
                    <a:cubicBezTo>
                      <a:pt x="4978" y="1515"/>
                      <a:pt x="4673" y="2156"/>
                      <a:pt x="4634" y="2867"/>
                    </a:cubicBezTo>
                    <a:lnTo>
                      <a:pt x="4634" y="2869"/>
                    </a:lnTo>
                    <a:cubicBezTo>
                      <a:pt x="4619" y="3177"/>
                      <a:pt x="4665" y="3484"/>
                      <a:pt x="4743" y="3779"/>
                    </a:cubicBezTo>
                    <a:cubicBezTo>
                      <a:pt x="4161" y="3941"/>
                      <a:pt x="3646" y="4269"/>
                      <a:pt x="3285" y="4721"/>
                    </a:cubicBezTo>
                    <a:cubicBezTo>
                      <a:pt x="2659" y="5509"/>
                      <a:pt x="2571" y="6628"/>
                      <a:pt x="3071" y="7443"/>
                    </a:cubicBezTo>
                    <a:cubicBezTo>
                      <a:pt x="3421" y="8016"/>
                      <a:pt x="4056" y="8435"/>
                      <a:pt x="4815" y="8596"/>
                    </a:cubicBezTo>
                    <a:cubicBezTo>
                      <a:pt x="5102" y="8657"/>
                      <a:pt x="5388" y="8680"/>
                      <a:pt x="5668" y="8680"/>
                    </a:cubicBezTo>
                    <a:cubicBezTo>
                      <a:pt x="5998" y="8680"/>
                      <a:pt x="6321" y="8648"/>
                      <a:pt x="6632" y="8611"/>
                    </a:cubicBezTo>
                    <a:cubicBezTo>
                      <a:pt x="7036" y="8561"/>
                      <a:pt x="7439" y="8498"/>
                      <a:pt x="7840" y="8422"/>
                    </a:cubicBezTo>
                    <a:lnTo>
                      <a:pt x="7840" y="8422"/>
                    </a:lnTo>
                    <a:cubicBezTo>
                      <a:pt x="5905" y="10071"/>
                      <a:pt x="3022" y="11694"/>
                      <a:pt x="577" y="12826"/>
                    </a:cubicBezTo>
                    <a:lnTo>
                      <a:pt x="571" y="12828"/>
                    </a:lnTo>
                    <a:cubicBezTo>
                      <a:pt x="169" y="13018"/>
                      <a:pt x="0" y="13482"/>
                      <a:pt x="185" y="13884"/>
                    </a:cubicBezTo>
                    <a:cubicBezTo>
                      <a:pt x="244" y="14009"/>
                      <a:pt x="329" y="14113"/>
                      <a:pt x="431" y="14191"/>
                    </a:cubicBezTo>
                    <a:cubicBezTo>
                      <a:pt x="567" y="14295"/>
                      <a:pt x="734" y="14352"/>
                      <a:pt x="907" y="14352"/>
                    </a:cubicBezTo>
                    <a:cubicBezTo>
                      <a:pt x="1018" y="14352"/>
                      <a:pt x="1131" y="14328"/>
                      <a:pt x="1240" y="14278"/>
                    </a:cubicBezTo>
                    <a:lnTo>
                      <a:pt x="1254" y="14272"/>
                    </a:lnTo>
                    <a:cubicBezTo>
                      <a:pt x="2588" y="13633"/>
                      <a:pt x="6444" y="11683"/>
                      <a:pt x="8999" y="9371"/>
                    </a:cubicBezTo>
                    <a:lnTo>
                      <a:pt x="8999" y="9371"/>
                    </a:lnTo>
                    <a:cubicBezTo>
                      <a:pt x="8943" y="9849"/>
                      <a:pt x="8914" y="10307"/>
                      <a:pt x="8905" y="10779"/>
                    </a:cubicBezTo>
                    <a:cubicBezTo>
                      <a:pt x="8892" y="11515"/>
                      <a:pt x="8953" y="12593"/>
                      <a:pt x="9625" y="13435"/>
                    </a:cubicBezTo>
                    <a:cubicBezTo>
                      <a:pt x="9933" y="13820"/>
                      <a:pt x="10350" y="14128"/>
                      <a:pt x="10802" y="14302"/>
                    </a:cubicBezTo>
                    <a:cubicBezTo>
                      <a:pt x="11086" y="14412"/>
                      <a:pt x="11373" y="14466"/>
                      <a:pt x="11654" y="14466"/>
                    </a:cubicBezTo>
                    <a:cubicBezTo>
                      <a:pt x="11887" y="14466"/>
                      <a:pt x="12116" y="14429"/>
                      <a:pt x="12335" y="14353"/>
                    </a:cubicBezTo>
                    <a:cubicBezTo>
                      <a:pt x="12940" y="14145"/>
                      <a:pt x="13450" y="13650"/>
                      <a:pt x="13733" y="12996"/>
                    </a:cubicBezTo>
                    <a:lnTo>
                      <a:pt x="13733" y="12995"/>
                    </a:lnTo>
                    <a:cubicBezTo>
                      <a:pt x="13855" y="12711"/>
                      <a:pt x="13918" y="12407"/>
                      <a:pt x="13948" y="12103"/>
                    </a:cubicBezTo>
                    <a:cubicBezTo>
                      <a:pt x="14034" y="12111"/>
                      <a:pt x="14120" y="12114"/>
                      <a:pt x="14205" y="12114"/>
                    </a:cubicBezTo>
                    <a:cubicBezTo>
                      <a:pt x="14719" y="12114"/>
                      <a:pt x="15218" y="11984"/>
                      <a:pt x="15643" y="11727"/>
                    </a:cubicBezTo>
                    <a:cubicBezTo>
                      <a:pt x="16504" y="11207"/>
                      <a:pt x="16976" y="10189"/>
                      <a:pt x="16791" y="9251"/>
                    </a:cubicBezTo>
                    <a:cubicBezTo>
                      <a:pt x="16661" y="8591"/>
                      <a:pt x="16212" y="7977"/>
                      <a:pt x="15557" y="7562"/>
                    </a:cubicBezTo>
                    <a:cubicBezTo>
                      <a:pt x="15394" y="7460"/>
                      <a:pt x="15229" y="7374"/>
                      <a:pt x="15059" y="7299"/>
                    </a:cubicBezTo>
                    <a:cubicBezTo>
                      <a:pt x="15536" y="7112"/>
                      <a:pt x="16016" y="6830"/>
                      <a:pt x="16393" y="6384"/>
                    </a:cubicBezTo>
                    <a:cubicBezTo>
                      <a:pt x="16712" y="6007"/>
                      <a:pt x="16934" y="5538"/>
                      <a:pt x="17017" y="5060"/>
                    </a:cubicBezTo>
                    <a:cubicBezTo>
                      <a:pt x="17112" y="4512"/>
                      <a:pt x="17028" y="3989"/>
                      <a:pt x="16771" y="3547"/>
                    </a:cubicBezTo>
                    <a:cubicBezTo>
                      <a:pt x="16450" y="2993"/>
                      <a:pt x="15867" y="2589"/>
                      <a:pt x="15170" y="2438"/>
                    </a:cubicBezTo>
                    <a:lnTo>
                      <a:pt x="15169" y="2438"/>
                    </a:lnTo>
                    <a:cubicBezTo>
                      <a:pt x="14983" y="2398"/>
                      <a:pt x="14795" y="2381"/>
                      <a:pt x="14608" y="2381"/>
                    </a:cubicBezTo>
                    <a:cubicBezTo>
                      <a:pt x="14489" y="2381"/>
                      <a:pt x="14370" y="2388"/>
                      <a:pt x="14253" y="2400"/>
                    </a:cubicBezTo>
                    <a:cubicBezTo>
                      <a:pt x="14186" y="1799"/>
                      <a:pt x="13945" y="1238"/>
                      <a:pt x="13556" y="809"/>
                    </a:cubicBezTo>
                    <a:cubicBezTo>
                      <a:pt x="13081" y="287"/>
                      <a:pt x="12403" y="1"/>
                      <a:pt x="11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909413" y="4382623"/>
                <a:ext cx="404374" cy="280171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571" extrusionOk="0">
                    <a:moveTo>
                      <a:pt x="9432" y="1"/>
                    </a:moveTo>
                    <a:cubicBezTo>
                      <a:pt x="9418" y="1"/>
                      <a:pt x="9403" y="8"/>
                      <a:pt x="9394" y="22"/>
                    </a:cubicBezTo>
                    <a:cubicBezTo>
                      <a:pt x="7666" y="2544"/>
                      <a:pt x="2940" y="5070"/>
                      <a:pt x="134" y="6333"/>
                    </a:cubicBezTo>
                    <a:cubicBezTo>
                      <a:pt x="0" y="6395"/>
                      <a:pt x="66" y="6571"/>
                      <a:pt x="182" y="6571"/>
                    </a:cubicBezTo>
                    <a:cubicBezTo>
                      <a:pt x="199" y="6571"/>
                      <a:pt x="216" y="6567"/>
                      <a:pt x="234" y="6559"/>
                    </a:cubicBezTo>
                    <a:cubicBezTo>
                      <a:pt x="3049" y="5244"/>
                      <a:pt x="7767" y="2636"/>
                      <a:pt x="9471" y="70"/>
                    </a:cubicBezTo>
                    <a:lnTo>
                      <a:pt x="9471" y="71"/>
                    </a:lnTo>
                    <a:cubicBezTo>
                      <a:pt x="9484" y="49"/>
                      <a:pt x="9477" y="22"/>
                      <a:pt x="9457" y="8"/>
                    </a:cubicBezTo>
                    <a:cubicBezTo>
                      <a:pt x="9449" y="3"/>
                      <a:pt x="9441" y="1"/>
                      <a:pt x="9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7300447" y="4113151"/>
                <a:ext cx="287803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478" extrusionOk="0">
                    <a:moveTo>
                      <a:pt x="1947" y="0"/>
                    </a:moveTo>
                    <a:cubicBezTo>
                      <a:pt x="1757" y="0"/>
                      <a:pt x="1567" y="34"/>
                      <a:pt x="1388" y="105"/>
                    </a:cubicBezTo>
                    <a:cubicBezTo>
                      <a:pt x="893" y="302"/>
                      <a:pt x="531" y="754"/>
                      <a:pt x="333" y="1251"/>
                    </a:cubicBezTo>
                    <a:cubicBezTo>
                      <a:pt x="136" y="1747"/>
                      <a:pt x="83" y="2288"/>
                      <a:pt x="57" y="2821"/>
                    </a:cubicBezTo>
                    <a:cubicBezTo>
                      <a:pt x="0" y="3987"/>
                      <a:pt x="54" y="5157"/>
                      <a:pt x="221" y="6312"/>
                    </a:cubicBezTo>
                    <a:cubicBezTo>
                      <a:pt x="227" y="6357"/>
                      <a:pt x="234" y="6402"/>
                      <a:pt x="240" y="6447"/>
                    </a:cubicBezTo>
                    <a:cubicBezTo>
                      <a:pt x="254" y="6447"/>
                      <a:pt x="267" y="6447"/>
                      <a:pt x="280" y="6449"/>
                    </a:cubicBezTo>
                    <a:cubicBezTo>
                      <a:pt x="705" y="6467"/>
                      <a:pt x="1102" y="6478"/>
                      <a:pt x="1485" y="6478"/>
                    </a:cubicBezTo>
                    <a:cubicBezTo>
                      <a:pt x="2347" y="6478"/>
                      <a:pt x="3131" y="6424"/>
                      <a:pt x="3975" y="6283"/>
                    </a:cubicBezTo>
                    <a:cubicBezTo>
                      <a:pt x="4846" y="6136"/>
                      <a:pt x="5572" y="5872"/>
                      <a:pt x="6055" y="5312"/>
                    </a:cubicBezTo>
                    <a:cubicBezTo>
                      <a:pt x="6540" y="4752"/>
                      <a:pt x="6749" y="3899"/>
                      <a:pt x="6384" y="3255"/>
                    </a:cubicBezTo>
                    <a:cubicBezTo>
                      <a:pt x="6147" y="2835"/>
                      <a:pt x="5700" y="2562"/>
                      <a:pt x="5231" y="2455"/>
                    </a:cubicBezTo>
                    <a:cubicBezTo>
                      <a:pt x="5088" y="2422"/>
                      <a:pt x="4939" y="2409"/>
                      <a:pt x="4787" y="2409"/>
                    </a:cubicBezTo>
                    <a:cubicBezTo>
                      <a:pt x="4441" y="2409"/>
                      <a:pt x="4083" y="2478"/>
                      <a:pt x="3757" y="2552"/>
                    </a:cubicBezTo>
                    <a:cubicBezTo>
                      <a:pt x="3893" y="1872"/>
                      <a:pt x="3742" y="1120"/>
                      <a:pt x="3280" y="601"/>
                    </a:cubicBezTo>
                    <a:cubicBezTo>
                      <a:pt x="2946" y="227"/>
                      <a:pt x="2444" y="0"/>
                      <a:pt x="1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7308164" y="4261958"/>
                <a:ext cx="116528" cy="128126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005" extrusionOk="0">
                    <a:moveTo>
                      <a:pt x="1103" y="45"/>
                    </a:moveTo>
                    <a:cubicBezTo>
                      <a:pt x="1116" y="45"/>
                      <a:pt x="1129" y="46"/>
                      <a:pt x="1141" y="47"/>
                    </a:cubicBezTo>
                    <a:lnTo>
                      <a:pt x="1140" y="47"/>
                    </a:lnTo>
                    <a:cubicBezTo>
                      <a:pt x="1240" y="54"/>
                      <a:pt x="1333" y="93"/>
                      <a:pt x="1395" y="159"/>
                    </a:cubicBezTo>
                    <a:cubicBezTo>
                      <a:pt x="1488" y="256"/>
                      <a:pt x="1528" y="407"/>
                      <a:pt x="1514" y="609"/>
                    </a:cubicBezTo>
                    <a:cubicBezTo>
                      <a:pt x="1495" y="881"/>
                      <a:pt x="1457" y="1060"/>
                      <a:pt x="1307" y="1283"/>
                    </a:cubicBezTo>
                    <a:cubicBezTo>
                      <a:pt x="1300" y="1291"/>
                      <a:pt x="1301" y="1303"/>
                      <a:pt x="1309" y="1311"/>
                    </a:cubicBezTo>
                    <a:cubicBezTo>
                      <a:pt x="1313" y="1315"/>
                      <a:pt x="1319" y="1318"/>
                      <a:pt x="1325" y="1318"/>
                    </a:cubicBezTo>
                    <a:cubicBezTo>
                      <a:pt x="1329" y="1318"/>
                      <a:pt x="1333" y="1317"/>
                      <a:pt x="1336" y="1315"/>
                    </a:cubicBezTo>
                    <a:cubicBezTo>
                      <a:pt x="1519" y="1210"/>
                      <a:pt x="1708" y="1165"/>
                      <a:pt x="1907" y="1116"/>
                    </a:cubicBezTo>
                    <a:cubicBezTo>
                      <a:pt x="1947" y="1106"/>
                      <a:pt x="1987" y="1097"/>
                      <a:pt x="2027" y="1086"/>
                    </a:cubicBezTo>
                    <a:cubicBezTo>
                      <a:pt x="2092" y="1069"/>
                      <a:pt x="2180" y="1053"/>
                      <a:pt x="2270" y="1053"/>
                    </a:cubicBezTo>
                    <a:cubicBezTo>
                      <a:pt x="2388" y="1053"/>
                      <a:pt x="2509" y="1081"/>
                      <a:pt x="2586" y="1177"/>
                    </a:cubicBezTo>
                    <a:cubicBezTo>
                      <a:pt x="2733" y="1359"/>
                      <a:pt x="2597" y="1637"/>
                      <a:pt x="2552" y="1717"/>
                    </a:cubicBezTo>
                    <a:cubicBezTo>
                      <a:pt x="2213" y="2328"/>
                      <a:pt x="1514" y="2634"/>
                      <a:pt x="989" y="2783"/>
                    </a:cubicBezTo>
                    <a:cubicBezTo>
                      <a:pt x="693" y="2867"/>
                      <a:pt x="387" y="2926"/>
                      <a:pt x="81" y="2957"/>
                    </a:cubicBezTo>
                    <a:cubicBezTo>
                      <a:pt x="94" y="2772"/>
                      <a:pt x="83" y="2591"/>
                      <a:pt x="72" y="2415"/>
                    </a:cubicBezTo>
                    <a:cubicBezTo>
                      <a:pt x="59" y="2200"/>
                      <a:pt x="46" y="1979"/>
                      <a:pt x="76" y="1756"/>
                    </a:cubicBezTo>
                    <a:cubicBezTo>
                      <a:pt x="140" y="1299"/>
                      <a:pt x="246" y="778"/>
                      <a:pt x="549" y="382"/>
                    </a:cubicBezTo>
                    <a:cubicBezTo>
                      <a:pt x="670" y="224"/>
                      <a:pt x="801" y="120"/>
                      <a:pt x="938" y="73"/>
                    </a:cubicBezTo>
                    <a:cubicBezTo>
                      <a:pt x="992" y="55"/>
                      <a:pt x="1048" y="45"/>
                      <a:pt x="1103" y="45"/>
                    </a:cubicBezTo>
                    <a:close/>
                    <a:moveTo>
                      <a:pt x="1102" y="1"/>
                    </a:moveTo>
                    <a:cubicBezTo>
                      <a:pt x="1043" y="1"/>
                      <a:pt x="983" y="10"/>
                      <a:pt x="924" y="31"/>
                    </a:cubicBezTo>
                    <a:cubicBezTo>
                      <a:pt x="778" y="80"/>
                      <a:pt x="640" y="190"/>
                      <a:pt x="514" y="355"/>
                    </a:cubicBezTo>
                    <a:cubicBezTo>
                      <a:pt x="205" y="759"/>
                      <a:pt x="97" y="1287"/>
                      <a:pt x="32" y="1750"/>
                    </a:cubicBezTo>
                    <a:cubicBezTo>
                      <a:pt x="1" y="1977"/>
                      <a:pt x="14" y="2201"/>
                      <a:pt x="28" y="2418"/>
                    </a:cubicBezTo>
                    <a:cubicBezTo>
                      <a:pt x="39" y="2601"/>
                      <a:pt x="49" y="2791"/>
                      <a:pt x="34" y="2981"/>
                    </a:cubicBezTo>
                    <a:cubicBezTo>
                      <a:pt x="33" y="2987"/>
                      <a:pt x="36" y="2994"/>
                      <a:pt x="41" y="2998"/>
                    </a:cubicBezTo>
                    <a:cubicBezTo>
                      <a:pt x="44" y="3003"/>
                      <a:pt x="49" y="3005"/>
                      <a:pt x="55" y="3005"/>
                    </a:cubicBezTo>
                    <a:lnTo>
                      <a:pt x="59" y="3005"/>
                    </a:lnTo>
                    <a:cubicBezTo>
                      <a:pt x="377" y="2973"/>
                      <a:pt x="694" y="2914"/>
                      <a:pt x="1002" y="2826"/>
                    </a:cubicBezTo>
                    <a:cubicBezTo>
                      <a:pt x="1535" y="2675"/>
                      <a:pt x="2244" y="2364"/>
                      <a:pt x="2592" y="1740"/>
                    </a:cubicBezTo>
                    <a:cubicBezTo>
                      <a:pt x="2721" y="1507"/>
                      <a:pt x="2731" y="1287"/>
                      <a:pt x="2621" y="1149"/>
                    </a:cubicBezTo>
                    <a:cubicBezTo>
                      <a:pt x="2536" y="1042"/>
                      <a:pt x="2407" y="1007"/>
                      <a:pt x="2274" y="1007"/>
                    </a:cubicBezTo>
                    <a:cubicBezTo>
                      <a:pt x="2185" y="1007"/>
                      <a:pt x="2095" y="1023"/>
                      <a:pt x="2016" y="1043"/>
                    </a:cubicBezTo>
                    <a:cubicBezTo>
                      <a:pt x="1976" y="1053"/>
                      <a:pt x="1936" y="1063"/>
                      <a:pt x="1897" y="1073"/>
                    </a:cubicBezTo>
                    <a:cubicBezTo>
                      <a:pt x="1722" y="1115"/>
                      <a:pt x="1554" y="1155"/>
                      <a:pt x="1390" y="1236"/>
                    </a:cubicBezTo>
                    <a:cubicBezTo>
                      <a:pt x="1509" y="1037"/>
                      <a:pt x="1542" y="858"/>
                      <a:pt x="1560" y="612"/>
                    </a:cubicBezTo>
                    <a:cubicBezTo>
                      <a:pt x="1575" y="397"/>
                      <a:pt x="1530" y="235"/>
                      <a:pt x="1429" y="129"/>
                    </a:cubicBezTo>
                    <a:cubicBezTo>
                      <a:pt x="1348" y="46"/>
                      <a:pt x="1229" y="1"/>
                      <a:pt x="1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7309955" y="4218552"/>
                <a:ext cx="153879" cy="170763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4005" extrusionOk="0">
                    <a:moveTo>
                      <a:pt x="3584" y="1"/>
                    </a:moveTo>
                    <a:cubicBezTo>
                      <a:pt x="3579" y="1"/>
                      <a:pt x="3574" y="3"/>
                      <a:pt x="3569" y="7"/>
                    </a:cubicBezTo>
                    <a:cubicBezTo>
                      <a:pt x="2093" y="1265"/>
                      <a:pt x="993" y="2486"/>
                      <a:pt x="7" y="3969"/>
                    </a:cubicBezTo>
                    <a:cubicBezTo>
                      <a:pt x="1" y="3979"/>
                      <a:pt x="3" y="3993"/>
                      <a:pt x="14" y="4000"/>
                    </a:cubicBezTo>
                    <a:cubicBezTo>
                      <a:pt x="17" y="4002"/>
                      <a:pt x="20" y="4004"/>
                      <a:pt x="25" y="4004"/>
                    </a:cubicBezTo>
                    <a:cubicBezTo>
                      <a:pt x="32" y="4004"/>
                      <a:pt x="40" y="4001"/>
                      <a:pt x="45" y="3995"/>
                    </a:cubicBezTo>
                    <a:cubicBezTo>
                      <a:pt x="1029" y="2516"/>
                      <a:pt x="2125" y="1296"/>
                      <a:pt x="3599" y="41"/>
                    </a:cubicBezTo>
                    <a:cubicBezTo>
                      <a:pt x="3607" y="33"/>
                      <a:pt x="3608" y="18"/>
                      <a:pt x="3601" y="9"/>
                    </a:cubicBezTo>
                    <a:cubicBezTo>
                      <a:pt x="3597" y="3"/>
                      <a:pt x="3591" y="1"/>
                      <a:pt x="3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7021381" y="4137625"/>
                <a:ext cx="290020" cy="285373"/>
              </a:xfrm>
              <a:custGeom>
                <a:avLst/>
                <a:gdLst/>
                <a:ahLst/>
                <a:cxnLst/>
                <a:rect l="l" t="t" r="r" b="b"/>
                <a:pathLst>
                  <a:path w="6802" h="6693" extrusionOk="0">
                    <a:moveTo>
                      <a:pt x="3646" y="1"/>
                    </a:moveTo>
                    <a:cubicBezTo>
                      <a:pt x="3291" y="1"/>
                      <a:pt x="2944" y="100"/>
                      <a:pt x="2666" y="324"/>
                    </a:cubicBezTo>
                    <a:cubicBezTo>
                      <a:pt x="2291" y="625"/>
                      <a:pt x="2092" y="1109"/>
                      <a:pt x="2062" y="1589"/>
                    </a:cubicBezTo>
                    <a:cubicBezTo>
                      <a:pt x="2033" y="2069"/>
                      <a:pt x="2214" y="2583"/>
                      <a:pt x="2394" y="3030"/>
                    </a:cubicBezTo>
                    <a:cubicBezTo>
                      <a:pt x="2363" y="3029"/>
                      <a:pt x="2333" y="3028"/>
                      <a:pt x="2302" y="3028"/>
                    </a:cubicBezTo>
                    <a:cubicBezTo>
                      <a:pt x="1638" y="3028"/>
                      <a:pt x="964" y="3297"/>
                      <a:pt x="544" y="3813"/>
                    </a:cubicBezTo>
                    <a:cubicBezTo>
                      <a:pt x="107" y="4351"/>
                      <a:pt x="0" y="5163"/>
                      <a:pt x="357" y="5759"/>
                    </a:cubicBezTo>
                    <a:cubicBezTo>
                      <a:pt x="632" y="6217"/>
                      <a:pt x="1137" y="6501"/>
                      <a:pt x="1657" y="6617"/>
                    </a:cubicBezTo>
                    <a:cubicBezTo>
                      <a:pt x="1907" y="6672"/>
                      <a:pt x="2161" y="6693"/>
                      <a:pt x="2417" y="6693"/>
                    </a:cubicBezTo>
                    <a:cubicBezTo>
                      <a:pt x="2696" y="6693"/>
                      <a:pt x="2976" y="6668"/>
                      <a:pt x="3252" y="6637"/>
                    </a:cubicBezTo>
                    <a:cubicBezTo>
                      <a:pt x="4411" y="6508"/>
                      <a:pt x="5558" y="6267"/>
                      <a:pt x="6672" y="5917"/>
                    </a:cubicBezTo>
                    <a:cubicBezTo>
                      <a:pt x="6715" y="5904"/>
                      <a:pt x="6758" y="5890"/>
                      <a:pt x="6801" y="5876"/>
                    </a:cubicBezTo>
                    <a:cubicBezTo>
                      <a:pt x="6800" y="5863"/>
                      <a:pt x="6798" y="5850"/>
                      <a:pt x="6797" y="5837"/>
                    </a:cubicBezTo>
                    <a:cubicBezTo>
                      <a:pt x="6634" y="4462"/>
                      <a:pt x="6438" y="3386"/>
                      <a:pt x="6041" y="2216"/>
                    </a:cubicBezTo>
                    <a:cubicBezTo>
                      <a:pt x="5757" y="1379"/>
                      <a:pt x="5380" y="706"/>
                      <a:pt x="4749" y="319"/>
                    </a:cubicBezTo>
                    <a:cubicBezTo>
                      <a:pt x="4422" y="117"/>
                      <a:pt x="4029" y="1"/>
                      <a:pt x="36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7178374" y="4287583"/>
                <a:ext cx="135161" cy="11009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582" extrusionOk="0">
                    <a:moveTo>
                      <a:pt x="1229" y="46"/>
                    </a:moveTo>
                    <a:cubicBezTo>
                      <a:pt x="1343" y="46"/>
                      <a:pt x="1450" y="80"/>
                      <a:pt x="1497" y="97"/>
                    </a:cubicBezTo>
                    <a:cubicBezTo>
                      <a:pt x="2154" y="335"/>
                      <a:pt x="2568" y="975"/>
                      <a:pt x="2799" y="1470"/>
                    </a:cubicBezTo>
                    <a:cubicBezTo>
                      <a:pt x="2929" y="1749"/>
                      <a:pt x="3036" y="2040"/>
                      <a:pt x="3116" y="2339"/>
                    </a:cubicBezTo>
                    <a:cubicBezTo>
                      <a:pt x="2932" y="2355"/>
                      <a:pt x="2755" y="2395"/>
                      <a:pt x="2583" y="2434"/>
                    </a:cubicBezTo>
                    <a:cubicBezTo>
                      <a:pt x="2373" y="2481"/>
                      <a:pt x="2156" y="2530"/>
                      <a:pt x="1931" y="2534"/>
                    </a:cubicBezTo>
                    <a:cubicBezTo>
                      <a:pt x="1874" y="2536"/>
                      <a:pt x="1816" y="2537"/>
                      <a:pt x="1757" y="2537"/>
                    </a:cubicBezTo>
                    <a:cubicBezTo>
                      <a:pt x="1340" y="2537"/>
                      <a:pt x="885" y="2494"/>
                      <a:pt x="500" y="2288"/>
                    </a:cubicBezTo>
                    <a:cubicBezTo>
                      <a:pt x="324" y="2194"/>
                      <a:pt x="200" y="2082"/>
                      <a:pt x="132" y="1954"/>
                    </a:cubicBezTo>
                    <a:cubicBezTo>
                      <a:pt x="48" y="1797"/>
                      <a:pt x="53" y="1610"/>
                      <a:pt x="144" y="1488"/>
                    </a:cubicBezTo>
                    <a:cubicBezTo>
                      <a:pt x="224" y="1381"/>
                      <a:pt x="367" y="1318"/>
                      <a:pt x="569" y="1300"/>
                    </a:cubicBezTo>
                    <a:cubicBezTo>
                      <a:pt x="646" y="1293"/>
                      <a:pt x="716" y="1289"/>
                      <a:pt x="783" y="1289"/>
                    </a:cubicBezTo>
                    <a:cubicBezTo>
                      <a:pt x="818" y="1289"/>
                      <a:pt x="852" y="1290"/>
                      <a:pt x="886" y="1292"/>
                    </a:cubicBezTo>
                    <a:cubicBezTo>
                      <a:pt x="1011" y="1302"/>
                      <a:pt x="1129" y="1332"/>
                      <a:pt x="1267" y="1396"/>
                    </a:cubicBezTo>
                    <a:cubicBezTo>
                      <a:pt x="1271" y="1398"/>
                      <a:pt x="1274" y="1398"/>
                      <a:pt x="1277" y="1398"/>
                    </a:cubicBezTo>
                    <a:cubicBezTo>
                      <a:pt x="1284" y="1398"/>
                      <a:pt x="1290" y="1395"/>
                      <a:pt x="1295" y="1390"/>
                    </a:cubicBezTo>
                    <a:cubicBezTo>
                      <a:pt x="1301" y="1382"/>
                      <a:pt x="1301" y="1370"/>
                      <a:pt x="1295" y="1362"/>
                    </a:cubicBezTo>
                    <a:cubicBezTo>
                      <a:pt x="1162" y="1198"/>
                      <a:pt x="1086" y="1019"/>
                      <a:pt x="1006" y="830"/>
                    </a:cubicBezTo>
                    <a:cubicBezTo>
                      <a:pt x="991" y="793"/>
                      <a:pt x="975" y="755"/>
                      <a:pt x="958" y="716"/>
                    </a:cubicBezTo>
                    <a:cubicBezTo>
                      <a:pt x="896" y="573"/>
                      <a:pt x="813" y="310"/>
                      <a:pt x="957" y="151"/>
                    </a:cubicBezTo>
                    <a:cubicBezTo>
                      <a:pt x="1030" y="71"/>
                      <a:pt x="1132" y="46"/>
                      <a:pt x="1229" y="46"/>
                    </a:cubicBezTo>
                    <a:close/>
                    <a:moveTo>
                      <a:pt x="1233" y="1"/>
                    </a:moveTo>
                    <a:cubicBezTo>
                      <a:pt x="1104" y="1"/>
                      <a:pt x="995" y="41"/>
                      <a:pt x="924" y="120"/>
                    </a:cubicBezTo>
                    <a:cubicBezTo>
                      <a:pt x="771" y="289"/>
                      <a:pt x="836" y="548"/>
                      <a:pt x="917" y="735"/>
                    </a:cubicBezTo>
                    <a:cubicBezTo>
                      <a:pt x="933" y="772"/>
                      <a:pt x="950" y="810"/>
                      <a:pt x="965" y="847"/>
                    </a:cubicBezTo>
                    <a:cubicBezTo>
                      <a:pt x="1035" y="1015"/>
                      <a:pt x="1102" y="1172"/>
                      <a:pt x="1208" y="1322"/>
                    </a:cubicBezTo>
                    <a:cubicBezTo>
                      <a:pt x="1060" y="1264"/>
                      <a:pt x="927" y="1243"/>
                      <a:pt x="780" y="1243"/>
                    </a:cubicBezTo>
                    <a:cubicBezTo>
                      <a:pt x="712" y="1243"/>
                      <a:pt x="642" y="1247"/>
                      <a:pt x="565" y="1255"/>
                    </a:cubicBezTo>
                    <a:cubicBezTo>
                      <a:pt x="351" y="1274"/>
                      <a:pt x="197" y="1343"/>
                      <a:pt x="109" y="1461"/>
                    </a:cubicBezTo>
                    <a:cubicBezTo>
                      <a:pt x="7" y="1596"/>
                      <a:pt x="1" y="1803"/>
                      <a:pt x="92" y="1974"/>
                    </a:cubicBezTo>
                    <a:cubicBezTo>
                      <a:pt x="165" y="2111"/>
                      <a:pt x="295" y="2230"/>
                      <a:pt x="478" y="2328"/>
                    </a:cubicBezTo>
                    <a:cubicBezTo>
                      <a:pt x="759" y="2478"/>
                      <a:pt x="1075" y="2543"/>
                      <a:pt x="1387" y="2568"/>
                    </a:cubicBezTo>
                    <a:cubicBezTo>
                      <a:pt x="1515" y="2578"/>
                      <a:pt x="1641" y="2582"/>
                      <a:pt x="1764" y="2582"/>
                    </a:cubicBezTo>
                    <a:cubicBezTo>
                      <a:pt x="1821" y="2582"/>
                      <a:pt x="1877" y="2581"/>
                      <a:pt x="1932" y="2580"/>
                    </a:cubicBezTo>
                    <a:cubicBezTo>
                      <a:pt x="2162" y="2574"/>
                      <a:pt x="2381" y="2525"/>
                      <a:pt x="2593" y="2477"/>
                    </a:cubicBezTo>
                    <a:cubicBezTo>
                      <a:pt x="2771" y="2437"/>
                      <a:pt x="2956" y="2396"/>
                      <a:pt x="3147" y="2381"/>
                    </a:cubicBezTo>
                    <a:cubicBezTo>
                      <a:pt x="3154" y="2380"/>
                      <a:pt x="3159" y="2377"/>
                      <a:pt x="3164" y="2371"/>
                    </a:cubicBezTo>
                    <a:cubicBezTo>
                      <a:pt x="3167" y="2366"/>
                      <a:pt x="3169" y="2359"/>
                      <a:pt x="3167" y="2353"/>
                    </a:cubicBezTo>
                    <a:cubicBezTo>
                      <a:pt x="3086" y="2044"/>
                      <a:pt x="2976" y="1740"/>
                      <a:pt x="2840" y="1450"/>
                    </a:cubicBezTo>
                    <a:cubicBezTo>
                      <a:pt x="2605" y="947"/>
                      <a:pt x="2184" y="298"/>
                      <a:pt x="1513" y="55"/>
                    </a:cubicBezTo>
                    <a:cubicBezTo>
                      <a:pt x="1413" y="18"/>
                      <a:pt x="1319" y="1"/>
                      <a:pt x="1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7119661" y="4264090"/>
                <a:ext cx="193063" cy="124672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2924" extrusionOk="0">
                    <a:moveTo>
                      <a:pt x="26" y="1"/>
                    </a:moveTo>
                    <a:cubicBezTo>
                      <a:pt x="19" y="1"/>
                      <a:pt x="13" y="3"/>
                      <a:pt x="8" y="9"/>
                    </a:cubicBezTo>
                    <a:cubicBezTo>
                      <a:pt x="0" y="19"/>
                      <a:pt x="1" y="33"/>
                      <a:pt x="10" y="40"/>
                    </a:cubicBezTo>
                    <a:cubicBezTo>
                      <a:pt x="1489" y="1296"/>
                      <a:pt x="2872" y="2185"/>
                      <a:pt x="4492" y="2921"/>
                    </a:cubicBezTo>
                    <a:cubicBezTo>
                      <a:pt x="4495" y="2922"/>
                      <a:pt x="4497" y="2923"/>
                      <a:pt x="4500" y="2923"/>
                    </a:cubicBezTo>
                    <a:cubicBezTo>
                      <a:pt x="4500" y="2923"/>
                      <a:pt x="4501" y="2923"/>
                      <a:pt x="4502" y="2923"/>
                    </a:cubicBezTo>
                    <a:cubicBezTo>
                      <a:pt x="4511" y="2923"/>
                      <a:pt x="4518" y="2918"/>
                      <a:pt x="4522" y="2910"/>
                    </a:cubicBezTo>
                    <a:cubicBezTo>
                      <a:pt x="4528" y="2900"/>
                      <a:pt x="4522" y="2885"/>
                      <a:pt x="4511" y="2880"/>
                    </a:cubicBezTo>
                    <a:cubicBezTo>
                      <a:pt x="2894" y="2146"/>
                      <a:pt x="1515" y="1260"/>
                      <a:pt x="39" y="6"/>
                    </a:cubicBezTo>
                    <a:cubicBezTo>
                      <a:pt x="35" y="2"/>
                      <a:pt x="31" y="1"/>
                      <a:pt x="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7286973" y="4385907"/>
                <a:ext cx="286311" cy="286353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6716" extrusionOk="0">
                    <a:moveTo>
                      <a:pt x="586" y="0"/>
                    </a:moveTo>
                    <a:cubicBezTo>
                      <a:pt x="583" y="13"/>
                      <a:pt x="580" y="26"/>
                      <a:pt x="577" y="38"/>
                    </a:cubicBezTo>
                    <a:cubicBezTo>
                      <a:pt x="251" y="1384"/>
                      <a:pt x="60" y="2462"/>
                      <a:pt x="25" y="3696"/>
                    </a:cubicBezTo>
                    <a:cubicBezTo>
                      <a:pt x="0" y="4580"/>
                      <a:pt x="120" y="5342"/>
                      <a:pt x="577" y="5925"/>
                    </a:cubicBezTo>
                    <a:cubicBezTo>
                      <a:pt x="937" y="6387"/>
                      <a:pt x="1512" y="6716"/>
                      <a:pt x="2085" y="6716"/>
                    </a:cubicBezTo>
                    <a:cubicBezTo>
                      <a:pt x="2235" y="6716"/>
                      <a:pt x="2385" y="6693"/>
                      <a:pt x="2531" y="6644"/>
                    </a:cubicBezTo>
                    <a:cubicBezTo>
                      <a:pt x="2988" y="6493"/>
                      <a:pt x="3343" y="6108"/>
                      <a:pt x="3539" y="5668"/>
                    </a:cubicBezTo>
                    <a:cubicBezTo>
                      <a:pt x="3733" y="5228"/>
                      <a:pt x="3742" y="4683"/>
                      <a:pt x="3728" y="4202"/>
                    </a:cubicBezTo>
                    <a:lnTo>
                      <a:pt x="3728" y="4202"/>
                    </a:lnTo>
                    <a:cubicBezTo>
                      <a:pt x="4024" y="4325"/>
                      <a:pt x="4347" y="4390"/>
                      <a:pt x="4668" y="4390"/>
                    </a:cubicBezTo>
                    <a:cubicBezTo>
                      <a:pt x="5042" y="4390"/>
                      <a:pt x="5413" y="4301"/>
                      <a:pt x="5734" y="4112"/>
                    </a:cubicBezTo>
                    <a:cubicBezTo>
                      <a:pt x="6332" y="3758"/>
                      <a:pt x="6715" y="3035"/>
                      <a:pt x="6587" y="2352"/>
                    </a:cubicBezTo>
                    <a:cubicBezTo>
                      <a:pt x="6489" y="1827"/>
                      <a:pt x="6115" y="1385"/>
                      <a:pt x="5667" y="1095"/>
                    </a:cubicBezTo>
                    <a:cubicBezTo>
                      <a:pt x="5218" y="806"/>
                      <a:pt x="4698" y="650"/>
                      <a:pt x="4179" y="521"/>
                    </a:cubicBezTo>
                    <a:cubicBezTo>
                      <a:pt x="3047" y="239"/>
                      <a:pt x="1887" y="66"/>
                      <a:pt x="721" y="7"/>
                    </a:cubicBezTo>
                    <a:cubicBezTo>
                      <a:pt x="677" y="4"/>
                      <a:pt x="632" y="3"/>
                      <a:pt x="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7308548" y="4384585"/>
                <a:ext cx="119897" cy="125056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2933" extrusionOk="0">
                    <a:moveTo>
                      <a:pt x="76" y="52"/>
                    </a:moveTo>
                    <a:cubicBezTo>
                      <a:pt x="254" y="101"/>
                      <a:pt x="434" y="124"/>
                      <a:pt x="609" y="148"/>
                    </a:cubicBezTo>
                    <a:cubicBezTo>
                      <a:pt x="822" y="177"/>
                      <a:pt x="1043" y="206"/>
                      <a:pt x="1255" y="280"/>
                    </a:cubicBezTo>
                    <a:cubicBezTo>
                      <a:pt x="1691" y="431"/>
                      <a:pt x="2182" y="636"/>
                      <a:pt x="2512" y="1010"/>
                    </a:cubicBezTo>
                    <a:cubicBezTo>
                      <a:pt x="2644" y="1159"/>
                      <a:pt x="2720" y="1307"/>
                      <a:pt x="2740" y="1451"/>
                    </a:cubicBezTo>
                    <a:cubicBezTo>
                      <a:pt x="2764" y="1627"/>
                      <a:pt x="2694" y="1801"/>
                      <a:pt x="2566" y="1883"/>
                    </a:cubicBezTo>
                    <a:cubicBezTo>
                      <a:pt x="2501" y="1925"/>
                      <a:pt x="2421" y="1946"/>
                      <a:pt x="2328" y="1946"/>
                    </a:cubicBezTo>
                    <a:cubicBezTo>
                      <a:pt x="2260" y="1946"/>
                      <a:pt x="2185" y="1935"/>
                      <a:pt x="2103" y="1912"/>
                    </a:cubicBezTo>
                    <a:cubicBezTo>
                      <a:pt x="1839" y="1841"/>
                      <a:pt x="1671" y="1770"/>
                      <a:pt x="1481" y="1578"/>
                    </a:cubicBezTo>
                    <a:cubicBezTo>
                      <a:pt x="1477" y="1574"/>
                      <a:pt x="1471" y="1572"/>
                      <a:pt x="1466" y="1572"/>
                    </a:cubicBezTo>
                    <a:cubicBezTo>
                      <a:pt x="1462" y="1572"/>
                      <a:pt x="1457" y="1573"/>
                      <a:pt x="1453" y="1575"/>
                    </a:cubicBezTo>
                    <a:cubicBezTo>
                      <a:pt x="1445" y="1581"/>
                      <a:pt x="1441" y="1591"/>
                      <a:pt x="1445" y="1601"/>
                    </a:cubicBezTo>
                    <a:cubicBezTo>
                      <a:pt x="1512" y="1801"/>
                      <a:pt x="1520" y="1995"/>
                      <a:pt x="1529" y="2200"/>
                    </a:cubicBezTo>
                    <a:cubicBezTo>
                      <a:pt x="1531" y="2240"/>
                      <a:pt x="1533" y="2281"/>
                      <a:pt x="1535" y="2323"/>
                    </a:cubicBezTo>
                    <a:cubicBezTo>
                      <a:pt x="1543" y="2479"/>
                      <a:pt x="1529" y="2755"/>
                      <a:pt x="1339" y="2854"/>
                    </a:cubicBezTo>
                    <a:cubicBezTo>
                      <a:pt x="1293" y="2878"/>
                      <a:pt x="1246" y="2887"/>
                      <a:pt x="1199" y="2887"/>
                    </a:cubicBezTo>
                    <a:cubicBezTo>
                      <a:pt x="1032" y="2887"/>
                      <a:pt x="869" y="2763"/>
                      <a:pt x="814" y="2717"/>
                    </a:cubicBezTo>
                    <a:cubicBezTo>
                      <a:pt x="280" y="2265"/>
                      <a:pt x="116" y="1521"/>
                      <a:pt x="71" y="977"/>
                    </a:cubicBezTo>
                    <a:cubicBezTo>
                      <a:pt x="46" y="670"/>
                      <a:pt x="47" y="359"/>
                      <a:pt x="76" y="52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7" y="2"/>
                      <a:pt x="43" y="4"/>
                    </a:cubicBezTo>
                    <a:cubicBezTo>
                      <a:pt x="37" y="9"/>
                      <a:pt x="34" y="14"/>
                      <a:pt x="33" y="21"/>
                    </a:cubicBezTo>
                    <a:cubicBezTo>
                      <a:pt x="3" y="339"/>
                      <a:pt x="0" y="662"/>
                      <a:pt x="26" y="981"/>
                    </a:cubicBezTo>
                    <a:cubicBezTo>
                      <a:pt x="72" y="1533"/>
                      <a:pt x="240" y="2290"/>
                      <a:pt x="785" y="2751"/>
                    </a:cubicBezTo>
                    <a:cubicBezTo>
                      <a:pt x="840" y="2798"/>
                      <a:pt x="997" y="2918"/>
                      <a:pt x="1169" y="2931"/>
                    </a:cubicBezTo>
                    <a:cubicBezTo>
                      <a:pt x="1180" y="2932"/>
                      <a:pt x="1191" y="2932"/>
                      <a:pt x="1201" y="2932"/>
                    </a:cubicBezTo>
                    <a:cubicBezTo>
                      <a:pt x="1254" y="2932"/>
                      <a:pt x="1307" y="2921"/>
                      <a:pt x="1359" y="2894"/>
                    </a:cubicBezTo>
                    <a:cubicBezTo>
                      <a:pt x="1561" y="2789"/>
                      <a:pt x="1591" y="2524"/>
                      <a:pt x="1580" y="2321"/>
                    </a:cubicBezTo>
                    <a:cubicBezTo>
                      <a:pt x="1578" y="2279"/>
                      <a:pt x="1575" y="2238"/>
                      <a:pt x="1574" y="2198"/>
                    </a:cubicBezTo>
                    <a:cubicBezTo>
                      <a:pt x="1567" y="2017"/>
                      <a:pt x="1559" y="1845"/>
                      <a:pt x="1512" y="1669"/>
                    </a:cubicBezTo>
                    <a:lnTo>
                      <a:pt x="1512" y="1669"/>
                    </a:lnTo>
                    <a:cubicBezTo>
                      <a:pt x="1685" y="1824"/>
                      <a:pt x="1854" y="1892"/>
                      <a:pt x="2091" y="1956"/>
                    </a:cubicBezTo>
                    <a:cubicBezTo>
                      <a:pt x="2177" y="1979"/>
                      <a:pt x="2256" y="1991"/>
                      <a:pt x="2328" y="1991"/>
                    </a:cubicBezTo>
                    <a:cubicBezTo>
                      <a:pt x="2431" y="1991"/>
                      <a:pt x="2518" y="1967"/>
                      <a:pt x="2591" y="1921"/>
                    </a:cubicBezTo>
                    <a:cubicBezTo>
                      <a:pt x="2733" y="1829"/>
                      <a:pt x="2811" y="1638"/>
                      <a:pt x="2784" y="1444"/>
                    </a:cubicBezTo>
                    <a:cubicBezTo>
                      <a:pt x="2764" y="1292"/>
                      <a:pt x="2684" y="1135"/>
                      <a:pt x="2545" y="979"/>
                    </a:cubicBezTo>
                    <a:cubicBezTo>
                      <a:pt x="2209" y="598"/>
                      <a:pt x="1712" y="390"/>
                      <a:pt x="1270" y="238"/>
                    </a:cubicBezTo>
                    <a:cubicBezTo>
                      <a:pt x="1053" y="162"/>
                      <a:pt x="831" y="133"/>
                      <a:pt x="615" y="104"/>
                    </a:cubicBezTo>
                    <a:cubicBezTo>
                      <a:pt x="434" y="79"/>
                      <a:pt x="246" y="54"/>
                      <a:pt x="62" y="1"/>
                    </a:cubicBezTo>
                    <a:cubicBezTo>
                      <a:pt x="60" y="1"/>
                      <a:pt x="5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7310509" y="4385224"/>
                <a:ext cx="138529" cy="183427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4302" extrusionOk="0">
                    <a:moveTo>
                      <a:pt x="26" y="0"/>
                    </a:moveTo>
                    <a:cubicBezTo>
                      <a:pt x="21" y="0"/>
                      <a:pt x="15" y="3"/>
                      <a:pt x="11" y="8"/>
                    </a:cubicBezTo>
                    <a:cubicBezTo>
                      <a:pt x="1" y="16"/>
                      <a:pt x="1" y="30"/>
                      <a:pt x="11" y="39"/>
                    </a:cubicBezTo>
                    <a:cubicBezTo>
                      <a:pt x="1271" y="1290"/>
                      <a:pt x="2255" y="2601"/>
                      <a:pt x="3202" y="4290"/>
                    </a:cubicBezTo>
                    <a:cubicBezTo>
                      <a:pt x="3206" y="4296"/>
                      <a:pt x="3213" y="4301"/>
                      <a:pt x="3220" y="4301"/>
                    </a:cubicBezTo>
                    <a:lnTo>
                      <a:pt x="3220" y="4302"/>
                    </a:lnTo>
                    <a:cubicBezTo>
                      <a:pt x="3225" y="4302"/>
                      <a:pt x="3229" y="4301"/>
                      <a:pt x="3233" y="4298"/>
                    </a:cubicBezTo>
                    <a:cubicBezTo>
                      <a:pt x="3244" y="4292"/>
                      <a:pt x="3248" y="4278"/>
                      <a:pt x="3242" y="4268"/>
                    </a:cubicBezTo>
                    <a:cubicBezTo>
                      <a:pt x="2293" y="2575"/>
                      <a:pt x="1306" y="1262"/>
                      <a:pt x="42" y="8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4563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0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351" name="Google Shape;1351;p20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2" name="Google Shape;1352;p20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353" name="Google Shape;1353;p20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354" name="Google Shape;1354;p20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5" name="Google Shape;1355;p20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6" name="Google Shape;1356;p20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57" name="Google Shape;1357;p20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358" name="Google Shape;1358;p20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9" name="Google Shape;1359;p20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60" name="Google Shape;1360;p20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61" name="Google Shape;1361;p20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362" name="Google Shape;1362;p20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3" name="Google Shape;1363;p20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4" name="Google Shape;1364;p20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5" name="Google Shape;1365;p20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6" name="Google Shape;1366;p20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7" name="Google Shape;1367;p20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8" name="Google Shape;1368;p20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9" name="Google Shape;1369;p20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0" name="Google Shape;1370;p20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1" name="Google Shape;1371;p20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2" name="Google Shape;1372;p20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3" name="Google Shape;1373;p20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374" name="Google Shape;1374;p20"/>
          <p:cNvGrpSpPr/>
          <p:nvPr/>
        </p:nvGrpSpPr>
        <p:grpSpPr>
          <a:xfrm flipH="1"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1375" name="Google Shape;1375;p20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7" name="Google Shape;1377;p20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1378" name="Google Shape;1378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20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1388" name="Google Shape;1388;p20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91" name="Google Shape;1391;p20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92" name="Google Shape;1392;p20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3" name="Google Shape;1393;p20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0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5" name="Google Shape;1395;p20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6" name="Google Shape;1396;p20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0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8" name="Google Shape;1398;p20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9" name="Google Shape;1399;p20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0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20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2" name="Google Shape;1402;p20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0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4" name="Google Shape;1404;p20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5" name="Google Shape;1405;p20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0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7" name="Google Shape;1407;p20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8" name="Google Shape;1408;p20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0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0" name="Google Shape;1410;p20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1" name="Google Shape;1411;p20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0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20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14" name="Google Shape;1414;p20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0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0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0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20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1419" name="Google Shape;1419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15168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411101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184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A36B258-96DA-4BD9-A8F1-BC5DD067C9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39015" y="1780468"/>
            <a:ext cx="1698818" cy="1710006"/>
          </a:xfrm>
          <a:custGeom>
            <a:avLst/>
            <a:gdLst>
              <a:gd name="connsiteX0" fmla="*/ 1705454 w 3410908"/>
              <a:gd name="connsiteY0" fmla="*/ 0 h 3410908"/>
              <a:gd name="connsiteX1" fmla="*/ 3410908 w 3410908"/>
              <a:gd name="connsiteY1" fmla="*/ 1705454 h 3410908"/>
              <a:gd name="connsiteX2" fmla="*/ 1705454 w 3410908"/>
              <a:gd name="connsiteY2" fmla="*/ 3410908 h 3410908"/>
              <a:gd name="connsiteX3" fmla="*/ 0 w 3410908"/>
              <a:gd name="connsiteY3" fmla="*/ 1705454 h 3410908"/>
              <a:gd name="connsiteX4" fmla="*/ 1705454 w 3410908"/>
              <a:gd name="connsiteY4" fmla="*/ 0 h 341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0908" h="3410908">
                <a:moveTo>
                  <a:pt x="1705454" y="0"/>
                </a:moveTo>
                <a:cubicBezTo>
                  <a:pt x="2647350" y="0"/>
                  <a:pt x="3410908" y="763558"/>
                  <a:pt x="3410908" y="1705454"/>
                </a:cubicBezTo>
                <a:cubicBezTo>
                  <a:pt x="3410908" y="2647350"/>
                  <a:pt x="2647350" y="3410908"/>
                  <a:pt x="1705454" y="3410908"/>
                </a:cubicBezTo>
                <a:cubicBezTo>
                  <a:pt x="763558" y="3410908"/>
                  <a:pt x="0" y="2647350"/>
                  <a:pt x="0" y="1705454"/>
                </a:cubicBezTo>
                <a:cubicBezTo>
                  <a:pt x="0" y="763558"/>
                  <a:pt x="763558" y="0"/>
                  <a:pt x="17054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47197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E5C95B-1E4E-4178-B1B0-BC4809350F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7748" y="1271747"/>
            <a:ext cx="3905868" cy="449547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9824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94359283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3EB8DA-E612-432C-9A8C-38A5101A5C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73514" y="1897750"/>
            <a:ext cx="2262945" cy="336272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47917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BEF712-E855-440B-89CC-0281729BD9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44412" y="2277313"/>
            <a:ext cx="2199141" cy="3223730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C01FC22-F05D-4EBE-9737-70569923D1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27191" y="4391963"/>
            <a:ext cx="1099570" cy="1611864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198982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31EDDB9-A095-4345-A0CA-1BC1767286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5570" y="2222861"/>
            <a:ext cx="4312319" cy="1799408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3B249D85-5537-4479-9F2F-E37DD5D6B4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3681" y="3598123"/>
            <a:ext cx="4312319" cy="179940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19146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E416D5-ABD2-45D4-AE78-B5E88DDFD4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37155" y="3806640"/>
            <a:ext cx="7954845" cy="305136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82220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8F25462-A821-45C1-90D5-C70F102660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880523" cy="359812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31747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2783334-A93B-4252-832B-0D0E509401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2204" y="1792296"/>
            <a:ext cx="2580719" cy="2597715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7A05E1-4C51-4ABF-A881-767B5E3327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10721" y="3306183"/>
            <a:ext cx="5581279" cy="355181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05016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CA10675-45A6-4402-8E28-F21EAD049D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4409" y="1458827"/>
            <a:ext cx="3263181" cy="393079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877577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25FD175-1489-4251-A251-9F65667D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38888"/>
            <a:ext cx="1835126" cy="4695625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F588D16-5257-4C6E-8063-E5624CBDE3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42494" y="1138888"/>
            <a:ext cx="2994738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986529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DF3F869-AFBD-42C8-815D-F58DBE1188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42417" y="930371"/>
            <a:ext cx="2152271" cy="2167439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6600E8C-CAB5-42B0-A48D-F02F36B974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4853871" cy="532038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09462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7D1D4F-FAC7-4F07-A3A5-0A647FEB30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5335" y="1421639"/>
            <a:ext cx="5506167" cy="476486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6972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26" Type="http://schemas.openxmlformats.org/officeDocument/2006/relationships/slideLayout" Target="../slideLayouts/slideLayout99.xml"/><Relationship Id="rId39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34" Type="http://schemas.openxmlformats.org/officeDocument/2006/relationships/slideLayout" Target="../slideLayouts/slideLayout107.xml"/><Relationship Id="rId42" Type="http://schemas.openxmlformats.org/officeDocument/2006/relationships/slideLayout" Target="../slideLayouts/slideLayout115.xml"/><Relationship Id="rId47" Type="http://schemas.openxmlformats.org/officeDocument/2006/relationships/image" Target="../media/image6.jpg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5" Type="http://schemas.openxmlformats.org/officeDocument/2006/relationships/slideLayout" Target="../slideLayouts/slideLayout98.xml"/><Relationship Id="rId33" Type="http://schemas.openxmlformats.org/officeDocument/2006/relationships/slideLayout" Target="../slideLayouts/slideLayout106.xml"/><Relationship Id="rId38" Type="http://schemas.openxmlformats.org/officeDocument/2006/relationships/slideLayout" Target="../slideLayouts/slideLayout111.xml"/><Relationship Id="rId46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29" Type="http://schemas.openxmlformats.org/officeDocument/2006/relationships/slideLayout" Target="../slideLayouts/slideLayout102.xml"/><Relationship Id="rId41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24" Type="http://schemas.openxmlformats.org/officeDocument/2006/relationships/slideLayout" Target="../slideLayouts/slideLayout97.xml"/><Relationship Id="rId32" Type="http://schemas.openxmlformats.org/officeDocument/2006/relationships/slideLayout" Target="../slideLayouts/slideLayout105.xml"/><Relationship Id="rId37" Type="http://schemas.openxmlformats.org/officeDocument/2006/relationships/slideLayout" Target="../slideLayouts/slideLayout110.xml"/><Relationship Id="rId40" Type="http://schemas.openxmlformats.org/officeDocument/2006/relationships/slideLayout" Target="../slideLayouts/slideLayout113.xml"/><Relationship Id="rId45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slideLayout" Target="../slideLayouts/slideLayout96.xml"/><Relationship Id="rId28" Type="http://schemas.openxmlformats.org/officeDocument/2006/relationships/slideLayout" Target="../slideLayouts/slideLayout101.xml"/><Relationship Id="rId36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31" Type="http://schemas.openxmlformats.org/officeDocument/2006/relationships/slideLayout" Target="../slideLayouts/slideLayout104.xml"/><Relationship Id="rId44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95.xml"/><Relationship Id="rId27" Type="http://schemas.openxmlformats.org/officeDocument/2006/relationships/slideLayout" Target="../slideLayouts/slideLayout100.xml"/><Relationship Id="rId30" Type="http://schemas.openxmlformats.org/officeDocument/2006/relationships/slideLayout" Target="../slideLayouts/slideLayout103.xml"/><Relationship Id="rId35" Type="http://schemas.openxmlformats.org/officeDocument/2006/relationships/slideLayout" Target="../slideLayouts/slideLayout108.xml"/><Relationship Id="rId43" Type="http://schemas.openxmlformats.org/officeDocument/2006/relationships/slideLayout" Target="../slideLayouts/slideLayout11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4519E814-08A9-9999-1C8F-A1043E38F4C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  <a:latin typeface="+mj-ea"/>
                <a:ea typeface="+mj-ea"/>
              </a:rPr>
              <a:t>www.9slide.vn</a:t>
            </a:r>
            <a:endParaRPr lang="en-US" sz="2400" dirty="0">
              <a:solidFill>
                <a:srgbClr val="CFCFCF"/>
              </a:solidFill>
              <a:latin typeface="+mj-ea"/>
              <a:ea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8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826" r:id="rId4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9442B16A-DFDD-B5DF-71EC-6099527251C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236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ransition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C5E3BDA-7F4D-D90B-E8FA-AEA0A2BF0E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1FD98-34FE-4F50-BF5D-8EF7C19B916F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7360092-906A-27A9-C202-C1BEB66B7C7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ransition>
    <p:random/>
  </p:transition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7ED5E24F-424C-6A2A-7271-3D41327A64E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C89E24F8-4FE3-779D-D857-5FFB96D951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87E2C8C-A4B2-2F9F-895D-06EE87BD1F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B89B151-D629-C159-44F5-9EB32853AED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0DDC69C-AC68-0488-C53F-A6EE0F2CE32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1E199C5-A725-69A4-D6B0-5DE23DA5CD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90F4B24B-73E8-474F-9CAE-4F4DDB6A6E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643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8199930-631D-0B65-BA33-699F8511162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44134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7EF">
            <a:alpha val="533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F2E7F26E-9ADD-F1B5-832D-48950D11FE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ango"/>
              <a:buNone/>
              <a:defRPr sz="260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3798D-334F-4D41-9670-50D57710919A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600" y="4043365"/>
            <a:ext cx="4267200" cy="4267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B20F5CB-66AC-4628-A5CD-2D93486A873B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200" y="690565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617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  <p:sldLayoutId id="2147483794" r:id="rId27"/>
    <p:sldLayoutId id="2147483795" r:id="rId28"/>
    <p:sldLayoutId id="2147483796" r:id="rId29"/>
    <p:sldLayoutId id="2147483797" r:id="rId30"/>
    <p:sldLayoutId id="2147483798" r:id="rId31"/>
    <p:sldLayoutId id="2147483799" r:id="rId32"/>
    <p:sldLayoutId id="2147483800" r:id="rId33"/>
    <p:sldLayoutId id="2147483801" r:id="rId34"/>
    <p:sldLayoutId id="2147483802" r:id="rId35"/>
    <p:sldLayoutId id="2147483803" r:id="rId36"/>
    <p:sldLayoutId id="2147483804" r:id="rId37"/>
    <p:sldLayoutId id="2147483805" r:id="rId38"/>
    <p:sldLayoutId id="2147483806" r:id="rId39"/>
    <p:sldLayoutId id="2147483807" r:id="rId40"/>
    <p:sldLayoutId id="2147483809" r:id="rId41"/>
    <p:sldLayoutId id="2147483810" r:id="rId42"/>
    <p:sldLayoutId id="2147483811" r:id="rId43"/>
    <p:sldLayoutId id="2147483812" r:id="rId44"/>
    <p:sldLayoutId id="2147483813" r:id="rId4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FCF1F3B-78FC-B13A-1ED6-01C9782F0EC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60488698-DB0C-0358-3850-25A1FC5CD9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A197D6A-A9D2-9B9C-ED1A-9D9022487E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8861DFB-2F5A-D5FF-0254-5D7196BBB6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2B2435-6AA6-64F3-F98F-4E8E400F385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575B5A3-8FD8-7F47-242A-563E05ACAEB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9D79045-8CB5-4810-9837-A7231D27D4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66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3.jp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4.xml"/><Relationship Id="rId18" Type="http://schemas.openxmlformats.org/officeDocument/2006/relationships/image" Target="../media/image30.png"/><Relationship Id="rId3" Type="http://schemas.openxmlformats.org/officeDocument/2006/relationships/image" Target="../media/image19.png"/><Relationship Id="rId21" Type="http://schemas.openxmlformats.org/officeDocument/2006/relationships/image" Target="../media/image33.png"/><Relationship Id="rId7" Type="http://schemas.openxmlformats.org/officeDocument/2006/relationships/image" Target="../media/image23.png"/><Relationship Id="rId12" Type="http://schemas.openxmlformats.org/officeDocument/2006/relationships/slide" Target="slide7.xml"/><Relationship Id="rId17" Type="http://schemas.openxmlformats.org/officeDocument/2006/relationships/image" Target="../media/image29.png"/><Relationship Id="rId2" Type="http://schemas.openxmlformats.org/officeDocument/2006/relationships/image" Target="../media/image18.jpe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slide" Target="slide6.xml"/><Relationship Id="rId19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openxmlformats.org/officeDocument/2006/relationships/image" Target="../media/image26.png"/><Relationship Id="rId22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" Target="slide3.xml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5.png"/><Relationship Id="rId5" Type="http://schemas.openxmlformats.org/officeDocument/2006/relationships/image" Target="../media/image11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" Target="slide3.xml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5.png"/><Relationship Id="rId5" Type="http://schemas.openxmlformats.org/officeDocument/2006/relationships/image" Target="../media/image11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" Target="slide3.xml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5.png"/><Relationship Id="rId5" Type="http://schemas.openxmlformats.org/officeDocument/2006/relationships/image" Target="../media/image11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" Target="slide3.xml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5.png"/><Relationship Id="rId5" Type="http://schemas.openxmlformats.org/officeDocument/2006/relationships/image" Target="../media/image11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196" descr="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-11105"/>
            <a:ext cx="11820971" cy="6953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8197"/>
          <p:cNvSpPr txBox="1"/>
          <p:nvPr/>
        </p:nvSpPr>
        <p:spPr>
          <a:xfrm>
            <a:off x="5878368" y="2810470"/>
            <a:ext cx="4713432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KHỞI ĐỘNG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03139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85F465-F65D-498D-9C8B-1D2C7C73E8B2}"/>
              </a:ext>
            </a:extLst>
          </p:cNvPr>
          <p:cNvGrpSpPr/>
          <p:nvPr/>
        </p:nvGrpSpPr>
        <p:grpSpPr>
          <a:xfrm>
            <a:off x="1241365" y="-225146"/>
            <a:ext cx="9083735" cy="1374552"/>
            <a:chOff x="732268" y="921241"/>
            <a:chExt cx="834078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788288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438 589 – 235 072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F8574A5-F667-4D1D-A780-F78C2B60A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6" y="1381126"/>
            <a:ext cx="11091238" cy="48291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D4CD9C-BB0C-8D3B-D955-3E28F501B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81" y="4785758"/>
            <a:ext cx="1143000" cy="13906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7917B1-4DD1-6033-857F-1A09B8D761D8}"/>
              </a:ext>
            </a:extLst>
          </p:cNvPr>
          <p:cNvGrpSpPr/>
          <p:nvPr/>
        </p:nvGrpSpPr>
        <p:grpSpPr>
          <a:xfrm>
            <a:off x="2254102" y="1733107"/>
            <a:ext cx="3444949" cy="1329070"/>
            <a:chOff x="2254102" y="1733107"/>
            <a:chExt cx="3444949" cy="13290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F2D557-76CF-F4FB-846A-406FEE31B4EB}"/>
                </a:ext>
              </a:extLst>
            </p:cNvPr>
            <p:cNvSpPr txBox="1"/>
            <p:nvPr/>
          </p:nvSpPr>
          <p:spPr>
            <a:xfrm>
              <a:off x="2679405" y="1733107"/>
              <a:ext cx="30196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438 589</a:t>
              </a:r>
            </a:p>
            <a:p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235 072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03535E-28BD-8200-43C7-47EBD82161D3}"/>
                </a:ext>
              </a:extLst>
            </p:cNvPr>
            <p:cNvSpPr txBox="1"/>
            <p:nvPr/>
          </p:nvSpPr>
          <p:spPr>
            <a:xfrm>
              <a:off x="2254102" y="2009553"/>
              <a:ext cx="42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-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D00D81-FFBB-E281-ED7D-C90F881D642A}"/>
                </a:ext>
              </a:extLst>
            </p:cNvPr>
            <p:cNvCxnSpPr/>
            <p:nvPr/>
          </p:nvCxnSpPr>
          <p:spPr>
            <a:xfrm>
              <a:off x="2721935" y="3062177"/>
              <a:ext cx="1743739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77C650B-906B-EEB0-CD9E-97450E575535}"/>
              </a:ext>
            </a:extLst>
          </p:cNvPr>
          <p:cNvSpPr/>
          <p:nvPr/>
        </p:nvSpPr>
        <p:spPr>
          <a:xfrm>
            <a:off x="712382" y="2286000"/>
            <a:ext cx="1562985" cy="1956389"/>
          </a:xfrm>
          <a:prstGeom prst="wedgeRoundRectCallout">
            <a:avLst>
              <a:gd name="adj1" fmla="val -20564"/>
              <a:gd name="adj2" fmla="val 7696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E93847-00D4-BD8E-CDF4-438BEDCF0B8A}"/>
              </a:ext>
            </a:extLst>
          </p:cNvPr>
          <p:cNvSpPr txBox="1"/>
          <p:nvPr/>
        </p:nvSpPr>
        <p:spPr>
          <a:xfrm>
            <a:off x="5050465" y="1562986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9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7,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BF3467-E269-3A3F-5B52-BE5A5333F134}"/>
              </a:ext>
            </a:extLst>
          </p:cNvPr>
          <p:cNvSpPr txBox="1"/>
          <p:nvPr/>
        </p:nvSpPr>
        <p:spPr>
          <a:xfrm>
            <a:off x="4136066" y="30940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3AB053-39B8-D58F-C711-8D68F678C1FF}"/>
              </a:ext>
            </a:extLst>
          </p:cNvPr>
          <p:cNvSpPr txBox="1"/>
          <p:nvPr/>
        </p:nvSpPr>
        <p:spPr>
          <a:xfrm>
            <a:off x="5092995" y="2222205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 8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7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1,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04DB69-F7A3-9218-7594-A987628196DF}"/>
              </a:ext>
            </a:extLst>
          </p:cNvPr>
          <p:cNvSpPr txBox="1"/>
          <p:nvPr/>
        </p:nvSpPr>
        <p:spPr>
          <a:xfrm>
            <a:off x="3848987" y="30940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8A2B8F-7ABA-1349-A612-A6181433F04B}"/>
              </a:ext>
            </a:extLst>
          </p:cNvPr>
          <p:cNvSpPr txBox="1"/>
          <p:nvPr/>
        </p:nvSpPr>
        <p:spPr>
          <a:xfrm>
            <a:off x="5103628" y="2913321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5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0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5,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695061-C217-66A0-52F3-E9269C8E458C}"/>
              </a:ext>
            </a:extLst>
          </p:cNvPr>
          <p:cNvSpPr txBox="1"/>
          <p:nvPr/>
        </p:nvSpPr>
        <p:spPr>
          <a:xfrm>
            <a:off x="3593806" y="3083443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A8F9CB-7715-7F49-7A6A-0B0251E096AD}"/>
              </a:ext>
            </a:extLst>
          </p:cNvPr>
          <p:cNvSpPr txBox="1"/>
          <p:nvPr/>
        </p:nvSpPr>
        <p:spPr>
          <a:xfrm>
            <a:off x="5146158" y="3583172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8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5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3,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BD87E2-E3E2-71B5-16FE-8B52FE0ECBA0}"/>
              </a:ext>
            </a:extLst>
          </p:cNvPr>
          <p:cNvSpPr txBox="1"/>
          <p:nvPr/>
        </p:nvSpPr>
        <p:spPr>
          <a:xfrm>
            <a:off x="3221666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2D06E5-863F-ED78-C0C6-9B921152E7F5}"/>
              </a:ext>
            </a:extLst>
          </p:cNvPr>
          <p:cNvSpPr txBox="1"/>
          <p:nvPr/>
        </p:nvSpPr>
        <p:spPr>
          <a:xfrm>
            <a:off x="5124893" y="4284920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3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3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0,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0CF4F6-AA4B-36C2-665C-C2B7C28B5ED2}"/>
              </a:ext>
            </a:extLst>
          </p:cNvPr>
          <p:cNvSpPr txBox="1"/>
          <p:nvPr/>
        </p:nvSpPr>
        <p:spPr>
          <a:xfrm>
            <a:off x="2934587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34C2CA-B084-5806-29EA-ECC351C1B50C}"/>
              </a:ext>
            </a:extLst>
          </p:cNvPr>
          <p:cNvSpPr txBox="1"/>
          <p:nvPr/>
        </p:nvSpPr>
        <p:spPr>
          <a:xfrm>
            <a:off x="5167423" y="4965404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4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2,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2.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AE6690-90B5-1B13-57A6-C5D6EFC74DAB}"/>
              </a:ext>
            </a:extLst>
          </p:cNvPr>
          <p:cNvSpPr txBox="1"/>
          <p:nvPr/>
        </p:nvSpPr>
        <p:spPr>
          <a:xfrm>
            <a:off x="2668773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E843677-8A43-EA48-5E18-0F5B32859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9012" y="5867401"/>
            <a:ext cx="5653245" cy="76676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0BA8DCB-D812-6BFD-3D3D-1A3C32821B82}"/>
              </a:ext>
            </a:extLst>
          </p:cNvPr>
          <p:cNvSpPr txBox="1"/>
          <p:nvPr/>
        </p:nvSpPr>
        <p:spPr>
          <a:xfrm>
            <a:off x="819150" y="1104900"/>
            <a:ext cx="75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4902243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85F465-F65D-498D-9C8B-1D2C7C73E8B2}"/>
              </a:ext>
            </a:extLst>
          </p:cNvPr>
          <p:cNvGrpSpPr/>
          <p:nvPr/>
        </p:nvGrpSpPr>
        <p:grpSpPr>
          <a:xfrm>
            <a:off x="1241365" y="-225146"/>
            <a:ext cx="9083735" cy="1374552"/>
            <a:chOff x="732268" y="921241"/>
            <a:chExt cx="834078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788288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648 390 – 382 547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F8574A5-F667-4D1D-A780-F78C2B60A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6" y="1381126"/>
            <a:ext cx="11091238" cy="48291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7917B1-4DD1-6033-857F-1A09B8D761D8}"/>
              </a:ext>
            </a:extLst>
          </p:cNvPr>
          <p:cNvGrpSpPr/>
          <p:nvPr/>
        </p:nvGrpSpPr>
        <p:grpSpPr>
          <a:xfrm>
            <a:off x="1596877" y="1847407"/>
            <a:ext cx="3444949" cy="1329070"/>
            <a:chOff x="2254102" y="1733107"/>
            <a:chExt cx="3444949" cy="13290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F2D557-76CF-F4FB-846A-406FEE31B4EB}"/>
                </a:ext>
              </a:extLst>
            </p:cNvPr>
            <p:cNvSpPr txBox="1"/>
            <p:nvPr/>
          </p:nvSpPr>
          <p:spPr>
            <a:xfrm>
              <a:off x="2679405" y="1733107"/>
              <a:ext cx="30196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648 390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382 547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03535E-28BD-8200-43C7-47EBD82161D3}"/>
                </a:ext>
              </a:extLst>
            </p:cNvPr>
            <p:cNvSpPr txBox="1"/>
            <p:nvPr/>
          </p:nvSpPr>
          <p:spPr>
            <a:xfrm>
              <a:off x="2254102" y="2009553"/>
              <a:ext cx="42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D00D81-FFBB-E281-ED7D-C90F881D642A}"/>
                </a:ext>
              </a:extLst>
            </p:cNvPr>
            <p:cNvCxnSpPr/>
            <p:nvPr/>
          </p:nvCxnSpPr>
          <p:spPr>
            <a:xfrm>
              <a:off x="2721935" y="3062177"/>
              <a:ext cx="1743739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EE93847-00D4-BD8E-CDF4-438BEDCF0B8A}"/>
              </a:ext>
            </a:extLst>
          </p:cNvPr>
          <p:cNvSpPr txBox="1"/>
          <p:nvPr/>
        </p:nvSpPr>
        <p:spPr>
          <a:xfrm>
            <a:off x="4393240" y="1677286"/>
            <a:ext cx="6103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0 không trừ được 7, lấy 10 trừ 7 bằng 3, viết 3 nhớ 1.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BF3467-E269-3A3F-5B52-BE5A5333F134}"/>
              </a:ext>
            </a:extLst>
          </p:cNvPr>
          <p:cNvSpPr txBox="1"/>
          <p:nvPr/>
        </p:nvSpPr>
        <p:spPr>
          <a:xfrm>
            <a:off x="3478841" y="32083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3AB053-39B8-D58F-C711-8D68F678C1FF}"/>
              </a:ext>
            </a:extLst>
          </p:cNvPr>
          <p:cNvSpPr txBox="1"/>
          <p:nvPr/>
        </p:nvSpPr>
        <p:spPr>
          <a:xfrm>
            <a:off x="4426245" y="2460330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9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8; 8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4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4,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4.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04DB69-F7A3-9218-7594-A987628196DF}"/>
              </a:ext>
            </a:extLst>
          </p:cNvPr>
          <p:cNvSpPr txBox="1"/>
          <p:nvPr/>
        </p:nvSpPr>
        <p:spPr>
          <a:xfrm>
            <a:off x="3191762" y="32083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8A2B8F-7ABA-1349-A612-A6181433F04B}"/>
              </a:ext>
            </a:extLst>
          </p:cNvPr>
          <p:cNvSpPr txBox="1"/>
          <p:nvPr/>
        </p:nvSpPr>
        <p:spPr>
          <a:xfrm>
            <a:off x="4446403" y="3027621"/>
            <a:ext cx="5699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3 không trừ được 5, lấy 13 trừ 5 bằng 8, viết 8 nhớ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695061-C217-66A0-52F3-E9269C8E458C}"/>
              </a:ext>
            </a:extLst>
          </p:cNvPr>
          <p:cNvSpPr txBox="1"/>
          <p:nvPr/>
        </p:nvSpPr>
        <p:spPr>
          <a:xfrm>
            <a:off x="2936581" y="3197743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A8F9CB-7715-7F49-7A6A-0B0251E096AD}"/>
              </a:ext>
            </a:extLst>
          </p:cNvPr>
          <p:cNvSpPr txBox="1"/>
          <p:nvPr/>
        </p:nvSpPr>
        <p:spPr>
          <a:xfrm>
            <a:off x="4469883" y="3897497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8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7; 7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2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5,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5.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BD87E2-E3E2-71B5-16FE-8B52FE0ECBA0}"/>
              </a:ext>
            </a:extLst>
          </p:cNvPr>
          <p:cNvSpPr txBox="1"/>
          <p:nvPr/>
        </p:nvSpPr>
        <p:spPr>
          <a:xfrm>
            <a:off x="2564441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2D06E5-863F-ED78-C0C6-9B921152E7F5}"/>
              </a:ext>
            </a:extLst>
          </p:cNvPr>
          <p:cNvSpPr txBox="1"/>
          <p:nvPr/>
        </p:nvSpPr>
        <p:spPr>
          <a:xfrm>
            <a:off x="4467668" y="4399220"/>
            <a:ext cx="5699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4 không trừ được 8, lấy 14 trừ 8 bằng 6, viết 6 nhớ 1.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0CF4F6-AA4B-36C2-665C-C2B7C28B5ED2}"/>
              </a:ext>
            </a:extLst>
          </p:cNvPr>
          <p:cNvSpPr txBox="1"/>
          <p:nvPr/>
        </p:nvSpPr>
        <p:spPr>
          <a:xfrm>
            <a:off x="2277362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34C2CA-B084-5806-29EA-ECC351C1B50C}"/>
              </a:ext>
            </a:extLst>
          </p:cNvPr>
          <p:cNvSpPr txBox="1"/>
          <p:nvPr/>
        </p:nvSpPr>
        <p:spPr>
          <a:xfrm>
            <a:off x="4481623" y="5241629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 6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5; 5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3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2,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2.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AE6690-90B5-1B13-57A6-C5D6EFC74DAB}"/>
              </a:ext>
            </a:extLst>
          </p:cNvPr>
          <p:cNvSpPr txBox="1"/>
          <p:nvPr/>
        </p:nvSpPr>
        <p:spPr>
          <a:xfrm>
            <a:off x="2011548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0BA8DCB-D812-6BFD-3D3D-1A3C32821B82}"/>
              </a:ext>
            </a:extLst>
          </p:cNvPr>
          <p:cNvSpPr txBox="1"/>
          <p:nvPr/>
        </p:nvSpPr>
        <p:spPr>
          <a:xfrm>
            <a:off x="819150" y="1104900"/>
            <a:ext cx="75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4E07D6-DFB1-82DA-445B-0745105E0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262" y="5929312"/>
            <a:ext cx="5179083" cy="6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288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4934B-2F3E-49EA-BAE5-782D2B31AE60}"/>
              </a:ext>
            </a:extLst>
          </p:cNvPr>
          <p:cNvSpPr txBox="1"/>
          <p:nvPr/>
        </p:nvSpPr>
        <p:spPr>
          <a:xfrm>
            <a:off x="2752726" y="2108581"/>
            <a:ext cx="7061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 để tìm kết quả của phép trừ ta thực hiện mấy bước? Đó là những bước nào?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DB2C6-2298-4C54-AFF6-1F8774D158A5}"/>
              </a:ext>
            </a:extLst>
          </p:cNvPr>
          <p:cNvSpPr txBox="1"/>
          <p:nvPr/>
        </p:nvSpPr>
        <p:spPr>
          <a:xfrm>
            <a:off x="3324696" y="3317701"/>
            <a:ext cx="68384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2 bước: </a:t>
            </a:r>
            <a:endParaRPr lang="en-US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1: Đặt tính;</a:t>
            </a:r>
            <a:endParaRPr lang="en-US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2:  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thứ tự từ phải sang trái, bắt đầu từ cột hàng đơn vị.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9181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4934B-2F3E-49EA-BAE5-782D2B31AE60}"/>
              </a:ext>
            </a:extLst>
          </p:cNvPr>
          <p:cNvSpPr txBox="1"/>
          <p:nvPr/>
        </p:nvSpPr>
        <p:spPr>
          <a:xfrm>
            <a:off x="2524125" y="2356231"/>
            <a:ext cx="7480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 tính ở phép trừ.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DB2C6-2298-4C54-AFF6-1F8774D158A5}"/>
              </a:ext>
            </a:extLst>
          </p:cNvPr>
          <p:cNvSpPr txBox="1"/>
          <p:nvPr/>
        </p:nvSpPr>
        <p:spPr>
          <a:xfrm>
            <a:off x="3324696" y="3317701"/>
            <a:ext cx="68384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số bị trừ ở trên, số trừ ở dưới sao cho các hàng thẳng cột với nhau. </a:t>
            </a:r>
            <a:endParaRPr lang="en-US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dấu trừ ở bên trái số bị trừ và số trừ. Kẻ dấu gạch ngang dưới số trừ.</a:t>
            </a:r>
          </a:p>
        </p:txBody>
      </p:sp>
    </p:spTree>
    <p:extLst>
      <p:ext uri="{BB962C8B-B14F-4D97-AF65-F5344CB8AC3E}">
        <p14:creationId xmlns:p14="http://schemas.microsoft.com/office/powerpoint/2010/main" val="38763194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4934B-2F3E-49EA-BAE5-782D2B31AE60}"/>
              </a:ext>
            </a:extLst>
          </p:cNvPr>
          <p:cNvSpPr txBox="1"/>
          <p:nvPr/>
        </p:nvSpPr>
        <p:spPr>
          <a:xfrm>
            <a:off x="2847975" y="2384806"/>
            <a:ext cx="7480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 trừ.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DB2C6-2298-4C54-AFF6-1F8774D158A5}"/>
              </a:ext>
            </a:extLst>
          </p:cNvPr>
          <p:cNvSpPr txBox="1"/>
          <p:nvPr/>
        </p:nvSpPr>
        <p:spPr>
          <a:xfrm>
            <a:off x="3181821" y="3317701"/>
            <a:ext cx="6838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trừ từ phải sang trái, bắt đầu từ cột hàng đơn vị.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1371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C62E42-BAF4-4F83-96B9-4FBA4BE29C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C1DA1B-DE9C-57E1-07A6-757DD53D2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314" y="3065456"/>
            <a:ext cx="65476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637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42"/>
            <a:ext cx="12192000" cy="68485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7895" descr="1-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715" y="4750809"/>
            <a:ext cx="2542236" cy="22597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4BE8AAF-FE93-4C69-8B71-CD64E2A641C3}"/>
              </a:ext>
            </a:extLst>
          </p:cNvPr>
          <p:cNvGrpSpPr/>
          <p:nvPr/>
        </p:nvGrpSpPr>
        <p:grpSpPr>
          <a:xfrm>
            <a:off x="3184090" y="1164598"/>
            <a:ext cx="6166387" cy="1456435"/>
            <a:chOff x="1190170" y="1148456"/>
            <a:chExt cx="4283495" cy="959931"/>
          </a:xfrm>
        </p:grpSpPr>
        <p:sp>
          <p:nvSpPr>
            <p:cNvPr id="15" name="Rounded Rectangle 62">
              <a:extLst>
                <a:ext uri="{FF2B5EF4-FFF2-40B4-BE49-F238E27FC236}">
                  <a16:creationId xmlns:a16="http://schemas.microsoft.com/office/drawing/2014/main" id="{E14E98E8-0195-4478-8A7F-52B8BCB1418B}"/>
                </a:ext>
              </a:extLst>
            </p:cNvPr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ysClr val="window" lastClr="FFFFFF">
                <a:alpha val="83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379B823C-AE19-4A06-A9FC-CCB5C68F0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4E1BE82-D294-01EC-03C8-1CE567C98CF5}"/>
              </a:ext>
            </a:extLst>
          </p:cNvPr>
          <p:cNvSpPr/>
          <p:nvPr/>
        </p:nvSpPr>
        <p:spPr>
          <a:xfrm>
            <a:off x="1038225" y="3838575"/>
            <a:ext cx="3048000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36 724 – 3 291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03E12D-50B4-5661-CA9E-8199869FF184}"/>
              </a:ext>
            </a:extLst>
          </p:cNvPr>
          <p:cNvSpPr/>
          <p:nvPr/>
        </p:nvSpPr>
        <p:spPr>
          <a:xfrm>
            <a:off x="4524374" y="3838575"/>
            <a:ext cx="3514725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637 891 – 412 520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C4D2FFA-5A34-41D8-43EE-B3496D4F0F09}"/>
              </a:ext>
            </a:extLst>
          </p:cNvPr>
          <p:cNvSpPr/>
          <p:nvPr/>
        </p:nvSpPr>
        <p:spPr>
          <a:xfrm>
            <a:off x="8267699" y="3800475"/>
            <a:ext cx="3514725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895 332 – 282 429</a:t>
            </a:r>
          </a:p>
        </p:txBody>
      </p:sp>
    </p:spTree>
    <p:extLst>
      <p:ext uri="{BB962C8B-B14F-4D97-AF65-F5344CB8AC3E}">
        <p14:creationId xmlns:p14="http://schemas.microsoft.com/office/powerpoint/2010/main" val="16792365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36 724 – 3 291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976099" y="1397872"/>
            <a:ext cx="452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36 724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752975" y="2634474"/>
            <a:ext cx="4039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3 291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4325"/>
            <a:ext cx="4324350" cy="488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3580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1614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0393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724400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23BF73-7DC4-2CCA-6571-2E9B5D4186F5}"/>
              </a:ext>
            </a:extLst>
          </p:cNvPr>
          <p:cNvSpPr txBox="1"/>
          <p:nvPr/>
        </p:nvSpPr>
        <p:spPr>
          <a:xfrm>
            <a:off x="3914775" y="39079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637 891 – 412 520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637 891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105150" y="2634474"/>
            <a:ext cx="5686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412 520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37865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65899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84678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381375" y="38889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102358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895 332 – 282 429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895 332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105150" y="2634474"/>
            <a:ext cx="5686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282 429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2715267" y="3978454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37865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65899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84678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638675" y="38508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3886200" y="386034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2099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8592259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D479D801-1D61-23E6-91C4-72E50250C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id="{84042AAF-CDFB-7510-ACAE-2D72F6E37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938" y="3498850"/>
            <a:ext cx="2963862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Hình ảnh có liên quan">
            <a:extLst>
              <a:ext uri="{FF2B5EF4-FFF2-40B4-BE49-F238E27FC236}">
                <a16:creationId xmlns:a16="http://schemas.microsoft.com/office/drawing/2014/main" id="{5482381C-CD66-4B0C-3249-044D9A2C0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98438"/>
            <a:ext cx="5613400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 descr="C:\Users\ADMIN\Desktop\Giai cuu con vat\historieta-linda-de-los-ciervos-47108548.jpg">
            <a:extLst>
              <a:ext uri="{FF2B5EF4-FFF2-40B4-BE49-F238E27FC236}">
                <a16:creationId xmlns:a16="http://schemas.microsoft.com/office/drawing/2014/main" id="{D805F81D-9520-FD0E-1771-5C74BF331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3664">
            <a:off x="2728913" y="2817813"/>
            <a:ext cx="1041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1EFB3901-B1BD-7ABD-E8C7-C08C5C945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4546600"/>
            <a:ext cx="29337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4" descr="Kết quả hình ảnh cho elephant cartoon">
            <a:extLst>
              <a:ext uri="{FF2B5EF4-FFF2-40B4-BE49-F238E27FC236}">
                <a16:creationId xmlns:a16="http://schemas.microsoft.com/office/drawing/2014/main" id="{ABF51BF9-FAF2-DCB1-1405-80ADD4179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312988"/>
            <a:ext cx="4595813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C:\Users\ADMIN\Desktop\Tai nguyen thiet ke tro choi\Bảng gỗ\images.jpg">
            <a:extLst>
              <a:ext uri="{FF2B5EF4-FFF2-40B4-BE49-F238E27FC236}">
                <a16:creationId xmlns:a16="http://schemas.microsoft.com/office/drawing/2014/main" id="{C605D409-0E16-1191-035F-4A722A90B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950913"/>
            <a:ext cx="3556000" cy="357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20514B5-4027-0AD2-E64B-03DF8FC55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8975" y="628650"/>
            <a:ext cx="27146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9" action="ppaction://hlinksldjump"/>
            <a:extLst>
              <a:ext uri="{FF2B5EF4-FFF2-40B4-BE49-F238E27FC236}">
                <a16:creationId xmlns:a16="http://schemas.microsoft.com/office/drawing/2014/main" id="{75722BC7-A4A1-F7A1-6601-26D034F65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620963"/>
            <a:ext cx="1681163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Zen Garden In-Game - Laura Shigihara - NhacCuaTui.MP3">
            <a:hlinkClick r:id="" action="ppaction://media"/>
            <a:extLst>
              <a:ext uri="{FF2B5EF4-FFF2-40B4-BE49-F238E27FC236}">
                <a16:creationId xmlns:a16="http://schemas.microsoft.com/office/drawing/2014/main" id="{1590B283-CC97-EE1C-8F11-84D2599DD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3200" y="60071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7BF23B-30E6-F53F-27B2-1AF9FB809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74" y="2312418"/>
            <a:ext cx="1914525" cy="1300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D345BD-B091-1643-7293-A37BCE3CC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850" y="1792741"/>
            <a:ext cx="1428750" cy="168388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7E65962-1829-23C0-24B8-41CFA34A17AD}"/>
              </a:ext>
            </a:extLst>
          </p:cNvPr>
          <p:cNvSpPr/>
          <p:nvPr/>
        </p:nvSpPr>
        <p:spPr>
          <a:xfrm>
            <a:off x="3124200" y="752475"/>
            <a:ext cx="3181350" cy="1371600"/>
          </a:xfrm>
          <a:prstGeom prst="wedgeRoundRectCallout">
            <a:avLst>
              <a:gd name="adj1" fmla="val -25335"/>
              <a:gd name="adj2" fmla="val 8958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Khi bay, </a:t>
            </a:r>
            <a:r>
              <a:rPr lang="en-US" sz="2400" dirty="0" err="1">
                <a:solidFill>
                  <a:srgbClr val="002060"/>
                </a:solidFill>
              </a:rPr>
              <a:t>tớ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cánh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khoảng</a:t>
            </a:r>
            <a:r>
              <a:rPr lang="en-US" sz="2400" dirty="0">
                <a:solidFill>
                  <a:srgbClr val="002060"/>
                </a:solidFill>
              </a:rPr>
              <a:t> 180 000 </a:t>
            </a:r>
            <a:r>
              <a:rPr lang="en-US" sz="2400" dirty="0" err="1">
                <a:solidFill>
                  <a:srgbClr val="002060"/>
                </a:solidFill>
              </a:rPr>
              <a:t>lần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trong</a:t>
            </a:r>
            <a:r>
              <a:rPr lang="en-US" sz="2400" dirty="0">
                <a:solidFill>
                  <a:srgbClr val="002060"/>
                </a:solidFill>
              </a:rPr>
              <a:t> 5 </a:t>
            </a:r>
            <a:r>
              <a:rPr lang="en-US" sz="2400" dirty="0" err="1">
                <a:solidFill>
                  <a:srgbClr val="002060"/>
                </a:solidFill>
              </a:rPr>
              <a:t>phút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76FEF47-B627-B184-C1D4-65A37060E3EC}"/>
              </a:ext>
            </a:extLst>
          </p:cNvPr>
          <p:cNvSpPr/>
          <p:nvPr/>
        </p:nvSpPr>
        <p:spPr>
          <a:xfrm>
            <a:off x="6896100" y="381000"/>
            <a:ext cx="3181350" cy="1371600"/>
          </a:xfrm>
          <a:prstGeom prst="wedgeRoundRectCallout">
            <a:avLst>
              <a:gd name="adj1" fmla="val -25335"/>
              <a:gd name="adj2" fmla="val 8958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Còn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tớ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cánh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khoảng</a:t>
            </a:r>
            <a:r>
              <a:rPr lang="en-US" sz="2400" dirty="0">
                <a:solidFill>
                  <a:srgbClr val="002060"/>
                </a:solidFill>
              </a:rPr>
              <a:t> 60 000 </a:t>
            </a:r>
            <a:r>
              <a:rPr lang="en-US" sz="2400" dirty="0" err="1">
                <a:solidFill>
                  <a:srgbClr val="002060"/>
                </a:solidFill>
              </a:rPr>
              <a:t>lần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trong</a:t>
            </a:r>
            <a:r>
              <a:rPr lang="en-US" sz="2400" dirty="0">
                <a:solidFill>
                  <a:srgbClr val="002060"/>
                </a:solidFill>
              </a:rPr>
              <a:t> 5 </a:t>
            </a:r>
            <a:r>
              <a:rPr lang="en-US" sz="2400" dirty="0" err="1">
                <a:solidFill>
                  <a:srgbClr val="002060"/>
                </a:solidFill>
              </a:rPr>
              <a:t>phút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918AA9-4E93-D1EE-8206-FE2DA0E94F18}"/>
              </a:ext>
            </a:extLst>
          </p:cNvPr>
          <p:cNvSpPr txBox="1"/>
          <p:nvPr/>
        </p:nvSpPr>
        <p:spPr>
          <a:xfrm>
            <a:off x="1000124" y="3562350"/>
            <a:ext cx="10448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bay trong 5 phút, muỗi đập cánh nhiều hơn ong bao nhiêu lần?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749C3F-76CD-F410-AAF5-122F276CDEFF}"/>
              </a:ext>
            </a:extLst>
          </p:cNvPr>
          <p:cNvSpPr txBox="1"/>
          <p:nvPr/>
        </p:nvSpPr>
        <p:spPr>
          <a:xfrm>
            <a:off x="1390650" y="4276725"/>
            <a:ext cx="103917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sng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i="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giải:</a:t>
            </a:r>
            <a:endParaRPr lang="vi-VN" sz="3200" b="0" i="0" u="sng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bay trong 5 phút, muỗi đập cánh nhiều hơn ong số lần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180 000 – 60 000 = 120 000 (lần)</a:t>
            </a:r>
          </a:p>
          <a:p>
            <a:pPr algn="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 số: 120 000 lần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F0FD91-4710-1412-D0D1-3AD2FF5EF2FF}"/>
              </a:ext>
            </a:extLst>
          </p:cNvPr>
          <p:cNvSpPr/>
          <p:nvPr/>
        </p:nvSpPr>
        <p:spPr>
          <a:xfrm>
            <a:off x="495300" y="514350"/>
            <a:ext cx="733425" cy="6000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308961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F9A8366-B41D-114E-19A0-110A0EF19922}"/>
              </a:ext>
            </a:extLst>
          </p:cNvPr>
          <p:cNvGrpSpPr/>
          <p:nvPr/>
        </p:nvGrpSpPr>
        <p:grpSpPr>
          <a:xfrm>
            <a:off x="0" y="116848"/>
            <a:ext cx="12095086" cy="1816727"/>
            <a:chOff x="554232" y="1098233"/>
            <a:chExt cx="8401879" cy="1197398"/>
          </a:xfrm>
        </p:grpSpPr>
        <p:sp>
          <p:nvSpPr>
            <p:cNvPr id="9" name="Rounded Rectangle 62">
              <a:extLst>
                <a:ext uri="{FF2B5EF4-FFF2-40B4-BE49-F238E27FC236}">
                  <a16:creationId xmlns:a16="http://schemas.microsoft.com/office/drawing/2014/main" id="{0FBDBB8D-B92E-F7BD-78E8-B89744E20163}"/>
                </a:ext>
              </a:extLst>
            </p:cNvPr>
            <p:cNvSpPr/>
            <p:nvPr/>
          </p:nvSpPr>
          <p:spPr>
            <a:xfrm>
              <a:off x="1327214" y="1233715"/>
              <a:ext cx="7628897" cy="1061916"/>
            </a:xfrm>
            <a:prstGeom prst="roundRect">
              <a:avLst/>
            </a:prstGeom>
            <a:solidFill>
              <a:sysClr val="window" lastClr="FFFFFF">
                <a:alpha val="83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Khoang chứa nhiên liệu của máy bay màu xanh có 240 373 </a:t>
              </a: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Khoang chứa nhiên liệu của máy bay màu hồng có 25 350 </a:t>
              </a: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Hỏi khoang chứa nhiên liệu của máy bay nào có nhiều hơn và nhiều hơn bao nhiêu lít?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id="{00F21443-53CF-01E4-836C-5241A3896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232" y="1098233"/>
              <a:ext cx="931883" cy="95993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F4489D3-43A6-0292-644F-89101DEF9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412" y="2257425"/>
            <a:ext cx="5153025" cy="1524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3AFD0C-BC27-3636-3EE1-DB0B0318DDEA}"/>
              </a:ext>
            </a:extLst>
          </p:cNvPr>
          <p:cNvSpPr txBox="1"/>
          <p:nvPr/>
        </p:nvSpPr>
        <p:spPr>
          <a:xfrm>
            <a:off x="1571625" y="3971925"/>
            <a:ext cx="9639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32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Khoang chứa nhiên liệu của máy bay xanh có nhiều hơn khoang chứa nhiên liệu của máy bay hồng số lít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240 373 – 25 350 = 215 023 (</a:t>
            </a:r>
            <a:r>
              <a:rPr lang="vi-VN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Đáp số:  215 023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lang="vi-VN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2483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5BD9EB7-6ECB-436D-BD28-7F8FE982D321}"/>
              </a:ext>
            </a:extLst>
          </p:cNvPr>
          <p:cNvGrpSpPr/>
          <p:nvPr/>
        </p:nvGrpSpPr>
        <p:grpSpPr>
          <a:xfrm>
            <a:off x="3124200" y="1117513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36ADAA-7C45-4A4F-8986-A183E6A4A6C2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DCB2DDF-9E15-40A3-8E97-EB2BED5C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id="{DF8AAF5D-718D-4A20-A276-2D1337E27C72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E1D411F5-FCA8-4A8F-82BF-761C41252DC6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6C26E5-465F-48A0-8556-D3A56380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5795433-C61F-486E-B221-37C96C433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0" y="0"/>
            <a:ext cx="12192000" cy="6870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48EACE-B1C3-423E-A975-173AEEF3D40A}"/>
              </a:ext>
            </a:extLst>
          </p:cNvPr>
          <p:cNvSpPr/>
          <p:nvPr/>
        </p:nvSpPr>
        <p:spPr>
          <a:xfrm>
            <a:off x="3602478" y="3054945"/>
            <a:ext cx="49680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105793435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49BC988A-7FC6-35FA-9EBE-9BF1937E3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0"/>
            <a:ext cx="12047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Explosion: 8 Points 6">
            <a:extLst>
              <a:ext uri="{FF2B5EF4-FFF2-40B4-BE49-F238E27FC236}">
                <a16:creationId xmlns:a16="http://schemas.microsoft.com/office/drawing/2014/main" id="{275EB346-58F6-DB66-03A3-13F7860AA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-28575"/>
            <a:ext cx="8458200" cy="4957763"/>
          </a:xfrm>
          <a:prstGeom prst="irregularSeal1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WordArt 2">
            <a:extLst>
              <a:ext uri="{FF2B5EF4-FFF2-40B4-BE49-F238E27FC236}">
                <a16:creationId xmlns:a16="http://schemas.microsoft.com/office/drawing/2014/main" id="{393D5D0F-5431-6134-4390-E43B5B0FE1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0100" y="1600200"/>
            <a:ext cx="4648200" cy="754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  <a:endParaRPr kumimoji="0" lang="en-US" sz="3600" b="1" i="0" u="none" strike="noStrike" kern="10" cap="none" spc="0" normalizeH="0" baseline="0" noProof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6969AA-65EA-EAE5-54DB-35B96E1CB819}"/>
              </a:ext>
            </a:extLst>
          </p:cNvPr>
          <p:cNvSpPr/>
          <p:nvPr/>
        </p:nvSpPr>
        <p:spPr>
          <a:xfrm>
            <a:off x="3162300" y="2450306"/>
            <a:ext cx="75438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Ai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endParaRPr kumimoji="0" lang="en-US" sz="3600" b="1" i="0" u="none" strike="noStrike" kern="1200" cap="all" spc="0" normalizeH="0" baseline="0" noProof="0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4AFC8E92-8CF5-020A-F2C5-277060DA6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2DE3E3E3-3AD8-35F6-71BD-A9A8B7CD0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508" name="Rectangle 13">
            <a:extLst>
              <a:ext uri="{FF2B5EF4-FFF2-40B4-BE49-F238E27FC236}">
                <a16:creationId xmlns:a16="http://schemas.microsoft.com/office/drawing/2014/main" id="{FAEACC2E-EBEE-C788-7B49-03A904A8E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548391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13184</a:t>
            </a:r>
          </a:p>
        </p:txBody>
      </p:sp>
      <p:sp>
        <p:nvSpPr>
          <p:cNvPr id="21509" name="Text Box 14">
            <a:extLst>
              <a:ext uri="{FF2B5EF4-FFF2-40B4-BE49-F238E27FC236}">
                <a16:creationId xmlns:a16="http://schemas.microsoft.com/office/drawing/2014/main" id="{57F153AE-D47C-7C4B-B123-AC632D03B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513" y="3048000"/>
            <a:ext cx="471487" cy="646113"/>
          </a:xfrm>
          <a:custGeom>
            <a:avLst/>
            <a:gdLst>
              <a:gd name="T0" fmla="*/ 0 w 470848"/>
              <a:gd name="T1" fmla="*/ 0 h 553998"/>
              <a:gd name="T2" fmla="*/ 487085 w 470848"/>
              <a:gd name="T3" fmla="*/ 469521 h 553998"/>
              <a:gd name="T4" fmla="*/ 472967 w 470848"/>
              <a:gd name="T5" fmla="*/ 19060026 h 553998"/>
              <a:gd name="T6" fmla="*/ 0 w 470848"/>
              <a:gd name="T7" fmla="*/ 19060026 h 553998"/>
              <a:gd name="T8" fmla="*/ 0 w 470848"/>
              <a:gd name="T9" fmla="*/ 0 h 553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0848"/>
              <a:gd name="T16" fmla="*/ 0 h 553998"/>
              <a:gd name="T17" fmla="*/ 470848 w 470848"/>
              <a:gd name="T18" fmla="*/ 553998 h 5539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0848" h="553998">
                <a:moveTo>
                  <a:pt x="0" y="0"/>
                </a:moveTo>
                <a:lnTo>
                  <a:pt x="470848" y="13647"/>
                </a:lnTo>
                <a:lnTo>
                  <a:pt x="457200" y="553998"/>
                </a:lnTo>
                <a:lnTo>
                  <a:pt x="0" y="55399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510" name="Text Box 15">
            <a:extLst>
              <a:ext uri="{FF2B5EF4-FFF2-40B4-BE49-F238E27FC236}">
                <a16:creationId xmlns:a16="http://schemas.microsoft.com/office/drawing/2014/main" id="{3F9EEC2B-8B82-EBD0-F330-24E851379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6163" y="3048000"/>
            <a:ext cx="427037" cy="646113"/>
          </a:xfrm>
          <a:custGeom>
            <a:avLst/>
            <a:gdLst>
              <a:gd name="T0" fmla="*/ 77584 w 427960"/>
              <a:gd name="T1" fmla="*/ 0 h 553998"/>
              <a:gd name="T2" fmla="*/ 405477 w 427960"/>
              <a:gd name="T3" fmla="*/ 0 h 553998"/>
              <a:gd name="T4" fmla="*/ 405477 w 427960"/>
              <a:gd name="T5" fmla="*/ 19059957 h 553998"/>
              <a:gd name="T6" fmla="*/ 0 w 427960"/>
              <a:gd name="T7" fmla="*/ 18590387 h 553998"/>
              <a:gd name="T8" fmla="*/ 77584 w 427960"/>
              <a:gd name="T9" fmla="*/ 0 h 553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7960"/>
              <a:gd name="T16" fmla="*/ 0 h 553998"/>
              <a:gd name="T17" fmla="*/ 427960 w 427960"/>
              <a:gd name="T18" fmla="*/ 553998 h 5539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7960" h="553998">
                <a:moveTo>
                  <a:pt x="81886" y="0"/>
                </a:moveTo>
                <a:lnTo>
                  <a:pt x="427960" y="0"/>
                </a:lnTo>
                <a:lnTo>
                  <a:pt x="427960" y="553998"/>
                </a:lnTo>
                <a:lnTo>
                  <a:pt x="0" y="540350"/>
                </a:lnTo>
                <a:lnTo>
                  <a:pt x="81886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11" name="Text Box 16">
            <a:extLst>
              <a:ext uri="{FF2B5EF4-FFF2-40B4-BE49-F238E27FC236}">
                <a16:creationId xmlns:a16="http://schemas.microsoft.com/office/drawing/2014/main" id="{2BC997AC-F9A0-00A2-392B-BCF95B197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3048000"/>
            <a:ext cx="296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12" name="Text Box 17">
            <a:extLst>
              <a:ext uri="{FF2B5EF4-FFF2-40B4-BE49-F238E27FC236}">
                <a16:creationId xmlns:a16="http://schemas.microsoft.com/office/drawing/2014/main" id="{7CF39FE8-8EC1-32DF-6F58-1FD5A3E32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48000"/>
            <a:ext cx="22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513" name="Text Box 18">
            <a:extLst>
              <a:ext uri="{FF2B5EF4-FFF2-40B4-BE49-F238E27FC236}">
                <a16:creationId xmlns:a16="http://schemas.microsoft.com/office/drawing/2014/main" id="{EEA81BED-ED89-A449-9639-F46CCF496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043238"/>
            <a:ext cx="228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514" name="Line 19">
            <a:extLst>
              <a:ext uri="{FF2B5EF4-FFF2-40B4-BE49-F238E27FC236}">
                <a16:creationId xmlns:a16="http://schemas.microsoft.com/office/drawing/2014/main" id="{C1D18429-0570-26FC-5649-31748DA1CA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5" name="Line 20">
            <a:extLst>
              <a:ext uri="{FF2B5EF4-FFF2-40B4-BE49-F238E27FC236}">
                <a16:creationId xmlns:a16="http://schemas.microsoft.com/office/drawing/2014/main" id="{12237D4D-5778-00A7-8AC6-A251576D5A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6" name="Text Box 23">
            <a:extLst>
              <a:ext uri="{FF2B5EF4-FFF2-40B4-BE49-F238E27FC236}">
                <a16:creationId xmlns:a16="http://schemas.microsoft.com/office/drawing/2014/main" id="{5D912D5B-A288-F612-4C80-91A66EC87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059113"/>
            <a:ext cx="381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CB65B8C5-9B19-B57F-11D7-F01476FFA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C961999-AE19-FFA0-0B53-893C2F69F6CC}"/>
              </a:ext>
            </a:extLst>
          </p:cNvPr>
          <p:cNvSpPr/>
          <p:nvPr/>
        </p:nvSpPr>
        <p:spPr>
          <a:xfrm>
            <a:off x="8678017" y="342093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78D3980-0A9F-0BC5-D8B5-CEB764347BBE}"/>
              </a:ext>
            </a:extLst>
          </p:cNvPr>
          <p:cNvSpPr/>
          <p:nvPr/>
        </p:nvSpPr>
        <p:spPr>
          <a:xfrm>
            <a:off x="8743802" y="345228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337C7A4-683C-588A-FF1F-748A0117FE2B}"/>
              </a:ext>
            </a:extLst>
          </p:cNvPr>
          <p:cNvSpPr/>
          <p:nvPr/>
        </p:nvSpPr>
        <p:spPr>
          <a:xfrm>
            <a:off x="8678017" y="3444214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4826866-D37D-9208-CB39-F71949503604}"/>
              </a:ext>
            </a:extLst>
          </p:cNvPr>
          <p:cNvSpPr/>
          <p:nvPr/>
        </p:nvSpPr>
        <p:spPr>
          <a:xfrm>
            <a:off x="8706447" y="3467497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B473E6D-4331-9F89-9AB3-E943B406941A}"/>
              </a:ext>
            </a:extLst>
          </p:cNvPr>
          <p:cNvSpPr/>
          <p:nvPr/>
        </p:nvSpPr>
        <p:spPr>
          <a:xfrm>
            <a:off x="8739784" y="3429000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A0B99D4-8489-9937-371A-4FD8537E8F4B}"/>
              </a:ext>
            </a:extLst>
          </p:cNvPr>
          <p:cNvSpPr/>
          <p:nvPr/>
        </p:nvSpPr>
        <p:spPr>
          <a:xfrm>
            <a:off x="8739784" y="3332956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49D6CB3-9907-35AB-91A3-B6D1C592B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2667000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1" descr="Background Floral Leaves - Free image on Pixabay">
            <a:extLst>
              <a:ext uri="{FF2B5EF4-FFF2-40B4-BE49-F238E27FC236}">
                <a16:creationId xmlns:a16="http://schemas.microsoft.com/office/drawing/2014/main" id="{A8D13C34-FF42-E857-665B-5CEDFD2CE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>
            <a:extLst>
              <a:ext uri="{FF2B5EF4-FFF2-40B4-BE49-F238E27FC236}">
                <a16:creationId xmlns:a16="http://schemas.microsoft.com/office/drawing/2014/main" id="{567CA9BE-01A5-F441-2BD2-C5ACBEB76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532" name="Rectangle 13">
            <a:extLst>
              <a:ext uri="{FF2B5EF4-FFF2-40B4-BE49-F238E27FC236}">
                <a16:creationId xmlns:a16="http://schemas.microsoft.com/office/drawing/2014/main" id="{6B19A692-EA16-D867-ED6B-2E212D1F1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632534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233444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3" name="Line 20">
            <a:extLst>
              <a:ext uri="{FF2B5EF4-FFF2-40B4-BE49-F238E27FC236}">
                <a16:creationId xmlns:a16="http://schemas.microsoft.com/office/drawing/2014/main" id="{29A49579-B278-A480-77B4-1C41687ED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4" name="Line 19">
            <a:extLst>
              <a:ext uri="{FF2B5EF4-FFF2-40B4-BE49-F238E27FC236}">
                <a16:creationId xmlns:a16="http://schemas.microsoft.com/office/drawing/2014/main" id="{08E9D280-E846-AAB4-0912-FDC31EE77D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5" name="Text Box 51">
            <a:extLst>
              <a:ext uri="{FF2B5EF4-FFF2-40B4-BE49-F238E27FC236}">
                <a16:creationId xmlns:a16="http://schemas.microsoft.com/office/drawing/2014/main" id="{53F86D94-DF68-DB4F-5716-7C8243789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8" y="3132138"/>
            <a:ext cx="1981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399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5F12F8B-45C1-71CE-8744-6DBC90688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19ADA5-6CE8-D75E-E4B3-D74839FC22C8}"/>
              </a:ext>
            </a:extLst>
          </p:cNvPr>
          <p:cNvSpPr/>
          <p:nvPr/>
        </p:nvSpPr>
        <p:spPr>
          <a:xfrm>
            <a:off x="8457405" y="315231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06640BE-F095-BCAB-CB73-9E99FF13D793}"/>
              </a:ext>
            </a:extLst>
          </p:cNvPr>
          <p:cNvSpPr/>
          <p:nvPr/>
        </p:nvSpPr>
        <p:spPr>
          <a:xfrm>
            <a:off x="8449667" y="3193387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AFBA68C-F3EB-D69A-9FC9-D51A445ECB90}"/>
              </a:ext>
            </a:extLst>
          </p:cNvPr>
          <p:cNvSpPr/>
          <p:nvPr/>
        </p:nvSpPr>
        <p:spPr>
          <a:xfrm>
            <a:off x="8487369" y="3123672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D98E31-4109-6D20-4493-AB42443C4B68}"/>
              </a:ext>
            </a:extLst>
          </p:cNvPr>
          <p:cNvSpPr/>
          <p:nvPr/>
        </p:nvSpPr>
        <p:spPr>
          <a:xfrm>
            <a:off x="8453536" y="311745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BB6654A-ECE1-9DC5-1182-B52C795FEC38}"/>
              </a:ext>
            </a:extLst>
          </p:cNvPr>
          <p:cNvSpPr/>
          <p:nvPr/>
        </p:nvSpPr>
        <p:spPr>
          <a:xfrm>
            <a:off x="8487369" y="3199606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A4D9F1-E433-8BAE-E83C-CF6829F35855}"/>
              </a:ext>
            </a:extLst>
          </p:cNvPr>
          <p:cNvSpPr/>
          <p:nvPr/>
        </p:nvSpPr>
        <p:spPr>
          <a:xfrm>
            <a:off x="8548091" y="311745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DD8E3EA-D10A-2205-34E3-E1D685686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63" y="2400300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2" descr="Vector hàng rào gỗ">
            <a:extLst>
              <a:ext uri="{FF2B5EF4-FFF2-40B4-BE49-F238E27FC236}">
                <a16:creationId xmlns:a16="http://schemas.microsoft.com/office/drawing/2014/main" id="{82A30C64-0E83-5430-6FB2-66F849976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87851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2" descr="Vector hàng rào gỗ">
            <a:extLst>
              <a:ext uri="{FF2B5EF4-FFF2-40B4-BE49-F238E27FC236}">
                <a16:creationId xmlns:a16="http://schemas.microsoft.com/office/drawing/2014/main" id="{81C8A1F4-6E46-22B8-F36B-22DFD09CE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589756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2" descr="Vector hàng rào gỗ">
            <a:extLst>
              <a:ext uri="{FF2B5EF4-FFF2-40B4-BE49-F238E27FC236}">
                <a16:creationId xmlns:a16="http://schemas.microsoft.com/office/drawing/2014/main" id="{FE7FACEE-57E4-1F67-0DCC-B41B40D4B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5905500"/>
            <a:ext cx="1817687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2" descr="Vector hàng rào gỗ">
            <a:extLst>
              <a:ext uri="{FF2B5EF4-FFF2-40B4-BE49-F238E27FC236}">
                <a16:creationId xmlns:a16="http://schemas.microsoft.com/office/drawing/2014/main" id="{A71FAE8D-24A5-9391-6B21-5C3CD6280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589756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3">
            <a:extLst>
              <a:ext uri="{FF2B5EF4-FFF2-40B4-BE49-F238E27FC236}">
                <a16:creationId xmlns:a16="http://schemas.microsoft.com/office/drawing/2014/main" id="{A6565B90-A268-1F4B-A9D1-B1A87E394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3 .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559" name="Rectangle 13">
            <a:extLst>
              <a:ext uri="{FF2B5EF4-FFF2-40B4-BE49-F238E27FC236}">
                <a16:creationId xmlns:a16="http://schemas.microsoft.com/office/drawing/2014/main" id="{AE30D29C-9AC1-BC21-6320-14999B035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63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0000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3444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60" name="Line 20">
            <a:extLst>
              <a:ext uri="{FF2B5EF4-FFF2-40B4-BE49-F238E27FC236}">
                <a16:creationId xmlns:a16="http://schemas.microsoft.com/office/drawing/2014/main" id="{C135B1C3-D263-D653-3136-C64501FE4B1B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61" name="Line 19">
            <a:extLst>
              <a:ext uri="{FF2B5EF4-FFF2-40B4-BE49-F238E27FC236}">
                <a16:creationId xmlns:a16="http://schemas.microsoft.com/office/drawing/2014/main" id="{0CC372B6-233A-5563-F0A4-406FDECFA3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Box 51">
            <a:extLst>
              <a:ext uri="{FF2B5EF4-FFF2-40B4-BE49-F238E27FC236}">
                <a16:creationId xmlns:a16="http://schemas.microsoft.com/office/drawing/2014/main" id="{42E4A434-E01A-2337-7BC1-92509FA0F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971800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406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5 5 6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C48C0ED4-1274-CAF2-9542-6DC089D51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BA5015-F665-7FAA-0950-CD2976056070}"/>
              </a:ext>
            </a:extLst>
          </p:cNvPr>
          <p:cNvSpPr/>
          <p:nvPr/>
        </p:nvSpPr>
        <p:spPr>
          <a:xfrm>
            <a:off x="5361894" y="461835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D850E8-3E82-3F5B-3136-7F5756AEF67F}"/>
              </a:ext>
            </a:extLst>
          </p:cNvPr>
          <p:cNvSpPr/>
          <p:nvPr/>
        </p:nvSpPr>
        <p:spPr>
          <a:xfrm>
            <a:off x="5361894" y="4570465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39F757C-411F-3C28-510C-4EF9C4CE7E21}"/>
              </a:ext>
            </a:extLst>
          </p:cNvPr>
          <p:cNvSpPr/>
          <p:nvPr/>
        </p:nvSpPr>
        <p:spPr>
          <a:xfrm>
            <a:off x="5399994" y="452156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FBEDBFA-543E-BCF9-E8C6-57C5291D9C33}"/>
              </a:ext>
            </a:extLst>
          </p:cNvPr>
          <p:cNvSpPr/>
          <p:nvPr/>
        </p:nvSpPr>
        <p:spPr>
          <a:xfrm>
            <a:off x="5380944" y="4536334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188BDDA-5A8B-A873-E28A-0D2FA405E2EC}"/>
              </a:ext>
            </a:extLst>
          </p:cNvPr>
          <p:cNvSpPr/>
          <p:nvPr/>
        </p:nvSpPr>
        <p:spPr>
          <a:xfrm>
            <a:off x="5432227" y="452156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6D879B7-B5C6-2E97-C4C3-98BE3EDFF899}"/>
              </a:ext>
            </a:extLst>
          </p:cNvPr>
          <p:cNvSpPr/>
          <p:nvPr/>
        </p:nvSpPr>
        <p:spPr>
          <a:xfrm>
            <a:off x="5450296" y="449727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55E5B2-043B-179E-F7C2-87E0A17DD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3779838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3" name="Picture 30" descr="Hàng rào Pickets Hoa thiết kế vườn - 800*643 minh bạch Png Tải về miễn phí  - Trắng, Hàng Rào, Nhà Hàng Rào.">
            <a:extLst>
              <a:ext uri="{FF2B5EF4-FFF2-40B4-BE49-F238E27FC236}">
                <a16:creationId xmlns:a16="http://schemas.microsoft.com/office/drawing/2014/main" id="{A56870AA-5CDE-9218-962C-5287DD01E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9175"/>
            <a:ext cx="2819400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4" name="Picture 30" descr="Hàng rào Pickets Hoa thiết kế vườn - 800*643 minh bạch Png Tải về miễn phí  - Trắng, Hàng Rào, Nhà Hàng Rào.">
            <a:extLst>
              <a:ext uri="{FF2B5EF4-FFF2-40B4-BE49-F238E27FC236}">
                <a16:creationId xmlns:a16="http://schemas.microsoft.com/office/drawing/2014/main" id="{9351627A-092B-F963-7B29-15EC26862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767263"/>
            <a:ext cx="28956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5" name="Picture 34" descr="Con Ong Vàng, Chú Ong Hoạt Hình 1 - KhoThietKe.Net">
            <a:extLst>
              <a:ext uri="{FF2B5EF4-FFF2-40B4-BE49-F238E27FC236}">
                <a16:creationId xmlns:a16="http://schemas.microsoft.com/office/drawing/2014/main" id="{66EFCD90-444C-CD00-E7B1-0D9F8D57D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900" y="3854450"/>
            <a:ext cx="9906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6" name="Picture 36" descr="Những Hình Ảnh Con Ong Đẹp Nhất, Attention Required!">
            <a:extLst>
              <a:ext uri="{FF2B5EF4-FFF2-40B4-BE49-F238E27FC236}">
                <a16:creationId xmlns:a16="http://schemas.microsoft.com/office/drawing/2014/main" id="{DE3A3C08-20C1-A5DE-1295-926F2F68A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371975"/>
            <a:ext cx="855663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id="{3C3F9241-0E9E-FF01-CBE7-A1D88EE8D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120775"/>
            <a:ext cx="990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 thực hiện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phép trừ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nhớ thì nhớ vào đâu?</a:t>
            </a:r>
            <a:endParaRPr kumimoji="0" lang="en-US" altLang="en-US" sz="3600" b="0" i="1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579" name="Text Box 8">
            <a:extLst>
              <a:ext uri="{FF2B5EF4-FFF2-40B4-BE49-F238E27FC236}">
                <a16:creationId xmlns:a16="http://schemas.microsoft.com/office/drawing/2014/main" id="{513EB64D-A907-4E90-6DDF-83AA2884A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209800"/>
            <a:ext cx="723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 vào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trừ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 liền trước nó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580" name="Text Box 8">
            <a:extLst>
              <a:ext uri="{FF2B5EF4-FFF2-40B4-BE49-F238E27FC236}">
                <a16:creationId xmlns:a16="http://schemas.microsoft.com/office/drawing/2014/main" id="{4B036E72-163E-FAAE-6E51-3ACEEEC46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00"/>
            <a:ext cx="731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 vào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số bị trừ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hàng liền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nó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id="{2EFC693E-3D38-5524-3256-5F641C271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2209800"/>
            <a:ext cx="533400" cy="6334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4582" name="Picture 29" descr="Hàng rào Vector png | PNGEgg">
            <a:extLst>
              <a:ext uri="{FF2B5EF4-FFF2-40B4-BE49-F238E27FC236}">
                <a16:creationId xmlns:a16="http://schemas.microsoft.com/office/drawing/2014/main" id="{E7190614-6637-A896-1978-B3093BFA9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4810125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33" descr="Hàng rào Vector png | PNGEgg">
            <a:extLst>
              <a:ext uri="{FF2B5EF4-FFF2-40B4-BE49-F238E27FC236}">
                <a16:creationId xmlns:a16="http://schemas.microsoft.com/office/drawing/2014/main" id="{9F7EB067-B2F9-4A88-A60F-5A99A9B56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4250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B697BC9E-5F06-C481-70C2-091850E88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4794250"/>
            <a:ext cx="362585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B4ED578A-6298-1EA5-C423-2AE69FDCE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5661025"/>
            <a:ext cx="21336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1B19B8AF-09CE-5436-A734-884DFADEA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68825"/>
            <a:ext cx="404177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70C3E6BD-DBAB-81EA-EF33-BA3AF0866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75" y="5661025"/>
            <a:ext cx="21336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0" y="1661692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Normal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20046" y="1794005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Normal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4" y="1432291"/>
            <a:ext cx="3775110" cy="4959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0F3717-8FB4-2683-B7CB-755FE3572C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9409" y="1746935"/>
            <a:ext cx="6523285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55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TRO CHOI POWERPOINT\Giai cuu rung xanh\floresta.jpg">
            <a:extLst>
              <a:ext uri="{FF2B5EF4-FFF2-40B4-BE49-F238E27FC236}">
                <a16:creationId xmlns:a16="http://schemas.microsoft.com/office/drawing/2014/main" id="{49EBBE20-A939-F226-8A82-FD6640506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id="{96DD9C03-66E8-8BAA-726A-E9552862C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89238"/>
            <a:ext cx="1092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C:\Users\ADMIN\Desktop\Giai cuu con vat\860b43d1f72858179212c60650ccfc01.jpg">
            <a:extLst>
              <a:ext uri="{FF2B5EF4-FFF2-40B4-BE49-F238E27FC236}">
                <a16:creationId xmlns:a16="http://schemas.microsoft.com/office/drawing/2014/main" id="{1F8086A9-3295-F61D-B960-E2C161813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32313"/>
            <a:ext cx="1341438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Users\ADMIN\Desktop\Giai cuu con vat\Baby-Elephant-Clipart_7.png.1379429044053.png">
            <a:extLst>
              <a:ext uri="{FF2B5EF4-FFF2-40B4-BE49-F238E27FC236}">
                <a16:creationId xmlns:a16="http://schemas.microsoft.com/office/drawing/2014/main" id="{AB86361C-B603-EF7C-4EBB-ACB1F84B4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4211638"/>
            <a:ext cx="233045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8" descr="C:\Users\ADMIN\Desktop\Giai cuu con vat\clipbear4.gif">
            <a:extLst>
              <a:ext uri="{FF2B5EF4-FFF2-40B4-BE49-F238E27FC236}">
                <a16:creationId xmlns:a16="http://schemas.microsoft.com/office/drawing/2014/main" id="{22FD1F9C-7827-91F8-7667-16526088D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2933700"/>
            <a:ext cx="264160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 descr="C:\Users\ADMIN\Desktop\Giai cuu con vat\cute-deer-cartoon-illustration-47171319.jpg">
            <a:extLst>
              <a:ext uri="{FF2B5EF4-FFF2-40B4-BE49-F238E27FC236}">
                <a16:creationId xmlns:a16="http://schemas.microsoft.com/office/drawing/2014/main" id="{07CB1079-1F97-2071-9654-578357C5F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319588"/>
            <a:ext cx="933450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AutoShape 11" descr="Hình ảnh có liên quan">
            <a:extLst>
              <a:ext uri="{FF2B5EF4-FFF2-40B4-BE49-F238E27FC236}">
                <a16:creationId xmlns:a16="http://schemas.microsoft.com/office/drawing/2014/main" id="{5BAD157C-6039-5930-73C7-AC9BEC8878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963" y="-127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1" name="Picture 13" descr="C:\Users\ADMIN\Desktop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id="{F231D984-8E30-8710-9506-44BE1DDCE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5788"/>
            <a:ext cx="23447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 descr="C:\Users\ADMIN\Desktop\Picture1 (2).png">
            <a:hlinkClick r:id="rId10" action="ppaction://hlinksldjump"/>
            <a:extLst>
              <a:ext uri="{FF2B5EF4-FFF2-40B4-BE49-F238E27FC236}">
                <a16:creationId xmlns:a16="http://schemas.microsoft.com/office/drawing/2014/main" id="{DC7A4589-82AE-2D11-3E8F-E6CBF40EC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8488"/>
            <a:ext cx="2819400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 descr="C:\Users\ADMIN\Desktop\Picture1 (2).png">
            <a:hlinkClick r:id="rId12" action="ppaction://hlinksldjump"/>
            <a:extLst>
              <a:ext uri="{FF2B5EF4-FFF2-40B4-BE49-F238E27FC236}">
                <a16:creationId xmlns:a16="http://schemas.microsoft.com/office/drawing/2014/main" id="{1A1920EA-CC59-2B7B-006B-25360F37B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3" descr="C:\Users\ADMIN\Desktop\Picture1 (2).png">
            <a:hlinkClick r:id="rId13" action="ppaction://hlinksldjump"/>
            <a:extLst>
              <a:ext uri="{FF2B5EF4-FFF2-40B4-BE49-F238E27FC236}">
                <a16:creationId xmlns:a16="http://schemas.microsoft.com/office/drawing/2014/main" id="{D94140F5-24F4-25DB-C28F-63EE943CF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408488"/>
            <a:ext cx="17589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 descr="C:\Users\ADMIN\Desktop\Giai cuu con vat\historieta-linda-de-los-ciervos-47108548.jpg">
            <a:extLst>
              <a:ext uri="{FF2B5EF4-FFF2-40B4-BE49-F238E27FC236}">
                <a16:creationId xmlns:a16="http://schemas.microsoft.com/office/drawing/2014/main" id="{F68C4E0B-6723-0A94-D0E2-311504A00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0662">
            <a:off x="550863" y="4500563"/>
            <a:ext cx="169545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A46AE93D-1722-DAD8-8089-08AC7ADFB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4757738"/>
            <a:ext cx="144462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 descr="C:\Users\ADMIN\Desktop\Giai cuu con vat\elephant-cartoon-clip-art.png">
            <a:extLst>
              <a:ext uri="{FF2B5EF4-FFF2-40B4-BE49-F238E27FC236}">
                <a16:creationId xmlns:a16="http://schemas.microsoft.com/office/drawing/2014/main" id="{9CAFD3DC-B645-1424-A553-B9553EE1D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4051300"/>
            <a:ext cx="258127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 descr="C:\Users\ADMIN\Desktop\Giai cuu con vat\bear  mother and baby cartoon image 5.png">
            <a:extLst>
              <a:ext uri="{FF2B5EF4-FFF2-40B4-BE49-F238E27FC236}">
                <a16:creationId xmlns:a16="http://schemas.microsoft.com/office/drawing/2014/main" id="{5EC473FC-6A27-5B32-F01F-F10CB29C8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63" y="3632200"/>
            <a:ext cx="3741737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 descr="C:\Users\ADMIN\Desktop\vector-fruits-cartoon-icons (2).jpg">
            <a:extLst>
              <a:ext uri="{FF2B5EF4-FFF2-40B4-BE49-F238E27FC236}">
                <a16:creationId xmlns:a16="http://schemas.microsoft.com/office/drawing/2014/main" id="{1E6D5884-986B-E67B-D3ED-CED4A940A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-57150"/>
            <a:ext cx="83185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Explosion 2 49">
            <a:extLst>
              <a:ext uri="{FF2B5EF4-FFF2-40B4-BE49-F238E27FC236}">
                <a16:creationId xmlns:a16="http://schemas.microsoft.com/office/drawing/2014/main" id="{0F7FDEB6-D145-4303-274D-BA85896A3109}"/>
              </a:ext>
            </a:extLst>
          </p:cNvPr>
          <p:cNvSpPr/>
          <p:nvPr/>
        </p:nvSpPr>
        <p:spPr>
          <a:xfrm rot="1364045">
            <a:off x="258763" y="2425700"/>
            <a:ext cx="1336675" cy="94773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EDC1C46-E9D0-4177-EB32-2B25F168867F}"/>
              </a:ext>
            </a:extLst>
          </p:cNvPr>
          <p:cNvSpPr txBox="1">
            <a:spLocks noChangeArrowheads="1"/>
          </p:cNvSpPr>
          <p:nvPr/>
        </p:nvSpPr>
        <p:spPr bwMode="auto">
          <a:xfrm rot="560109">
            <a:off x="482600" y="2828925"/>
            <a:ext cx="15446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id="{1E120031-373B-CF3B-9B5F-087C7EE05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8475" y="3208338"/>
            <a:ext cx="1092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 descr="C:\Users\ADMIN\Desktop\monkey_drawing_branch_hang_54278_2048x2048 (2).jpg">
            <a:extLst>
              <a:ext uri="{FF2B5EF4-FFF2-40B4-BE49-F238E27FC236}">
                <a16:creationId xmlns:a16="http://schemas.microsoft.com/office/drawing/2014/main" id="{E747D81C-E2B5-1939-1919-4284F6AFF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176371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hlinkClick r:id="rId22" action="ppaction://hlinksldjump"/>
            <a:extLst>
              <a:ext uri="{FF2B5EF4-FFF2-40B4-BE49-F238E27FC236}">
                <a16:creationId xmlns:a16="http://schemas.microsoft.com/office/drawing/2014/main" id="{824B6CE3-A634-FDF1-3306-438CF7DE7A2B}"/>
              </a:ext>
            </a:extLst>
          </p:cNvPr>
          <p:cNvSpPr/>
          <p:nvPr/>
        </p:nvSpPr>
        <p:spPr bwMode="auto">
          <a:xfrm>
            <a:off x="10325100" y="0"/>
            <a:ext cx="1390650" cy="50482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Học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tiếp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B084B54E-1050-42AD-14EC-F03EA7AA9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id="{7CC9B801-8114-B2F3-F613-CBA0F63A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Hình ảnh có liên quan">
            <a:extLst>
              <a:ext uri="{FF2B5EF4-FFF2-40B4-BE49-F238E27FC236}">
                <a16:creationId xmlns:a16="http://schemas.microsoft.com/office/drawing/2014/main" id="{493D0B8B-EBE9-BDC3-17AA-09867C6BB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B08563F0-16E8-002A-E7C2-2F24D77B5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" descr="Kết quả hình ảnh cho elephant cartoon">
            <a:extLst>
              <a:ext uri="{FF2B5EF4-FFF2-40B4-BE49-F238E27FC236}">
                <a16:creationId xmlns:a16="http://schemas.microsoft.com/office/drawing/2014/main" id="{5A206A43-91CC-00B4-8F17-61E6F2E14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86C92D42-370B-8C9E-6244-5E642100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80D55D39-881E-6D58-3CC4-8C45322E9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3208338"/>
            <a:ext cx="6554787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0902C7-B888-A769-EA4A-325C723FB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838200"/>
            <a:ext cx="457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300 000 + 200 000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83F9C3-AA6D-9CBE-3674-7EC9293ED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463" y="3913188"/>
            <a:ext cx="457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500 000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F4481919-63D7-9174-6774-78C7470EE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id="{7A31741C-4F3B-F621-B6CD-2F4227216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Hình ảnh có liên quan">
            <a:extLst>
              <a:ext uri="{FF2B5EF4-FFF2-40B4-BE49-F238E27FC236}">
                <a16:creationId xmlns:a16="http://schemas.microsoft.com/office/drawing/2014/main" id="{9D92EF2C-15B8-68E8-9680-63AD2C7F6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D42C269D-6D5A-5A06-5B14-BD7D1D02D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 descr="Kết quả hình ảnh cho elephant cartoon">
            <a:extLst>
              <a:ext uri="{FF2B5EF4-FFF2-40B4-BE49-F238E27FC236}">
                <a16:creationId xmlns:a16="http://schemas.microsoft.com/office/drawing/2014/main" id="{5C23F8F8-CCA9-82B8-8065-E4CE0A5D2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C5C98FEF-0F48-0F4D-6228-3B67CEEAD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B6F8D1CF-F202-A084-5552-8DB71AEAD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32200"/>
            <a:ext cx="655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1492B7-AF69-CBD6-03F9-F10E58ECF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039813"/>
            <a:ext cx="51816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000000"/>
                </a:solidFill>
              </a:rPr>
              <a:t>Kết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quả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phép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tính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</a:rPr>
              <a:t>11 000 + 4 000 =?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8DDC1E-98AE-6FBB-D66C-33BFFA867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925" y="4706938"/>
            <a:ext cx="2286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15 000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299E4741-8B0E-8950-E294-192D86115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id="{6E8F28AA-C43E-1B8D-827D-F39F8AA1C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Hình ảnh có liên quan">
            <a:extLst>
              <a:ext uri="{FF2B5EF4-FFF2-40B4-BE49-F238E27FC236}">
                <a16:creationId xmlns:a16="http://schemas.microsoft.com/office/drawing/2014/main" id="{17460987-5E09-01CE-B645-506D53105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7658E14D-58BA-5B1C-096C-E6FD53DF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4" descr="Kết quả hình ảnh cho elephant cartoon">
            <a:extLst>
              <a:ext uri="{FF2B5EF4-FFF2-40B4-BE49-F238E27FC236}">
                <a16:creationId xmlns:a16="http://schemas.microsoft.com/office/drawing/2014/main" id="{E8372229-5EF3-39CF-94AC-289D7A5BE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C68A9DE1-8B83-4626-88ED-17E5BFEA4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A45E6FAF-D5E7-2403-BC89-6C7C135DE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32200"/>
            <a:ext cx="655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E3DC77-DDBB-851E-8E20-7C8761C41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149" y="1030288"/>
            <a:ext cx="60293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rgbClr val="000000"/>
                </a:solidFill>
              </a:rPr>
              <a:t>Kết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quả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của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phép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tính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00"/>
                </a:solidFill>
              </a:rPr>
              <a:t>3 278 + 4 865 =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3F65FA-186E-AB0E-50D2-EA2FBF2FD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49" y="4589463"/>
            <a:ext cx="336232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8 143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FBB59E1B-2089-3225-ED79-9322970CF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id="{4EE868A3-61F4-963E-11FD-7C3336A86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Hình ảnh có liên quan">
            <a:extLst>
              <a:ext uri="{FF2B5EF4-FFF2-40B4-BE49-F238E27FC236}">
                <a16:creationId xmlns:a16="http://schemas.microsoft.com/office/drawing/2014/main" id="{8082B901-43D5-863B-43AD-1AB3985C1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2369C29E-658A-43DB-251F-475F6AD7F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 descr="Kết quả hình ảnh cho elephant cartoon">
            <a:extLst>
              <a:ext uri="{FF2B5EF4-FFF2-40B4-BE49-F238E27FC236}">
                <a16:creationId xmlns:a16="http://schemas.microsoft.com/office/drawing/2014/main" id="{22A5264B-3AB2-64A3-7E40-1DE63B9A0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70311674-C992-581D-6401-118364325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2780C64D-F03C-88A7-BC44-0DDE70566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32200"/>
            <a:ext cx="655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1B280E-A372-B4A5-4F2F-77C5C2B5E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1030288"/>
            <a:ext cx="4572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300 150 + 100 350 =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140DE1-F7DE-3BFA-AD8E-577F06A87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49" y="4627563"/>
            <a:ext cx="3495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400 500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14" y="1126660"/>
            <a:ext cx="7628379" cy="233574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65003" y="3514908"/>
            <a:ext cx="10261599" cy="2981053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1" y="4340963"/>
            <a:ext cx="2268771" cy="215499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803026" y="243408"/>
            <a:ext cx="7216300" cy="882929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961BC2-9B23-CEA6-62EE-FFB893A4F5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570" y="4140627"/>
            <a:ext cx="946790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DA861A70-B409-DA02-1C02-52AD0A299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02295"/>
            <a:ext cx="2656968" cy="110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5A2976-878F-1630-632C-C3AC5F024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3649" y="1847850"/>
            <a:ext cx="7525411" cy="3495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17DC48F-85D1-0A3E-3D33-E992CAA8DC1F}"/>
              </a:ext>
            </a:extLst>
          </p:cNvPr>
          <p:cNvSpPr/>
          <p:nvPr/>
        </p:nvSpPr>
        <p:spPr>
          <a:xfrm>
            <a:off x="2352675" y="561975"/>
            <a:ext cx="2590800" cy="1343025"/>
          </a:xfrm>
          <a:prstGeom prst="wedgeRoundRectCallout">
            <a:avLst>
              <a:gd name="adj1" fmla="val 3432"/>
              <a:gd name="adj2" fmla="val 5895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235 072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Anh </a:t>
            </a:r>
            <a:r>
              <a:rPr lang="en-US" dirty="0" err="1"/>
              <a:t>có</a:t>
            </a:r>
            <a:r>
              <a:rPr lang="en-US" dirty="0"/>
              <a:t> 438 589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endParaRPr lang="en-US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BC3B8EB-B8CD-DB38-3C95-9D1410552B8C}"/>
              </a:ext>
            </a:extLst>
          </p:cNvPr>
          <p:cNvSpPr/>
          <p:nvPr/>
        </p:nvSpPr>
        <p:spPr>
          <a:xfrm>
            <a:off x="5286375" y="400050"/>
            <a:ext cx="2590800" cy="1343025"/>
          </a:xfrm>
          <a:prstGeom prst="wedgeRoundRectCallout">
            <a:avLst>
              <a:gd name="adj1" fmla="val -38112"/>
              <a:gd name="adj2" fmla="val 5895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Anh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nhỉ</a:t>
            </a:r>
            <a:endParaRPr lang="en-US" dirty="0"/>
          </a:p>
        </p:txBody>
      </p:sp>
      <p:sp>
        <p:nvSpPr>
          <p:cNvPr id="9" name="Rounded Rectangle 19">
            <a:extLst>
              <a:ext uri="{FF2B5EF4-FFF2-40B4-BE49-F238E27FC236}">
                <a16:creationId xmlns:a16="http://schemas.microsoft.com/office/drawing/2014/main" id="{71956BB7-F1F4-8DDD-C074-DD423C148A25}"/>
              </a:ext>
            </a:extLst>
          </p:cNvPr>
          <p:cNvSpPr/>
          <p:nvPr/>
        </p:nvSpPr>
        <p:spPr>
          <a:xfrm>
            <a:off x="1258303" y="5486400"/>
            <a:ext cx="10238371" cy="1184456"/>
          </a:xfrm>
          <a:prstGeom prst="roundRect">
            <a:avLst/>
          </a:prstGeom>
          <a:solidFill>
            <a:srgbClr val="FFFF00">
              <a:alpha val="8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73">
              <a:defRPr/>
            </a:pPr>
            <a:r>
              <a:rPr lang="vi-VN" sz="3200" dirty="0">
                <a:solidFill>
                  <a:srgbClr val="000000"/>
                </a:solidFill>
              </a:rPr>
              <a:t>Để biết được video dạy tiếng Anh nhiều hơn video dạy hát nhạc bao nhiêu lượt xem ta làm thế nào nhỉ?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835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Irish Inspired Lucky Clover Stickers Personal Organizers for Students by Slidesgo">
  <a:themeElements>
    <a:clrScheme name="Simple Light">
      <a:dk1>
        <a:srgbClr val="042613"/>
      </a:dk1>
      <a:lt1>
        <a:srgbClr val="FFFFFF"/>
      </a:lt1>
      <a:dk2>
        <a:srgbClr val="2D9537"/>
      </a:dk2>
      <a:lt2>
        <a:srgbClr val="5A8401"/>
      </a:lt2>
      <a:accent1>
        <a:srgbClr val="82A901"/>
      </a:accent1>
      <a:accent2>
        <a:srgbClr val="8FD7EF"/>
      </a:accent2>
      <a:accent3>
        <a:srgbClr val="D4F884"/>
      </a:accent3>
      <a:accent4>
        <a:srgbClr val="FAD63B"/>
      </a:accent4>
      <a:accent5>
        <a:srgbClr val="F08316"/>
      </a:accent5>
      <a:accent6>
        <a:srgbClr val="EB6553"/>
      </a:accent6>
      <a:hlink>
        <a:srgbClr val="2D9537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81</TotalTime>
  <Words>826</Words>
  <Application>Microsoft Office PowerPoint</Application>
  <PresentationFormat>Widescreen</PresentationFormat>
  <Paragraphs>161</Paragraphs>
  <Slides>28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28</vt:i4>
      </vt:variant>
    </vt:vector>
  </HeadingPairs>
  <TitlesOfParts>
    <vt:vector size="59" baseType="lpstr">
      <vt:lpstr>微软雅黑</vt:lpstr>
      <vt:lpstr>宋体</vt:lpstr>
      <vt:lpstr>宋体</vt:lpstr>
      <vt:lpstr>.VnTime</vt:lpstr>
      <vt:lpstr>Arial</vt:lpstr>
      <vt:lpstr>Arial-Rounded</vt:lpstr>
      <vt:lpstr>Bebas Neue</vt:lpstr>
      <vt:lpstr>Calibri</vt:lpstr>
      <vt:lpstr>Calibri Light</vt:lpstr>
      <vt:lpstr>Cambria</vt:lpstr>
      <vt:lpstr>Chango</vt:lpstr>
      <vt:lpstr>Comic Sans MS</vt:lpstr>
      <vt:lpstr>等线</vt:lpstr>
      <vt:lpstr>Irish Grover</vt:lpstr>
      <vt:lpstr>ITC Avant Garde Std Bk</vt:lpstr>
      <vt:lpstr>Karla</vt:lpstr>
      <vt:lpstr>Love Ya Like A Sister</vt:lpstr>
      <vt:lpstr>Metrophobic</vt:lpstr>
      <vt:lpstr>Quicksand Medium</vt:lpstr>
      <vt:lpstr>Times New Roman</vt:lpstr>
      <vt:lpstr>Wingdings</vt:lpstr>
      <vt:lpstr>字魂27号-布丁体</vt:lpstr>
      <vt:lpstr>思源黑体 CN Normal</vt:lpstr>
      <vt:lpstr>包图主题2</vt:lpstr>
      <vt:lpstr>默认设计模板</vt:lpstr>
      <vt:lpstr>1_Office Theme</vt:lpstr>
      <vt:lpstr>2_Office Theme</vt:lpstr>
      <vt:lpstr>Default Design</vt:lpstr>
      <vt:lpstr>Printable Number Sense Activities for Pre-K by Slidesgo</vt:lpstr>
      <vt:lpstr>Irish Inspired Lucky Clover Stickers Personal Organizers for Students by Slidesgo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46</cp:revision>
  <dcterms:created xsi:type="dcterms:W3CDTF">2023-08-31T03:48:29Z</dcterms:created>
  <dcterms:modified xsi:type="dcterms:W3CDTF">2023-11-30T13:56:10Z</dcterms:modified>
  <cp:category>9Slide.vn</cp:category>
</cp:coreProperties>
</file>