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  <p:sldMasterId id="2147483716" r:id="rId2"/>
  </p:sldMasterIdLst>
  <p:notesMasterIdLst>
    <p:notesMasterId r:id="rId20"/>
  </p:notesMasterIdLst>
  <p:sldIdLst>
    <p:sldId id="394" r:id="rId3"/>
    <p:sldId id="425" r:id="rId4"/>
    <p:sldId id="340" r:id="rId5"/>
    <p:sldId id="395" r:id="rId6"/>
    <p:sldId id="344" r:id="rId7"/>
    <p:sldId id="345" r:id="rId8"/>
    <p:sldId id="426" r:id="rId9"/>
    <p:sldId id="420" r:id="rId10"/>
    <p:sldId id="384" r:id="rId11"/>
    <p:sldId id="380" r:id="rId12"/>
    <p:sldId id="422" r:id="rId13"/>
    <p:sldId id="421" r:id="rId14"/>
    <p:sldId id="392" r:id="rId15"/>
    <p:sldId id="393" r:id="rId16"/>
    <p:sldId id="427" r:id="rId17"/>
    <p:sldId id="423" r:id="rId18"/>
    <p:sldId id="400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FFFF"/>
    <a:srgbClr val="FF0000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howGuides="1">
      <p:cViewPr>
        <p:scale>
          <a:sx n="79" d="100"/>
          <a:sy n="79" d="100"/>
        </p:scale>
        <p:origin x="-300" y="-66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2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5305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6F6-7968-445C-8317-118E22BFF363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2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8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3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678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3337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6920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7490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5501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30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0815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444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03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02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55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58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29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457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2542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3170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7369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13355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52768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7054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6350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517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50580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94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4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149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6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38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86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2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60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24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1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gif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6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45.GIF"/><Relationship Id="rId5" Type="http://schemas.openxmlformats.org/officeDocument/2006/relationships/image" Target="../media/image44.wmf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2367" y="-133890"/>
            <a:ext cx="11829726" cy="654634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2" y="699496"/>
            <a:ext cx="3842035" cy="1078545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836" y="5329294"/>
            <a:ext cx="2025829" cy="1273471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25797">
            <a:off x="9634743" y="2106969"/>
            <a:ext cx="2577295" cy="2460815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975" y="5035162"/>
            <a:ext cx="1879558" cy="1657582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898096">
            <a:off x="10392193" y="1719230"/>
            <a:ext cx="869647" cy="863565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23913">
            <a:off x="1175956" y="1677722"/>
            <a:ext cx="456109" cy="480434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46023">
            <a:off x="1114805" y="2031939"/>
            <a:ext cx="1432124" cy="128492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431" y="-271803"/>
            <a:ext cx="893974" cy="1009520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8427" y="-267374"/>
            <a:ext cx="966950" cy="10885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1288" y="-165206"/>
            <a:ext cx="766263" cy="881810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57584" y="-190819"/>
            <a:ext cx="766263" cy="887891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3668007" y="169940"/>
            <a:ext cx="1578533" cy="577020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20292" y="-1142119"/>
            <a:ext cx="351427" cy="5788176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80" y="8491"/>
            <a:ext cx="2404728" cy="1382027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732" y="8491"/>
            <a:ext cx="3599935" cy="1699893"/>
          </a:xfrm>
          <a:prstGeom prst="rect">
            <a:avLst/>
          </a:prstGeom>
        </p:spPr>
      </p:pic>
      <p:sp>
        <p:nvSpPr>
          <p:cNvPr id="31" name="WordArt 5"/>
          <p:cNvSpPr>
            <a:spLocks noChangeArrowheads="1" noChangeShapeType="1" noTextEdit="1"/>
          </p:cNvSpPr>
          <p:nvPr/>
        </p:nvSpPr>
        <p:spPr bwMode="auto">
          <a:xfrm>
            <a:off x="1568314" y="697071"/>
            <a:ext cx="9055375" cy="152023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554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591" b="1" kern="10" spc="50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591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0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591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0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591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0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591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0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591" b="1" kern="10" spc="50" dirty="0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b="1" kern="10" spc="50" dirty="0" err="1">
                <a:ln w="11430"/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endParaRPr lang="en-US" sz="3591" b="1" kern="10" spc="50" dirty="0">
              <a:ln w="11430"/>
              <a:solidFill>
                <a:srgbClr val="2D2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7" y="3257974"/>
            <a:ext cx="1464950" cy="20847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51" y="5012271"/>
            <a:ext cx="1892956" cy="16575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92" y="5064708"/>
            <a:ext cx="1748455" cy="17848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87" y="5309897"/>
            <a:ext cx="2128323" cy="1534050"/>
          </a:xfrm>
          <a:prstGeom prst="rect">
            <a:avLst/>
          </a:prstGeom>
        </p:spPr>
      </p:pic>
      <p:pic>
        <p:nvPicPr>
          <p:cNvPr id="37" name="图片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2" y="-305826"/>
            <a:ext cx="1499217" cy="1613341"/>
          </a:xfrm>
          <a:prstGeom prst="rect">
            <a:avLst/>
          </a:prstGeom>
        </p:spPr>
      </p:pic>
      <p:pic>
        <p:nvPicPr>
          <p:cNvPr id="38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039894">
            <a:off x="10606260" y="2750133"/>
            <a:ext cx="869647" cy="863565"/>
          </a:xfrm>
          <a:prstGeom prst="rect">
            <a:avLst/>
          </a:prstGeom>
        </p:spPr>
      </p:pic>
      <p:pic>
        <p:nvPicPr>
          <p:cNvPr id="39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23913">
            <a:off x="6211068" y="5165688"/>
            <a:ext cx="456109" cy="48043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94934" y="1691718"/>
            <a:ext cx="6625396" cy="630841"/>
          </a:xfrm>
          <a:prstGeom prst="rect">
            <a:avLst/>
          </a:prstGeom>
          <a:noFill/>
        </p:spPr>
        <p:txBody>
          <a:bodyPr wrap="square" lIns="77459" tIns="38729" rIns="77459" bIns="38729">
            <a:spAutoFit/>
          </a:bodyPr>
          <a:lstStyle/>
          <a:p>
            <a:pPr algn="ctr">
              <a:defRPr/>
            </a:pPr>
            <a:r>
              <a:rPr lang="en-US" sz="3591" b="1" kern="10" dirty="0">
                <a:solidFill>
                  <a:srgbClr val="FF00FF"/>
                </a:solidFill>
                <a:latin typeface="Times New Roman"/>
                <a:cs typeface="Times New Roman"/>
              </a:rPr>
              <a:t>VỀ </a:t>
            </a:r>
            <a:r>
              <a:rPr lang="en-US" sz="3591" b="1" kern="10" spc="50" dirty="0">
                <a:ln w="11430"/>
                <a:solidFill>
                  <a:srgbClr val="FF00FF"/>
                </a:solidFill>
                <a:latin typeface="Times New Roman"/>
                <a:cs typeface="Times New Roman"/>
              </a:rPr>
              <a:t>DỰ GIỜ THĂM LỚP </a:t>
            </a:r>
            <a:r>
              <a:rPr lang="en-US" sz="3591" b="1" kern="10" spc="50" dirty="0" smtClean="0">
                <a:ln w="11430"/>
                <a:solidFill>
                  <a:srgbClr val="FF00FF"/>
                </a:solidFill>
                <a:latin typeface="Times New Roman"/>
                <a:cs typeface="Times New Roman"/>
              </a:rPr>
              <a:t>1E</a:t>
            </a:r>
            <a:endParaRPr lang="en-US" sz="3591" b="1" kern="10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4042697" y="2388472"/>
            <a:ext cx="3159838" cy="5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192" b="1" dirty="0" err="1">
                <a:cs typeface="Times New Roman" pitchFamily="18" charset="0"/>
              </a:rPr>
              <a:t>Môn</a:t>
            </a:r>
            <a:r>
              <a:rPr lang="en-US" sz="3192" b="1" dirty="0">
                <a:cs typeface="Times New Roman" pitchFamily="18" charset="0"/>
              </a:rPr>
              <a:t>: </a:t>
            </a:r>
            <a:r>
              <a:rPr lang="en-US" sz="3192" b="1" dirty="0" err="1">
                <a:cs typeface="Times New Roman" pitchFamily="18" charset="0"/>
              </a:rPr>
              <a:t>Tiếng</a:t>
            </a:r>
            <a:r>
              <a:rPr lang="en-US" sz="3192" b="1" dirty="0">
                <a:cs typeface="Times New Roman" pitchFamily="18" charset="0"/>
              </a:rPr>
              <a:t> </a:t>
            </a:r>
            <a:r>
              <a:rPr lang="en-US" sz="3192" b="1" dirty="0" err="1">
                <a:cs typeface="Times New Roman" pitchFamily="18" charset="0"/>
              </a:rPr>
              <a:t>Việt</a:t>
            </a:r>
            <a:endParaRPr lang="en-US" sz="3192" b="1" dirty="0">
              <a:cs typeface="Times New Roman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" y="5343117"/>
            <a:ext cx="1581990" cy="1451128"/>
          </a:xfrm>
          <a:prstGeom prst="rect">
            <a:avLst/>
          </a:prstGeom>
        </p:spPr>
      </p:pic>
      <p:pic>
        <p:nvPicPr>
          <p:cNvPr id="62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23913">
            <a:off x="576946" y="4980763"/>
            <a:ext cx="456109" cy="480434"/>
          </a:xfrm>
          <a:prstGeom prst="rect">
            <a:avLst/>
          </a:prstGeom>
        </p:spPr>
      </p:pic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941682" y="4526875"/>
            <a:ext cx="7108757" cy="52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93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Người</a:t>
            </a:r>
            <a:r>
              <a:rPr lang="en-US" sz="2793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793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thực</a:t>
            </a:r>
            <a:r>
              <a:rPr lang="en-US" sz="2793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793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hiện</a:t>
            </a:r>
            <a:r>
              <a:rPr lang="en-US" sz="2793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2793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Phạm</a:t>
            </a:r>
            <a:r>
              <a:rPr lang="en-US" sz="2793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793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Thị</a:t>
            </a:r>
            <a:r>
              <a:rPr lang="en-US" sz="2793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793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Anh</a:t>
            </a:r>
            <a:endParaRPr lang="en-US" sz="2793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5662846-01A3-4525-B347-DE672FB09E91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449" t="7277" r="28346" b="72607"/>
          <a:stretch/>
        </p:blipFill>
        <p:spPr>
          <a:xfrm>
            <a:off x="3048000" y="3119020"/>
            <a:ext cx="6555556" cy="8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0570535" y="5662019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87" y="5710489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502" y="56388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85" y="557690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25" y="56294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902" y="559602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464" y="5662864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676" y="5658618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0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325" y="642939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2213" y="3410045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6090614" y="458044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1524001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10475139" y="375072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28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27"/>
          <p:cNvSpPr/>
          <p:nvPr/>
        </p:nvSpPr>
        <p:spPr>
          <a:xfrm>
            <a:off x="3349464" y="9906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Tiếng</a:t>
            </a:r>
            <a:r>
              <a:rPr lang="en-US" sz="5400" b="1" u="sng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Việt</a:t>
            </a:r>
            <a:r>
              <a:rPr lang="en-US" sz="5400" b="1" u="sng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59815" y="2573880"/>
            <a:ext cx="2399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Tiết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42333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04"/>
            <a:ext cx="12302168" cy="6855259"/>
          </a:xfrm>
          <a:prstGeom prst="rect">
            <a:avLst/>
          </a:prstGeom>
        </p:spPr>
      </p:pic>
      <p:pic>
        <p:nvPicPr>
          <p:cNvPr id="19457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2" y="685800"/>
            <a:ext cx="4878388" cy="5334000"/>
          </a:xfrm>
        </p:spPr>
      </p:pic>
      <p:pic>
        <p:nvPicPr>
          <p:cNvPr id="3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9" y="6858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6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" t="1650" r="35114" b="2596"/>
          <a:stretch/>
        </p:blipFill>
        <p:spPr>
          <a:xfrm>
            <a:off x="533400" y="1295400"/>
            <a:ext cx="10439400" cy="441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32C787-3E0D-43A0-BAD1-8CED6CF58C93}"/>
              </a:ext>
            </a:extLst>
          </p:cNvPr>
          <p:cNvSpPr/>
          <p:nvPr/>
        </p:nvSpPr>
        <p:spPr>
          <a:xfrm>
            <a:off x="-304800" y="-24245"/>
            <a:ext cx="4741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Viết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vở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70A602-9973-44E5-A927-7E765C345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8" t="13414" r="17643" b="24739"/>
          <a:stretch/>
        </p:blipFill>
        <p:spPr>
          <a:xfrm>
            <a:off x="2819400" y="553697"/>
            <a:ext cx="6553200" cy="34219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51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2014" y="-76200"/>
            <a:ext cx="1953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4.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Đọc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: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01000" y="5029200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13639" y="4419600"/>
            <a:ext cx="9696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Đi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, </a:t>
            </a:r>
            <a:r>
              <a:rPr lang="en-US" sz="4000" dirty="0" err="1" smtClean="0"/>
              <a:t>Hà</a:t>
            </a:r>
            <a:r>
              <a:rPr lang="en-US" sz="4000" dirty="0" smtClean="0"/>
              <a:t> </a:t>
            </a:r>
            <a:r>
              <a:rPr lang="en-US" sz="4000" dirty="0" err="1" smtClean="0"/>
              <a:t>thấy</a:t>
            </a:r>
            <a:r>
              <a:rPr lang="en-US" sz="4000" dirty="0" smtClean="0"/>
              <a:t> </a:t>
            </a:r>
            <a:r>
              <a:rPr lang="en-US" sz="4000" dirty="0" err="1" smtClean="0"/>
              <a:t>mấy</a:t>
            </a:r>
            <a:r>
              <a:rPr lang="en-US" sz="4000" dirty="0" smtClean="0"/>
              <a:t> </a:t>
            </a:r>
            <a:r>
              <a:rPr lang="en-US" sz="4000" dirty="0" err="1" smtClean="0"/>
              <a:t>khóm</a:t>
            </a:r>
            <a:r>
              <a:rPr lang="en-US" sz="4000" dirty="0" smtClean="0"/>
              <a:t> </a:t>
            </a:r>
            <a:r>
              <a:rPr lang="en-US" sz="4000" dirty="0" err="1" smtClean="0"/>
              <a:t>cúc</a:t>
            </a:r>
            <a:r>
              <a:rPr lang="en-US" sz="4000" dirty="0" smtClean="0"/>
              <a:t>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nở</a:t>
            </a:r>
            <a:r>
              <a:rPr lang="en-US" sz="4000" dirty="0" smtClean="0"/>
              <a:t> </a:t>
            </a:r>
            <a:r>
              <a:rPr lang="en-US" sz="4000" dirty="0" err="1" smtClean="0"/>
              <a:t>rực</a:t>
            </a:r>
            <a:r>
              <a:rPr lang="en-US" sz="4000" dirty="0" smtClean="0"/>
              <a:t> </a:t>
            </a:r>
            <a:r>
              <a:rPr lang="en-US" sz="4000" dirty="0" err="1" smtClean="0"/>
              <a:t>rỡ</a:t>
            </a:r>
            <a:r>
              <a:rPr lang="en-US" sz="4000" dirty="0" smtClean="0"/>
              <a:t>. </a:t>
            </a:r>
            <a:r>
              <a:rPr lang="en-US" sz="4000" dirty="0" err="1" smtClean="0"/>
              <a:t>Hà</a:t>
            </a:r>
            <a:r>
              <a:rPr lang="en-US" sz="4000" dirty="0" smtClean="0"/>
              <a:t> </a:t>
            </a:r>
            <a:r>
              <a:rPr lang="en-US" sz="4000" dirty="0" err="1" smtClean="0"/>
              <a:t>hái</a:t>
            </a:r>
            <a:r>
              <a:rPr lang="en-US" sz="4000" dirty="0" smtClean="0"/>
              <a:t> </a:t>
            </a:r>
            <a:r>
              <a:rPr lang="en-US" sz="4000" dirty="0" err="1" smtClean="0"/>
              <a:t>cúc</a:t>
            </a:r>
            <a:r>
              <a:rPr lang="en-US" sz="4000" dirty="0" smtClean="0"/>
              <a:t>, </a:t>
            </a:r>
            <a:r>
              <a:rPr lang="en-US" sz="4000" dirty="0" err="1" smtClean="0"/>
              <a:t>cắm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cốc</a:t>
            </a:r>
            <a:r>
              <a:rPr lang="en-US" sz="4000" dirty="0" smtClean="0"/>
              <a:t> </a:t>
            </a:r>
            <a:r>
              <a:rPr lang="en-US" sz="4000" dirty="0" err="1" smtClean="0"/>
              <a:t>rồi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ngay</a:t>
            </a:r>
            <a:r>
              <a:rPr lang="en-US" sz="4000" dirty="0" smtClean="0"/>
              <a:t> </a:t>
            </a:r>
            <a:r>
              <a:rPr lang="en-US" sz="4000" dirty="0" err="1" smtClean="0"/>
              <a:t>ngắn</a:t>
            </a:r>
            <a:r>
              <a:rPr lang="en-US" sz="4000" dirty="0" smtClean="0"/>
              <a:t> 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bàn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. </a:t>
            </a:r>
            <a:r>
              <a:rPr lang="en-US" sz="4000" dirty="0" err="1" smtClean="0"/>
              <a:t>Mẹ</a:t>
            </a:r>
            <a:r>
              <a:rPr lang="en-US" sz="4000" dirty="0" smtClean="0"/>
              <a:t> </a:t>
            </a:r>
            <a:r>
              <a:rPr lang="en-US" sz="4000" dirty="0" err="1" smtClean="0"/>
              <a:t>tấm</a:t>
            </a:r>
            <a:r>
              <a:rPr lang="en-US" sz="4000" dirty="0" smtClean="0"/>
              <a:t> </a:t>
            </a:r>
            <a:r>
              <a:rPr lang="en-US" sz="4000" dirty="0" err="1" smtClean="0"/>
              <a:t>tắc</a:t>
            </a:r>
            <a:r>
              <a:rPr lang="en-US" sz="4000" dirty="0" smtClean="0"/>
              <a:t> </a:t>
            </a:r>
            <a:r>
              <a:rPr lang="en-US" sz="4000" dirty="0" err="1" smtClean="0"/>
              <a:t>khen</a:t>
            </a:r>
            <a:r>
              <a:rPr lang="en-US" sz="4000" dirty="0" smtClean="0"/>
              <a:t> </a:t>
            </a:r>
            <a:r>
              <a:rPr lang="en-US" sz="4000" dirty="0" err="1" smtClean="0"/>
              <a:t>Hà</a:t>
            </a:r>
            <a:r>
              <a:rPr lang="en-US" sz="4000" dirty="0" smtClean="0"/>
              <a:t> </a:t>
            </a:r>
            <a:r>
              <a:rPr lang="en-US" sz="4000" dirty="0" err="1" smtClean="0"/>
              <a:t>khéo</a:t>
            </a:r>
            <a:r>
              <a:rPr lang="en-US" sz="4000" dirty="0" smtClean="0"/>
              <a:t> </a:t>
            </a:r>
            <a:r>
              <a:rPr lang="en-US" sz="4000" dirty="0" err="1" smtClean="0"/>
              <a:t>tay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134600" y="5060367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5638800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81800" y="5657935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2285" y="6248400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49285" y="5029200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1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-4815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Say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mê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Content Placeholder 3" descr="1"/>
          <p:cNvPicPr>
            <a:picLocks noChangeAspect="1"/>
          </p:cNvPicPr>
          <p:nvPr/>
        </p:nvPicPr>
        <p:blipFill rotWithShape="1">
          <a:blip r:embed="rId2"/>
          <a:srcRect l="2744" t="2284" r="80570" b="89484"/>
          <a:stretch/>
        </p:blipFill>
        <p:spPr>
          <a:xfrm>
            <a:off x="-10886" y="76200"/>
            <a:ext cx="2373086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5D615E-6C2A-4123-B2B7-C11F6429B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" t="12281" r="4509"/>
          <a:stretch/>
        </p:blipFill>
        <p:spPr>
          <a:xfrm>
            <a:off x="990600" y="782847"/>
            <a:ext cx="10668000" cy="60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89790" y="914400"/>
            <a:ext cx="3411210" cy="1543050"/>
            <a:chOff x="384" y="1680"/>
            <a:chExt cx="1680" cy="9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4400">
                <a:cs typeface="Times New Roman" pitchFamily="18" charset="0"/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53000" y="838200"/>
            <a:ext cx="14028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0497" y="838200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600200"/>
            <a:ext cx="1965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ó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-29953"/>
            <a:ext cx="6021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47:    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ôc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uc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ư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477" y="2667000"/>
            <a:ext cx="113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h</a:t>
            </a:r>
            <a:r>
              <a:rPr lang="en-US" sz="4400" b="1" dirty="0" err="1" smtClean="0"/>
              <a:t>ọc</a:t>
            </a:r>
            <a:r>
              <a:rPr lang="en-US" sz="4400" b="1" dirty="0" smtClean="0"/>
              <a:t>   </a:t>
            </a:r>
            <a:r>
              <a:rPr lang="en-US" sz="4400" b="1" dirty="0" err="1" smtClean="0"/>
              <a:t>sóc</a:t>
            </a:r>
            <a:r>
              <a:rPr lang="en-US" sz="4400" b="1" dirty="0" smtClean="0"/>
              <a:t>     </a:t>
            </a:r>
            <a:r>
              <a:rPr lang="en-US" sz="4400" b="1" dirty="0" err="1" smtClean="0"/>
              <a:t>cốc</a:t>
            </a:r>
            <a:r>
              <a:rPr lang="en-US" sz="4400" b="1" dirty="0" smtClean="0"/>
              <a:t>     </a:t>
            </a:r>
            <a:r>
              <a:rPr lang="en-US" sz="4400" b="1" dirty="0" err="1" smtClean="0"/>
              <a:t>lộc</a:t>
            </a:r>
            <a:r>
              <a:rPr lang="en-US" sz="4400" b="1" dirty="0" smtClean="0"/>
              <a:t>    </a:t>
            </a:r>
            <a:r>
              <a:rPr lang="en-US" sz="4400" b="1" dirty="0" err="1" smtClean="0"/>
              <a:t>chục</a:t>
            </a:r>
            <a:r>
              <a:rPr lang="en-US" sz="4400" b="1" dirty="0" smtClean="0"/>
              <a:t>    </a:t>
            </a:r>
            <a:r>
              <a:rPr lang="en-US" sz="4400" b="1" dirty="0" err="1" smtClean="0"/>
              <a:t>cúc</a:t>
            </a:r>
            <a:r>
              <a:rPr lang="en-US" sz="4400" b="1" dirty="0" smtClean="0"/>
              <a:t>   </a:t>
            </a:r>
            <a:r>
              <a:rPr lang="en-US" sz="4400" b="1" dirty="0" err="1" smtClean="0"/>
              <a:t>đức</a:t>
            </a:r>
            <a:r>
              <a:rPr lang="en-US" sz="4400" b="1" dirty="0" smtClean="0"/>
              <a:t>   </a:t>
            </a:r>
            <a:r>
              <a:rPr lang="en-US" sz="4400" b="1" dirty="0" err="1" smtClean="0"/>
              <a:t>mực</a:t>
            </a:r>
            <a:r>
              <a:rPr lang="en-US" sz="4400" b="1" dirty="0" smtClean="0"/>
              <a:t>   </a:t>
            </a:r>
            <a:endParaRPr lang="en-US" sz="4400" b="1" dirty="0"/>
          </a:p>
        </p:txBody>
      </p:sp>
      <p:sp>
        <p:nvSpPr>
          <p:cNvPr id="14" name="Rectangle 13"/>
          <p:cNvSpPr/>
          <p:nvPr/>
        </p:nvSpPr>
        <p:spPr>
          <a:xfrm>
            <a:off x="4876800" y="3352884"/>
            <a:ext cx="3875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máy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xúc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29600" y="3352800"/>
            <a:ext cx="3542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mực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3429084"/>
            <a:ext cx="280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sóc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3429084"/>
            <a:ext cx="3869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ái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cốc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372" y="4267200"/>
            <a:ext cx="110866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Đi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học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về</a:t>
            </a:r>
            <a:r>
              <a:rPr lang="en-US" sz="4400" dirty="0" smtClean="0">
                <a:solidFill>
                  <a:srgbClr val="002060"/>
                </a:solidFill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</a:rPr>
              <a:t>Hà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thấy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mấy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khóm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cúc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đã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nở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rực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rỡ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</a:rPr>
              <a:t>Hà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hái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cúc</a:t>
            </a:r>
            <a:r>
              <a:rPr lang="en-US" sz="4400" dirty="0" smtClean="0">
                <a:solidFill>
                  <a:srgbClr val="002060"/>
                </a:solidFill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</a:rPr>
              <a:t>cắm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vào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cốc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rồi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ngay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ngắn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trên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bàn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học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</a:rPr>
              <a:t>Mẹ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tấm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tắc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khen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Hà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khéo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tay</a:t>
            </a:r>
            <a:r>
              <a:rPr lang="en-US" sz="4400" dirty="0" smtClean="0">
                <a:solidFill>
                  <a:srgbClr val="002060"/>
                </a:solidFill>
              </a:rPr>
              <a:t>.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0"/>
            <a:ext cx="11983720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2" y="2416315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66409" y="1295400"/>
            <a:ext cx="5015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084" y="-301832"/>
            <a:ext cx="12161837" cy="69233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E9BB62-F499-4BAA-ADC6-8DF93D9E3215}"/>
              </a:ext>
            </a:extLst>
          </p:cNvPr>
          <p:cNvSpPr/>
          <p:nvPr/>
        </p:nvSpPr>
        <p:spPr>
          <a:xfrm>
            <a:off x="541677" y="1059836"/>
            <a:ext cx="10183972" cy="313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Chân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cảm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ơn</a:t>
            </a:r>
            <a:endParaRPr lang="en-US" sz="6583" b="1" kern="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thầy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cô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giáo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đã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dự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giờ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thăm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583" b="1" kern="0" dirty="0" err="1">
                <a:solidFill>
                  <a:srgbClr val="FF0000"/>
                </a:solidFill>
                <a:cs typeface="Times New Roman" pitchFamily="18" charset="0"/>
              </a:rPr>
              <a:t>lớp</a:t>
            </a:r>
            <a:r>
              <a:rPr lang="en-US" sz="6583" b="1" kern="0" dirty="0">
                <a:solidFill>
                  <a:srgbClr val="FF0000"/>
                </a:solidFill>
                <a:cs typeface="Times New Roman" pitchFamily="18" charset="0"/>
              </a:rPr>
              <a:t> 1A1  </a:t>
            </a:r>
          </a:p>
        </p:txBody>
      </p:sp>
    </p:spTree>
    <p:extLst>
      <p:ext uri="{BB962C8B-B14F-4D97-AF65-F5344CB8AC3E}">
        <p14:creationId xmlns:p14="http://schemas.microsoft.com/office/powerpoint/2010/main" val="402407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124" b="11165"/>
          <a:stretch/>
        </p:blipFill>
        <p:spPr>
          <a:xfrm>
            <a:off x="8335692" y="914400"/>
            <a:ext cx="3736710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2331940"/>
            <a:ext cx="1901483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38" b="1" dirty="0" err="1">
                <a:solidFill>
                  <a:srgbClr val="0000FF"/>
                </a:solidFill>
                <a:cs typeface="Times New Roman" pitchFamily="18" charset="0"/>
              </a:rPr>
              <a:t>b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ác</a:t>
            </a:r>
            <a:r>
              <a:rPr lang="en-US" sz="5538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sĩ</a:t>
            </a:r>
            <a:endParaRPr lang="en-US" sz="5538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8696" y="2312045"/>
            <a:ext cx="2337499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38" b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ắc</a:t>
            </a:r>
            <a:r>
              <a:rPr lang="en-US" sz="5538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áo</a:t>
            </a:r>
            <a:endParaRPr lang="en-US" sz="5538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0042" y="3361363"/>
            <a:ext cx="2967479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38" b="1" dirty="0" err="1">
                <a:solidFill>
                  <a:srgbClr val="0000FF"/>
                </a:solidFill>
                <a:cs typeface="Times New Roman" pitchFamily="18" charset="0"/>
              </a:rPr>
              <a:t>b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ản</a:t>
            </a:r>
            <a:r>
              <a:rPr lang="en-US" sz="5538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nhạc</a:t>
            </a:r>
            <a:endParaRPr lang="en-US" sz="5538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1532" y="3323880"/>
            <a:ext cx="2534668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38" b="1" dirty="0" err="1">
                <a:solidFill>
                  <a:srgbClr val="0000FF"/>
                </a:solidFill>
                <a:cs typeface="Times New Roman" pitchFamily="18" charset="0"/>
              </a:rPr>
              <a:t>q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uả</a:t>
            </a:r>
            <a:r>
              <a:rPr lang="en-US" sz="5538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gấc</a:t>
            </a:r>
            <a:endParaRPr lang="en-US" sz="5538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714" y="5030219"/>
            <a:ext cx="5960286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38" b="1" dirty="0">
                <a:solidFill>
                  <a:srgbClr val="0000FF"/>
                </a:solidFill>
                <a:cs typeface="Times New Roman" pitchFamily="18" charset="0"/>
              </a:rPr>
              <a:t>Sa Pa 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5538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Thác</a:t>
            </a:r>
            <a:r>
              <a:rPr lang="en-US" sz="5538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538" b="1" dirty="0" err="1" smtClean="0">
                <a:solidFill>
                  <a:srgbClr val="0000FF"/>
                </a:solidFill>
                <a:cs typeface="Times New Roman" pitchFamily="18" charset="0"/>
              </a:rPr>
              <a:t>Bạc</a:t>
            </a:r>
            <a:r>
              <a:rPr lang="en-US" sz="5538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5538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6812" y="291014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Tiếng</a:t>
            </a:r>
            <a:r>
              <a:rPr lang="en-US" sz="4400" b="1" u="sng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Việt</a:t>
            </a:r>
            <a:r>
              <a:rPr lang="en-US" sz="4400" b="1" u="sng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en-US" sz="44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4561" r="20000" b="4328"/>
          <a:stretch/>
        </p:blipFill>
        <p:spPr>
          <a:xfrm>
            <a:off x="10354807" y="1392416"/>
            <a:ext cx="1511804" cy="1811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4000" r="11201" b="7600"/>
          <a:stretch/>
        </p:blipFill>
        <p:spPr>
          <a:xfrm>
            <a:off x="10192310" y="4768776"/>
            <a:ext cx="1696072" cy="1841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r="16238"/>
          <a:stretch/>
        </p:blipFill>
        <p:spPr>
          <a:xfrm>
            <a:off x="9391968" y="3173927"/>
            <a:ext cx="1885646" cy="1741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52" y="1353011"/>
            <a:ext cx="1709610" cy="1752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06" y="4986579"/>
            <a:ext cx="1701398" cy="1719021"/>
          </a:xfrm>
          <a:prstGeom prst="rect">
            <a:avLst/>
          </a:prstGeom>
        </p:spPr>
      </p:pic>
      <p:pic>
        <p:nvPicPr>
          <p:cNvPr id="16" name="Picture 32" descr="butterflies_flowers_md_clr">
            <a:extLst>
              <a:ext uri="{FF2B5EF4-FFF2-40B4-BE49-F238E27FC236}">
                <a16:creationId xmlns="" xmlns:a16="http://schemas.microsoft.com/office/drawing/2014/main" id="{8B028D1F-C021-4E7E-81D5-761C038CA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312" y="3746146"/>
            <a:ext cx="1530894" cy="15891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856030" y="1145324"/>
            <a:ext cx="4382970" cy="845202"/>
          </a:xfrm>
          <a:prstGeom prst="rect">
            <a:avLst/>
          </a:prstGeom>
          <a:noFill/>
        </p:spPr>
        <p:txBody>
          <a:bodyPr wrap="square" lIns="105508" tIns="52754" rIns="105508" bIns="527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pitchFamily="34" charset="0"/>
              </a:rPr>
              <a:t>KHỞI ĐỘNG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3" t="26197" r="26428" b="21408"/>
          <a:stretch/>
        </p:blipFill>
        <p:spPr>
          <a:xfrm>
            <a:off x="685800" y="328165"/>
            <a:ext cx="6859618" cy="4923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86" t="21697" r="714" b="10378"/>
          <a:stretch/>
        </p:blipFill>
        <p:spPr>
          <a:xfrm>
            <a:off x="7545418" y="328164"/>
            <a:ext cx="4646582" cy="4915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5867400"/>
            <a:ext cx="685800" cy="57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006447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324600" y="25908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287000" y="4292825"/>
            <a:ext cx="1426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4225498"/>
            <a:ext cx="1426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1. </a:t>
            </a:r>
            <a:r>
              <a:rPr lang="en-US" sz="3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Nhận</a:t>
            </a:r>
            <a:r>
              <a:rPr lang="en-US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en-US" sz="3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5334000"/>
            <a:ext cx="10418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Ở </a:t>
            </a:r>
            <a:r>
              <a:rPr lang="en-US" sz="4800" b="1" dirty="0" err="1" smtClean="0"/>
              <a:t>góc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vườn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cạnh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gốc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cau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khóm</a:t>
            </a:r>
            <a:r>
              <a:rPr lang="en-US" sz="4800" b="1" dirty="0" smtClean="0"/>
              <a:t> </a:t>
            </a:r>
            <a:r>
              <a:rPr lang="en-US" sz="4800" b="1" dirty="0" err="1"/>
              <a:t>c</a:t>
            </a:r>
            <a:r>
              <a:rPr lang="en-US" sz="4800" b="1" dirty="0" err="1" smtClean="0"/>
              <a:t>úc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vàng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rực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5334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oc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5334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ôc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10800" y="5334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</a:rPr>
              <a:t>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6057572"/>
            <a:ext cx="1143000" cy="7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ư</a:t>
            </a:r>
            <a:r>
              <a:rPr lang="en-US" sz="4800" b="1" dirty="0" err="1" smtClean="0">
                <a:solidFill>
                  <a:srgbClr val="FF0000"/>
                </a:solidFill>
              </a:rPr>
              <a:t>c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Trang Sổ Lập Kế Hoạch, Adobe Illustrator, Tã Vải, Hình Nền, Tranh, Manualidad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pic>
        <p:nvPicPr>
          <p:cNvPr id="1032" name="Picture 8" descr="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4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9" y="0"/>
            <a:ext cx="11887200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1316" y="390690"/>
            <a:ext cx="336061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Bài</a:t>
            </a:r>
            <a:r>
              <a:rPr lang="en-US" sz="44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47: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3390" y="1382837"/>
            <a:ext cx="8057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ôc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  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uc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  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ưc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1371600"/>
            <a:ext cx="881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1371600"/>
            <a:ext cx="881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367705"/>
            <a:ext cx="940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8044" y="1375271"/>
            <a:ext cx="80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0" y="1371600"/>
            <a:ext cx="859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78515" y="1388346"/>
            <a:ext cx="741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40959" y="1371600"/>
            <a:ext cx="1172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c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1371600"/>
            <a:ext cx="854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2868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7" y="-152400"/>
            <a:ext cx="1903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2769471" y="1975058"/>
            <a:ext cx="4390226" cy="2319338"/>
            <a:chOff x="384" y="1680"/>
            <a:chExt cx="1680" cy="9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2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424549" y="878527"/>
            <a:ext cx="809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05401" y="2123672"/>
            <a:ext cx="1402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6600" y="870168"/>
            <a:ext cx="3475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891103"/>
            <a:ext cx="889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05989" y="3231278"/>
            <a:ext cx="1965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</a:t>
            </a: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28646" y="-29953"/>
            <a:ext cx="6021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ôc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uc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ư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7" name="Content Placeholder 15">
            <a:extLst>
              <a:ext uri="{FF2B5EF4-FFF2-40B4-BE49-F238E27FC236}">
                <a16:creationId xmlns="" xmlns:a16="http://schemas.microsoft.com/office/drawing/2014/main" id="{50FDB63C-438F-4737-B476-01B0B0A00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81" t="52867" r="40297" b="40569"/>
          <a:stretch/>
        </p:blipFill>
        <p:spPr>
          <a:xfrm>
            <a:off x="5023838" y="3432245"/>
            <a:ext cx="198453" cy="156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8768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h</a:t>
            </a:r>
            <a:r>
              <a:rPr lang="en-US" sz="4000" b="1" dirty="0" err="1" smtClean="0"/>
              <a:t>ọc</a:t>
            </a:r>
            <a:r>
              <a:rPr lang="en-US" sz="4000" b="1" dirty="0" smtClean="0"/>
              <a:t>     </a:t>
            </a:r>
            <a:r>
              <a:rPr lang="en-US" sz="4000" b="1" dirty="0" err="1" smtClean="0"/>
              <a:t>sóc</a:t>
            </a:r>
            <a:r>
              <a:rPr lang="en-US" sz="4000" b="1" dirty="0" smtClean="0"/>
              <a:t>     </a:t>
            </a:r>
            <a:r>
              <a:rPr lang="en-US" sz="4000" b="1" dirty="0" err="1" smtClean="0"/>
              <a:t>cốc</a:t>
            </a:r>
            <a:r>
              <a:rPr lang="en-US" sz="4000" b="1" dirty="0" smtClean="0"/>
              <a:t>     </a:t>
            </a:r>
            <a:r>
              <a:rPr lang="en-US" sz="4000" b="1" dirty="0" err="1" smtClean="0"/>
              <a:t>lộc</a:t>
            </a:r>
            <a:r>
              <a:rPr lang="en-US" sz="4000" b="1" dirty="0" smtClean="0"/>
              <a:t>    </a:t>
            </a:r>
            <a:r>
              <a:rPr lang="en-US" sz="4000" b="1" dirty="0" err="1" smtClean="0"/>
              <a:t>chục</a:t>
            </a:r>
            <a:r>
              <a:rPr lang="en-US" sz="4000" b="1" dirty="0" smtClean="0"/>
              <a:t>      </a:t>
            </a:r>
            <a:r>
              <a:rPr lang="en-US" sz="4000" b="1" dirty="0" err="1" smtClean="0"/>
              <a:t>cúc</a:t>
            </a:r>
            <a:r>
              <a:rPr lang="en-US" sz="4000" b="1" dirty="0" smtClean="0"/>
              <a:t>    </a:t>
            </a:r>
            <a:r>
              <a:rPr lang="en-US" sz="4000" b="1" dirty="0" err="1" smtClean="0"/>
              <a:t>đức</a:t>
            </a:r>
            <a:r>
              <a:rPr lang="en-US" sz="4000" b="1" dirty="0" smtClean="0"/>
              <a:t>      </a:t>
            </a:r>
            <a:r>
              <a:rPr lang="en-US" sz="4000" b="1" dirty="0" err="1" smtClean="0"/>
              <a:t>mực</a:t>
            </a:r>
            <a:r>
              <a:rPr lang="en-US" sz="4000" b="1" dirty="0" smtClean="0"/>
              <a:t> 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205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1 L 0.05221 0.181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19" grpId="0"/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48200" y="4016598"/>
            <a:ext cx="4541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máy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xúc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7200" y="4016514"/>
            <a:ext cx="3542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mực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" r="75608" b="38081"/>
          <a:stretch/>
        </p:blipFill>
        <p:spPr>
          <a:xfrm>
            <a:off x="457200" y="1311730"/>
            <a:ext cx="2209800" cy="24202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5" t="7697" r="60314" b="38412"/>
          <a:stretch/>
        </p:blipFill>
        <p:spPr>
          <a:xfrm>
            <a:off x="3124200" y="1066800"/>
            <a:ext cx="1920456" cy="2742547"/>
          </a:xfrm>
          <a:prstGeom prst="rect">
            <a:avLst/>
          </a:prstGeom>
        </p:spPr>
      </p:pic>
      <p:pic>
        <p:nvPicPr>
          <p:cNvPr id="7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" y="34987"/>
            <a:ext cx="1650853" cy="88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4016514"/>
            <a:ext cx="280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sóc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52" t="11976" r="6268" b="37127"/>
          <a:stretch/>
        </p:blipFill>
        <p:spPr>
          <a:xfrm>
            <a:off x="8579357" y="1270526"/>
            <a:ext cx="2545843" cy="2461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83" r="29444" b="34133"/>
          <a:stretch/>
        </p:blipFill>
        <p:spPr>
          <a:xfrm>
            <a:off x="5562600" y="1278547"/>
            <a:ext cx="2547343" cy="246145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57400" y="4016514"/>
            <a:ext cx="3869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ái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cốc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7" y="-152400"/>
            <a:ext cx="1903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89790" y="914400"/>
            <a:ext cx="3792210" cy="2057400"/>
            <a:chOff x="384" y="1680"/>
            <a:chExt cx="1680" cy="9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4400">
                <a:cs typeface="Times New Roman" pitchFamily="18" charset="0"/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260903" y="983159"/>
            <a:ext cx="14028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98315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2046288"/>
            <a:ext cx="1965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ó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646" y="-29953"/>
            <a:ext cx="6021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oc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ôc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uc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ư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477" y="3200400"/>
            <a:ext cx="113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h</a:t>
            </a:r>
            <a:r>
              <a:rPr lang="en-US" sz="4400" b="1" dirty="0" err="1" smtClean="0"/>
              <a:t>ọc</a:t>
            </a:r>
            <a:r>
              <a:rPr lang="en-US" sz="4400" b="1" dirty="0" smtClean="0"/>
              <a:t>   </a:t>
            </a:r>
            <a:r>
              <a:rPr lang="en-US" sz="4400" b="1" dirty="0" err="1" smtClean="0"/>
              <a:t>sóc</a:t>
            </a:r>
            <a:r>
              <a:rPr lang="en-US" sz="4400" b="1" dirty="0" smtClean="0"/>
              <a:t>     </a:t>
            </a:r>
            <a:r>
              <a:rPr lang="en-US" sz="4400" b="1" dirty="0" err="1" smtClean="0"/>
              <a:t>cốc</a:t>
            </a:r>
            <a:r>
              <a:rPr lang="en-US" sz="4400" b="1" dirty="0" smtClean="0"/>
              <a:t>     </a:t>
            </a:r>
            <a:r>
              <a:rPr lang="en-US" sz="4400" b="1" dirty="0" err="1" smtClean="0"/>
              <a:t>lộc</a:t>
            </a:r>
            <a:r>
              <a:rPr lang="en-US" sz="4400" b="1" dirty="0" smtClean="0"/>
              <a:t>    </a:t>
            </a:r>
            <a:r>
              <a:rPr lang="en-US" sz="4400" b="1" dirty="0" err="1" smtClean="0"/>
              <a:t>chục</a:t>
            </a:r>
            <a:r>
              <a:rPr lang="en-US" sz="4400" b="1" dirty="0" smtClean="0"/>
              <a:t>      </a:t>
            </a:r>
            <a:r>
              <a:rPr lang="en-US" sz="4400" b="1" dirty="0" err="1" smtClean="0"/>
              <a:t>cúc</a:t>
            </a:r>
            <a:r>
              <a:rPr lang="en-US" sz="4400" b="1" dirty="0" smtClean="0"/>
              <a:t>   </a:t>
            </a:r>
            <a:r>
              <a:rPr lang="en-US" sz="4400" b="1" dirty="0" err="1" smtClean="0"/>
              <a:t>đức</a:t>
            </a:r>
            <a:r>
              <a:rPr lang="en-US" sz="4400" b="1" dirty="0" smtClean="0"/>
              <a:t>   </a:t>
            </a:r>
            <a:r>
              <a:rPr lang="en-US" sz="4400" b="1" dirty="0" err="1" smtClean="0"/>
              <a:t>mực</a:t>
            </a:r>
            <a:r>
              <a:rPr lang="en-US" sz="4400" b="1" dirty="0" smtClean="0"/>
              <a:t>   </a:t>
            </a:r>
            <a:endParaRPr lang="en-US" sz="4400" b="1" dirty="0"/>
          </a:p>
        </p:txBody>
      </p:sp>
      <p:sp>
        <p:nvSpPr>
          <p:cNvPr id="17" name="Rectangle 16"/>
          <p:cNvSpPr/>
          <p:nvPr/>
        </p:nvSpPr>
        <p:spPr>
          <a:xfrm>
            <a:off x="4876800" y="5692914"/>
            <a:ext cx="3875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máy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xúc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5692830"/>
            <a:ext cx="3542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mực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5769114"/>
            <a:ext cx="280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sóc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200" y="5769114"/>
            <a:ext cx="3869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ái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cốc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4" r="75608" b="38081"/>
          <a:stretch/>
        </p:blipFill>
        <p:spPr>
          <a:xfrm>
            <a:off x="914400" y="4085772"/>
            <a:ext cx="1486197" cy="16277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35" t="7697" r="60314" b="38412"/>
          <a:stretch/>
        </p:blipFill>
        <p:spPr>
          <a:xfrm>
            <a:off x="3367950" y="4191000"/>
            <a:ext cx="1051650" cy="15018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52" t="11976" r="6268" b="37127"/>
          <a:stretch/>
        </p:blipFill>
        <p:spPr>
          <a:xfrm>
            <a:off x="9067800" y="4343400"/>
            <a:ext cx="1752599" cy="12373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83" r="29444" b="34133"/>
          <a:stretch/>
        </p:blipFill>
        <p:spPr>
          <a:xfrm>
            <a:off x="6095999" y="4267200"/>
            <a:ext cx="1375979" cy="13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" t="1650" r="35114" b="2596"/>
          <a:stretch/>
        </p:blipFill>
        <p:spPr>
          <a:xfrm>
            <a:off x="762000" y="1315453"/>
            <a:ext cx="10479505" cy="441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32C787-3E0D-43A0-BAD1-8CED6CF58C93}"/>
              </a:ext>
            </a:extLst>
          </p:cNvPr>
          <p:cNvSpPr/>
          <p:nvPr/>
        </p:nvSpPr>
        <p:spPr>
          <a:xfrm>
            <a:off x="-304800" y="-24245"/>
            <a:ext cx="4741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3. </a:t>
            </a:r>
            <a:r>
              <a:rPr lang="en-US" sz="3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Viết</a:t>
            </a:r>
            <a:r>
              <a:rPr lang="en-US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bảng</a:t>
            </a:r>
            <a:r>
              <a:rPr lang="en-US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con:</a:t>
            </a:r>
          </a:p>
        </p:txBody>
      </p:sp>
    </p:spTree>
    <p:extLst>
      <p:ext uri="{BB962C8B-B14F-4D97-AF65-F5344CB8AC3E}">
        <p14:creationId xmlns:p14="http://schemas.microsoft.com/office/powerpoint/2010/main" val="3811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%5B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-15240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84664"/>
            <a:ext cx="18288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789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71800" y="1273742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Giải</a:t>
            </a:r>
            <a:r>
              <a:rPr lang="en-US" sz="7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lao</a:t>
            </a:r>
            <a:endParaRPr lang="en-US" sz="7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53 C -0.02014 0.09478 -0.00885 0.09339 -0.03316 0.11489 C -0.03646 0.11789 -0.0408 0.11813 -0.04427 0.12067 C -0.04896 0.12414 -0.05312 0.12876 -0.05764 0.13246 C -0.06875 0.14147 -0.07864 0.15396 -0.09097 0.15927 C -0.1283 0.17568 -0.16285 0.20065 -0.20208 0.20943 C -0.21892 0.22076 -0.23767 0.23001 -0.25538 0.23902 C -0.26198 0.24249 -0.26875 0.24503 -0.27535 0.24804 C -0.2776 0.24896 -0.28194 0.25081 -0.28194 0.25081 C -0.29982 0.24989 -0.31771 0.24966 -0.33541 0.24804 C -0.35069 0.24665 -0.36545 0.23371 -0.37986 0.22723 C -0.39462 0.21383 -0.39462 0.20828 -0.40208 0.18886 C -0.40798 0.15534 -0.40798 0.12229 -0.40208 0.08807 C -0.40312 0.05456 -0.39479 0.00902 -0.4243 -0.00069 C -0.43472 -0.00971 -0.44618 -0.0104 -0.45764 -0.01549 C -0.48073 -0.02566 -0.50226 -0.03444 -0.52639 -0.03906 C -0.54791 -0.04854 -0.50694 -0.03097 -0.55538 -0.04785 C -0.5691 -0.0527 -0.57951 -0.05917 -0.59305 -0.06264 C -0.60781 -0.06172 -0.62291 -0.0631 -0.6375 -0.05987 C -0.64774 -0.05756 -0.6566 -0.04923 -0.66649 -0.04507 C -0.67934 -0.0319 -0.68663 -0.01895 -0.69531 -0.00069 C -0.69809 0.00532 -0.70416 0.01711 -0.70416 0.01711 C -0.70937 0.04439 -0.70521 0.03421 -0.71319 0.0497 C -0.71649 0.0675 -0.7191 0.08507 -0.72205 0.10287 C -0.72361 0.11212 -0.725 0.12991 -0.72864 0.13847 C -0.73021 0.14217 -0.73351 0.14402 -0.73541 0.14725 C -0.74357 0.16112 -0.7434 0.17199 -0.75538 0.17684 C -0.76041 0.17245 -0.76528 0.16898 -0.76875 0.16205 C -0.78125 0.13708 -0.75642 0.17199 -0.7776 0.14448 C -0.78107 0.13015 -0.7842 0.11766 -0.78646 0.10287 C -0.78559 0.08022 -0.78958 0.05525 -0.78194 0.03491 C -0.75781 -0.02959 -0.71215 -0.03398 -0.66423 -0.04207 C -0.56198 -0.04114 -0.45989 -0.04207 -0.35764 -0.03906 C -0.34566 -0.03883 -0.33472 -0.02173 -0.32205 -0.01826 C -0.31111 -0.00416 -0.2901 0.01919 -0.27535 0.0289 C -0.27309 0.0319 -0.27153 0.03583 -0.26875 0.03791 C -0.26614 0.03999 -0.26232 0.03861 -0.25972 0.04092 C -0.23802 0.06149 -0.26528 0.04716 -0.24653 0.05571 C -0.23576 0.06635 -0.22604 0.0779 -0.21528 0.08807 C -0.20295 0.09963 -0.21007 0.08831 -0.19982 0.1001 C -0.1967 0.10379 -0.1941 0.10819 -0.19097 0.11188 C -0.18385 0.11997 -0.17621 0.1276 -0.16875 0.13546 C -0.16666 0.13777 -0.16614 0.14194 -0.16423 0.14448 C -0.15781 0.15303 -0.14861 0.1595 -0.14201 0.16806 C -0.1401 0.1706 -0.13958 0.17453 -0.1375 0.17684 C -0.13489 0.17961 -0.13125 0.18031 -0.12864 0.18285 C -0.12048 0.19071 -0.1243 0.19233 -0.11528 0.19764 C -0.10712 0.2025 -0.10087 0.20273 -0.09305 0.20943 C -0.05972 0.20758 -0.02639 0.20643 0.00695 0.20365 C 0.01563 0.20296 0.02604 0.1914 0.03351 0.18586 C 0.05521 0.16991 0.08959 0.13269 0.10243 0.10287 C 0.10573 0.09524 0.10781 0.08669 0.11129 0.07929 C 0.11354 0.07444 0.1158 0.06935 0.11806 0.0645 C 0.12031 0.05201 0.12396 0.04092 0.12691 0.0289 C 0.12899 0.01017 0.13351 -0.0037 0.13802 -0.02126 C 0.13785 -0.02751 0.15087 -0.14262 0.11806 -0.16042 C 0.10886 -0.16528 0.09861 -0.16574 0.08906 -0.16921 C 0.04531 -0.16828 0.00174 -0.16805 -0.04201 -0.1662 C -0.0566 -0.16551 -0.06649 -0.15002 -0.07986 -0.14563 C -0.08351 -0.1417 -0.08698 -0.13731 -0.09097 -0.13384 C -0.09375 -0.1313 -0.09722 -0.1306 -0.09982 -0.12783 C -0.1125 -0.11465 -0.12187 -0.09801 -0.13316 -0.08345 C -0.13837 -0.05617 -0.1566 -0.03698 -0.16649 -0.01248 C -0.17916 0.01896 -0.18715 0.05086 -0.19305 0.0853 C -0.19271 0.09894 -0.19896 0.16112 -0.18646 0.18886 C -0.18472 0.19279 -0.16753 0.22099 -0.16423 0.22423 C -0.15191 0.23648 -0.15416 0.23047 -0.14427 0.23602 C -0.12604 0.24642 -0.10729 0.25382 -0.08871 0.26283 C -0.07448 0.26977 -0.06041 0.27601 -0.04653 0.28341 C -0.03576 0.28918 -0.02344 0.29126 -0.01319 0.2982 C 0.00087 0.30768 0.00903 0.31068 0.02465 0.316 C 0.0349 0.32525 0.04358 0.32802 0.05573 0.33079 C 0.07118 0.34096 0.08143 0.35021 0.09358 0.36639 C 0.09288 0.37518 0.09358 0.38465 0.09132 0.39298 C 0.09045 0.39598 0.08021 0.40176 0.07795 0.40176 C 0.00382 0.40476 -0.07014 0.40569 -0.14427 0.40777 C -0.19097 0.41262 -0.23819 0.42187 -0.2842 0.43435 C -0.41528 0.4325 -0.53646 0.42534 -0.66649 0.42256 C -0.69305 0.4154 -0.72031 0.41355 -0.74653 0.40476 C -0.7592 0.39321 -0.77153 0.38974 -0.78646 0.38697 C -0.8151 0.362 -0.79705 0.32178 -0.79531 0.27162 C -0.7941 0.23556 -0.79462 0.22954 -0.77309 0.21544 C -0.61389 0.21637 -0.45451 0.21568 -0.29531 0.21845 C -0.28194 0.21868 -0.26875 0.22238 -0.25538 0.22423 C -0.24878 0.22515 -0.23541 0.22723 -0.23541 0.22723 C -0.1684 0.25382 -0.08993 0.24919 -0.02205 0.25081 C 0.0309 0.26514 0.0224 0.25613 0.11806 0.25382 C 0.13681 0.24758 0.11806 0.2552 0.13351 0.24503 C 0.13559 0.24365 0.13837 0.24388 0.14028 0.24203 C 0.14167 0.24064 0.14167 0.2381 0.14236 0.23602 " pathEditMode="relative" ptsTypes="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53583E-7 C 0.00642 -0.00624 0.01059 -0.00971 0.01562 -0.01757 C 0.01805 -0.02127 0.01944 -0.02612 0.02222 -0.02959 C 0.03385 -0.04415 0.05121 -0.06357 0.06666 -0.07397 C 0.07014 -0.07628 0.0743 -0.07721 0.07778 -0.07975 C 0.08107 -0.08206 0.08333 -0.08622 0.08663 -0.08877 C 0.096 -0.09593 0.10712 -0.10194 0.11771 -0.10633 C 0.13125 -0.12436 0.12743 -0.12367 0.16007 -0.11234 C 0.16614 -0.11026 0.17552 -0.09755 0.17552 -0.09755 C 0.1835 -0.08067 0.19271 -0.06449 0.2 -0.04716 C 0.20486 -0.03537 0.20764 -0.02288 0.21337 -0.01179 C 0.21736 0.00485 0.22187 0.02242 0.22673 0.0386 C 0.22778 0.04184 0.23003 0.04415 0.23107 0.04739 C 0.23385 0.05594 0.23785 0.07397 0.23785 0.07397 C 0.23941 0.09455 0.24028 0.11304 0.24896 0.13037 C 0.24965 0.13916 0.24948 0.14841 0.25104 0.15696 C 0.25243 0.16459 0.25781 0.17013 0.26007 0.17753 C 0.26823 0.20458 0.26007 0.18678 0.26892 0.20435 C 0.271 0.21521 0.27847 0.23486 0.28437 0.24249 C 0.28611 0.24503 0.28889 0.2448 0.29114 0.24549 C 0.32153 0.24364 0.35191 0.24249 0.38229 0.23948 C 0.38455 0.23948 0.38767 0.23948 0.38889 0.23648 C 0.45816 0.08114 0.47135 -0.16921 0.6 -0.22769 C 0.60225 -0.22469 0.60486 -0.22238 0.6066 -0.21891 C 0.60798 -0.21637 0.60712 -0.2122 0.60885 -0.20989 C 0.61111 -0.20689 0.61475 -0.20596 0.61771 -0.20411 C 0.62882 -0.20504 0.63993 -0.2055 0.65104 -0.20712 C 0.65903 -0.20828 0.66562 -0.2159 0.67326 -0.21891 C 0.70399 -0.2307 0.74045 -0.25566 0.76007 -0.28987 C 0.76215 -0.29866 0.76267 -0.30236 0.76666 -0.31068 C 0.77014 -0.31785 0.77778 -0.33125 0.77778 -0.33125 C 0.77847 -0.33426 0.78177 -0.33796 0.78003 -0.34027 C 0.77743 -0.34374 0.77257 -0.34189 0.76892 -0.34304 C 0.76597 -0.34397 0.76302 -0.34512 0.76007 -0.34605 C 0.74149 -0.34374 0.7217 -0.34697 0.70451 -0.33726 C 0.68785 -0.32778 0.675 -0.31808 0.65781 -0.31068 C 0.63819 -0.29057 0.66232 -0.31345 0.63107 -0.29288 C 0.62621 -0.28964 0.62239 -0.28456 0.61771 -0.28109 C 0.60538 -0.27208 0.59305 -0.26445 0.58003 -0.25728 C 0.5651 -0.24896 0.5533 -0.23301 0.53785 -0.22769 C 0.51736 -0.20828 0.49722 -0.1884 0.47552 -0.17152 C 0.47326 -0.16967 0.471 -0.16759 0.46892 -0.16551 C 0.4651 -0.16181 0.46198 -0.15696 0.45781 -0.15372 C 0.4493 -0.14702 0.43941 -0.14332 0.43107 -0.13592 C 0.41024 -0.11743 0.39149 -0.10356 0.36892 -0.08877 C 0.36232 -0.08437 0.35694 -0.07698 0.35104 -0.07097 C 0.33246 -0.05247 0.34739 -0.07004 0.33107 -0.05617 C 0.3092 -0.03768 0.32361 -0.04415 0.3066 -0.03837 C 0.27899 -0.0111 0.31805 -0.04808 0.28663 -0.02358 C 0.26597 -0.0074 0.24965 0.01341 0.22673 0.02381 C 0.22153 0.02866 0.21666 0.03444 0.21111 0.0386 C 0.2085 0.04045 0.20486 0.03953 0.20225 0.04161 C 0.19948 0.04369 0.19809 0.04785 0.19548 0.05039 C 0.18923 0.0564 0.17187 0.06773 0.16666 0.0712 C 0.15764 0.07721 0.15191 0.08738 0.14219 0.09177 C 0.12396 0.11026 0.10416 0.1239 0.08437 0.13916 C 0.07656 0.14517 0.07309 0.15303 0.06441 0.15696 C 0.05989 0.15488 0.05486 0.15442 0.05104 0.15095 C 0.04514 0.1454 0.03559 0.13037 0.03559 0.13037 C 0.03316 0.12067 0.02899 0.1135 0.02673 0.10356 C 0.02344 0.06981 0.02205 0.02427 0.05104 0.01202 C 0.06892 0.01295 0.0868 0.01248 0.10451 0.01479 C 0.12135 0.01711 0.1375 0.03444 0.1533 0.04161 C 0.16614 0.05432 0.17378 0.06033 0.18229 0.07698 C 0.18541 0.09062 0.18889 0.09639 0.1934 0.10957 C 0.20469 0.14263 0.19166 0.11535 0.20225 0.13615 C 0.20451 0.14794 0.2059 0.1558 0.21111 0.16574 C 0.21475 0.18447 0.22083 0.2018 0.22673 0.21914 C 0.22951 0.22723 0.23559 0.24249 0.23559 0.24249 C 0.24045 0.28132 0.25677 0.3116 0.28663 0.3197 C 0.32743 0.31877 0.36805 0.31854 0.40885 0.31669 C 0.41771 0.31623 0.425 0.30768 0.43333 0.3049 C 0.45017 0.29912 0.46719 0.29589 0.48437 0.29311 C 0.50364 0.29381 0.52291 0.29404 0.54219 0.29589 C 0.55937 0.2975 0.58837 0.32062 0.60225 0.33449 C 0.62552 0.35737 0.61389 0.35113 0.62882 0.35807 C 0.63472 0.36593 0.6408 0.37402 0.6467 0.38188 C 0.6493 0.38534 0.65312 0.38696 0.65555 0.39066 C 0.67934 0.42603 0.65538 0.40037 0.67552 0.42025 C 0.72708 0.4147 0.71996 0.42048 0.75104 0.39945 C 0.76528 0.37309 0.76146 0.3798 0.76666 0.34928 C 0.7691 0.33449 0.76892 0.34489 0.76892 0.33749 " pathEditMode="relative" ptsTypes="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276</Words>
  <Application>Microsoft Office PowerPoint</Application>
  <PresentationFormat>Custom</PresentationFormat>
  <Paragraphs>72</Paragraphs>
  <Slides>17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Wisp</vt:lpstr>
      <vt:lpstr>1_Wisp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ismail - [2010]</cp:lastModifiedBy>
  <cp:revision>400</cp:revision>
  <dcterms:created xsi:type="dcterms:W3CDTF">2011-09-30T13:18:00Z</dcterms:created>
  <dcterms:modified xsi:type="dcterms:W3CDTF">2023-11-14T02:16:18Z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