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88" r:id="rId4"/>
    <p:sldMasterId id="2147483701" r:id="rId5"/>
    <p:sldMasterId id="2147483709" r:id="rId6"/>
  </p:sldMasterIdLst>
  <p:notesMasterIdLst>
    <p:notesMasterId r:id="rId46"/>
  </p:notesMasterIdLst>
  <p:sldIdLst>
    <p:sldId id="287" r:id="rId7"/>
    <p:sldId id="307" r:id="rId8"/>
    <p:sldId id="267" r:id="rId9"/>
    <p:sldId id="272" r:id="rId10"/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88" r:id="rId22"/>
    <p:sldId id="314" r:id="rId23"/>
    <p:sldId id="291" r:id="rId24"/>
    <p:sldId id="292" r:id="rId25"/>
    <p:sldId id="304" r:id="rId26"/>
    <p:sldId id="298" r:id="rId27"/>
    <p:sldId id="299" r:id="rId28"/>
    <p:sldId id="308" r:id="rId29"/>
    <p:sldId id="301" r:id="rId30"/>
    <p:sldId id="312" r:id="rId31"/>
    <p:sldId id="309" r:id="rId32"/>
    <p:sldId id="311" r:id="rId33"/>
    <p:sldId id="313" r:id="rId34"/>
    <p:sldId id="315" r:id="rId35"/>
    <p:sldId id="321" r:id="rId36"/>
    <p:sldId id="318" r:id="rId37"/>
    <p:sldId id="319" r:id="rId38"/>
    <p:sldId id="320" r:id="rId39"/>
    <p:sldId id="294" r:id="rId40"/>
    <p:sldId id="295" r:id="rId41"/>
    <p:sldId id="322" r:id="rId42"/>
    <p:sldId id="305" r:id="rId43"/>
    <p:sldId id="296" r:id="rId44"/>
    <p:sldId id="317" r:id="rId45"/>
  </p:sldIdLst>
  <p:sldSz cx="12192000" cy="6858000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82EAB"/>
    <a:srgbClr val="FFFFFF"/>
    <a:srgbClr val="00FF00"/>
    <a:srgbClr val="0080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-1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E2A5A-38E8-4E7B-A124-FA10F4977DF9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A71A5-19EE-49E5-8F30-ED614A247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38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590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0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46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69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405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342900" indent="0" algn="ctr" rtl="0">
              <a:buNone/>
              <a:defRPr sz="1500"/>
            </a:lvl2pPr>
            <a:lvl3pPr marL="685800" indent="0" algn="ctr" rtl="0">
              <a:buNone/>
              <a:defRPr sz="1350"/>
            </a:lvl3pPr>
            <a:lvl4pPr marL="1028700" indent="0" algn="ctr" rtl="0">
              <a:buNone/>
              <a:defRPr sz="1200"/>
            </a:lvl4pPr>
            <a:lvl5pPr marL="1371600" indent="0" algn="ctr" rtl="0">
              <a:buNone/>
              <a:defRPr sz="1200"/>
            </a:lvl5pPr>
            <a:lvl6pPr marL="1714500" indent="0" algn="ctr" rtl="0">
              <a:buNone/>
              <a:defRPr sz="1200"/>
            </a:lvl6pPr>
            <a:lvl7pPr marL="2057400" indent="0" algn="ctr" rtl="0">
              <a:buNone/>
              <a:defRPr sz="1200"/>
            </a:lvl7pPr>
            <a:lvl8pPr marL="2400300" indent="0" algn="ctr" rtl="0">
              <a:buNone/>
              <a:defRPr sz="1200"/>
            </a:lvl8pPr>
            <a:lvl9pPr marL="2743200" indent="0" algn="ctr" rtl="0">
              <a:buNone/>
              <a:defRPr sz="12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312425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/>
              <a:pPr/>
              <a:t>24/11/2023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57967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33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l" rtl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l" rtl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172636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3" y="1825625"/>
            <a:ext cx="4954588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4951415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/>
              <a:pPr/>
              <a:t>24/11/2023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6546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7"/>
            <a:ext cx="4956048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7"/>
            <a:ext cx="4956048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/>
              <a:pPr/>
              <a:t>24/11/2023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5178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/>
              <a:pPr/>
              <a:t>24/11/2023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6855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/>
              <a:pPr/>
              <a:t>24/11/2023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3472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9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/>
              <a:pPr/>
              <a:t>24/11/2023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6779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43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40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9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6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1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/>
              <a:pPr/>
              <a:t>24/11/2023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43090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18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5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90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1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90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1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4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/>
              <a:pPr/>
              <a:t>24/11/2023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9833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27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4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1800"/>
            </a:lvl1pPr>
            <a:lvl2pPr algn="l" rtl="0">
              <a:defRPr sz="1500"/>
            </a:lvl2pPr>
            <a:lvl3pPr algn="l" rtl="0">
              <a:defRPr sz="1350"/>
            </a:lvl3pPr>
            <a:lvl4pPr algn="l" rtl="0">
              <a:defRPr sz="1200"/>
            </a:lvl4pPr>
            <a:lvl5pPr algn="l" rtl="0">
              <a:defRPr sz="1200"/>
            </a:lvl5pPr>
            <a:lvl6pPr algn="l" rtl="0">
              <a:defRPr sz="1500"/>
            </a:lvl6pPr>
            <a:lvl7pPr algn="l" rtl="0">
              <a:defRPr sz="1500"/>
            </a:lvl7pPr>
            <a:lvl8pPr algn="l" rtl="0">
              <a:defRPr sz="1500"/>
            </a:lvl8pPr>
            <a:lvl9pPr algn="l" rtl="0">
              <a:defRPr sz="15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5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35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/>
              <a:pPr/>
              <a:t>24/11/2023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7772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27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6" y="781400"/>
            <a:ext cx="6433399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dirty="0"/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dirty="0"/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dirty="0"/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2400"/>
            </a:lvl1pPr>
            <a:lvl2pPr marL="342900" indent="0" algn="l" rtl="0">
              <a:buNone/>
              <a:defRPr sz="2100"/>
            </a:lvl2pPr>
            <a:lvl3pPr marL="685800" indent="0" algn="l" rtl="0">
              <a:buNone/>
              <a:defRPr sz="1800"/>
            </a:lvl3pPr>
            <a:lvl4pPr marL="1028700" indent="0" algn="l" rtl="0">
              <a:buNone/>
              <a:defRPr sz="1500"/>
            </a:lvl4pPr>
            <a:lvl5pPr marL="1371600" indent="0" algn="l" rtl="0">
              <a:buNone/>
              <a:defRPr sz="1500"/>
            </a:lvl5pPr>
            <a:lvl6pPr marL="1714500" indent="0" algn="l" rtl="0">
              <a:buNone/>
              <a:defRPr sz="1500"/>
            </a:lvl6pPr>
            <a:lvl7pPr marL="2057400" indent="0" algn="l" rtl="0">
              <a:buNone/>
              <a:defRPr sz="1500"/>
            </a:lvl7pPr>
            <a:lvl8pPr marL="2400300" indent="0" algn="l" rtl="0">
              <a:buNone/>
              <a:defRPr sz="1500"/>
            </a:lvl8pPr>
            <a:lvl9pPr marL="2743200" indent="0" algn="l" rtl="0">
              <a:buNone/>
              <a:defRPr sz="1500"/>
            </a:lvl9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3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35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/>
              <a:pPr/>
              <a:t>24/11/2023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0349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/>
              <a:pPr/>
              <a:t>24/11/2023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7742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9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01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/>
              <a:pPr/>
              <a:t>24/11/2023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3696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04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51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04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9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96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81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04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78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6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 smtClean="0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75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808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2F23-3072-4CD9-85C3-F5A8DC62006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35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78091" y="62662"/>
            <a:ext cx="11854372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83554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/>
        </p:nvGrpSpPr>
        <p:grpSpPr>
          <a:xfrm rot="248467">
            <a:off x="223564" y="2575409"/>
            <a:ext cx="4688853" cy="2424835"/>
            <a:chOff x="-10068" y="2615721"/>
            <a:chExt cx="5488038" cy="2838132"/>
          </a:xfrm>
        </p:grpSpPr>
        <p:sp>
          <p:nvSpPr>
            <p:cNvPr id="5" name="Hình tự do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" name="Hình tự do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" name="Hình tự do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" name="Hình tự do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" name="Hình tự do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" name="Hình tự do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" name="Hình tự do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" name="Hình tự do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" name="Hình tự do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Hình tự do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" name="Hình tự do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" name="Hình tự do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Hình tự do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" name="Hình tự do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" name="Hình tự do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" name="Hình tự do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" name="Hình tự do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" name="Hình tự do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" name="Hình tự do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" name="Hình tự do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" name="Hình tự do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" name="Hình tự do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" name="Hình tự do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" name="Hình tự do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" name="Hình tự do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" name="Hình tự do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Hình tự do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" name="Hình tự do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" name="Hình tự do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" name="Hình tự do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5" name="Hình tự do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6" name="Hình tự do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Hình tự do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8" name="Hình tự do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9" name="Hình tự do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0" name="Nhóm 39"/>
          <p:cNvGrpSpPr/>
          <p:nvPr/>
        </p:nvGrpSpPr>
        <p:grpSpPr>
          <a:xfrm rot="18988672">
            <a:off x="68558" y="189622"/>
            <a:ext cx="517231" cy="587584"/>
            <a:chOff x="11036616" y="1071278"/>
            <a:chExt cx="1030189" cy="1170315"/>
          </a:xfrm>
        </p:grpSpPr>
        <p:sp>
          <p:nvSpPr>
            <p:cNvPr id="41" name="Hình tự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" name="Hình tự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" name="Hình tự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5" name="Hình tự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6" name="Hình tự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7" name="Hình tự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Hình tự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49" name="Hình tự do 500"/>
          <p:cNvSpPr>
            <a:spLocks/>
          </p:cNvSpPr>
          <p:nvPr/>
        </p:nvSpPr>
        <p:spPr bwMode="auto">
          <a:xfrm>
            <a:off x="3284323" y="4664180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grpSp>
        <p:nvGrpSpPr>
          <p:cNvPr id="50" name="Nhóm 49"/>
          <p:cNvGrpSpPr/>
          <p:nvPr/>
        </p:nvGrpSpPr>
        <p:grpSpPr>
          <a:xfrm>
            <a:off x="11434165" y="6542"/>
            <a:ext cx="679129" cy="712528"/>
            <a:chOff x="11231706" y="127529"/>
            <a:chExt cx="679129" cy="712528"/>
          </a:xfrm>
        </p:grpSpPr>
        <p:sp>
          <p:nvSpPr>
            <p:cNvPr id="51" name="Hình tự do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2" name="Hình tự do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3" name="Hình tự do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4" name="Hình tự do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5" name="Hình tự do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6" name="Hình tự do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7" name="Hình tự do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8" name="Hình tự do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59" name="Hình tự do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sp>
        <p:nvSpPr>
          <p:cNvPr id="60" name="Hình tự do 414"/>
          <p:cNvSpPr>
            <a:spLocks/>
          </p:cNvSpPr>
          <p:nvPr/>
        </p:nvSpPr>
        <p:spPr bwMode="auto">
          <a:xfrm>
            <a:off x="-23365" y="3324748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/>
        </p:nvGrpSpPr>
        <p:grpSpPr bwMode="auto">
          <a:xfrm>
            <a:off x="-1520" y="854147"/>
            <a:ext cx="1881475" cy="2341763"/>
            <a:chOff x="3000" y="1116"/>
            <a:chExt cx="1680" cy="2091"/>
          </a:xfrm>
        </p:grpSpPr>
        <p:sp>
          <p:nvSpPr>
            <p:cNvPr id="62" name="Hình tự do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3" name="Hình tự do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4" name="Hình tự do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5" name="Hình tự do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6" name="Hình tự do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7" name="Hình tự do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8" name="Hình tự do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9" name="Hình tự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0" name="Hình tự do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1" name="Hình tự do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2" name="Hình tự do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3" name="Hình tự do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4" name="Hình tự do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5" name="Hình tự do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6" name="Hình tự do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7" name="Hình tự do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8" name="Hình tự do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9" name="Hình tự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0" name="Hình tự do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/>
        </p:nvGrpSpPr>
        <p:grpSpPr bwMode="auto">
          <a:xfrm>
            <a:off x="1714989" y="4544219"/>
            <a:ext cx="1873268" cy="2324202"/>
            <a:chOff x="3359" y="1523"/>
            <a:chExt cx="943" cy="1170"/>
          </a:xfrm>
        </p:grpSpPr>
        <p:sp>
          <p:nvSpPr>
            <p:cNvPr id="82" name="Hình tự do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3" name="Hình tự do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4" name="Hình tự do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5" name="Hình tự do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6" name="Hình tự do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/>
        </p:nvGrpSpPr>
        <p:grpSpPr bwMode="auto">
          <a:xfrm>
            <a:off x="1168400" y="5011048"/>
            <a:ext cx="1497013" cy="1857375"/>
            <a:chOff x="3367" y="1523"/>
            <a:chExt cx="943" cy="1170"/>
          </a:xfrm>
        </p:grpSpPr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9" name="Hình tự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0" name="Hình tự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1" name="Hình tự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2" name="Hình tự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3" name="Hình tự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4" name="Nhóm 93"/>
          <p:cNvGrpSpPr/>
          <p:nvPr/>
        </p:nvGrpSpPr>
        <p:grpSpPr>
          <a:xfrm>
            <a:off x="-21970" y="4350236"/>
            <a:ext cx="1696783" cy="2518186"/>
            <a:chOff x="-3496" y="4350236"/>
            <a:chExt cx="1696783" cy="2518186"/>
          </a:xfrm>
        </p:grpSpPr>
        <p:sp>
          <p:nvSpPr>
            <p:cNvPr id="95" name="Hình tự do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6" name="Hình tự do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7" name="Hình tự do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8" name="Hình tự do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/>
        </p:nvGrpSpPr>
        <p:grpSpPr bwMode="auto">
          <a:xfrm>
            <a:off x="2911336" y="4572472"/>
            <a:ext cx="1850499" cy="2295951"/>
            <a:chOff x="3367" y="1523"/>
            <a:chExt cx="943" cy="1170"/>
          </a:xfrm>
        </p:grpSpPr>
        <p:sp>
          <p:nvSpPr>
            <p:cNvPr id="100" name="Hình tự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1" name="Hình tự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2" name="Hình tự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3" name="Hình tự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4" name="Hình tự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5" name="Hình tự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6" name="Nhóm 105"/>
          <p:cNvGrpSpPr/>
          <p:nvPr/>
        </p:nvGrpSpPr>
        <p:grpSpPr>
          <a:xfrm rot="1576354">
            <a:off x="11125792" y="2895976"/>
            <a:ext cx="1030189" cy="1170315"/>
            <a:chOff x="11036616" y="1071278"/>
            <a:chExt cx="1030189" cy="1170315"/>
          </a:xfrm>
        </p:grpSpPr>
        <p:sp>
          <p:nvSpPr>
            <p:cNvPr id="107" name="Hình tự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8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9" name="Hình tự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0" name="Hình tự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1" name="Hình tự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2" name="Hình tự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3" name="Hình tự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4" name="Hình tự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15" name="Hình tự do 8"/>
          <p:cNvSpPr>
            <a:spLocks/>
          </p:cNvSpPr>
          <p:nvPr/>
        </p:nvSpPr>
        <p:spPr bwMode="auto">
          <a:xfrm>
            <a:off x="4042661" y="5351895"/>
            <a:ext cx="349251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sp>
        <p:nvSpPr>
          <p:cNvPr id="116" name="Hình tự do 115"/>
          <p:cNvSpPr/>
          <p:nvPr/>
        </p:nvSpPr>
        <p:spPr>
          <a:xfrm>
            <a:off x="-28234" y="3533670"/>
            <a:ext cx="12139451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grpSp>
        <p:nvGrpSpPr>
          <p:cNvPr id="117" name="Nhóm 116"/>
          <p:cNvGrpSpPr/>
          <p:nvPr/>
        </p:nvGrpSpPr>
        <p:grpSpPr>
          <a:xfrm rot="198573">
            <a:off x="1199275" y="2684220"/>
            <a:ext cx="2154692" cy="1686565"/>
            <a:chOff x="1175948" y="2708421"/>
            <a:chExt cx="2159248" cy="1690131"/>
          </a:xfrm>
        </p:grpSpPr>
        <p:sp>
          <p:nvSpPr>
            <p:cNvPr id="118" name="Hình tự do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9" name="Hình tự do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0" name="Hình tự do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1" name="Hình tự do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2" name="Hình tự do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3" name="Hình tự do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4" name="Hình tự do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5" name="Hình tự do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6" name="Hình tự do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7" name="Hình tự do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8" name="Hình tự do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9" name="Hình tự do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0" name="Hình tự do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1" name="Hình tự do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2" name="Hình tự do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3" name="Hình tự do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4" name="Hình tự do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5" name="Hình tự do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6" name="Hình tự do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7" name="Hình tự do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8" name="Hình tự do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9" name="Hình tự do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0" name="Hình tự do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1" name="Hình tự do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2" name="Hình tự do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3" name="Hình tự do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4" name="Hình tự do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5" name="Hình tự do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/>
        </p:nvGrpSpPr>
        <p:grpSpPr bwMode="auto">
          <a:xfrm>
            <a:off x="9167356" y="4138362"/>
            <a:ext cx="3023057" cy="2719639"/>
            <a:chOff x="2887" y="1286"/>
            <a:chExt cx="1903" cy="1712"/>
          </a:xfrm>
        </p:grpSpPr>
        <p:sp>
          <p:nvSpPr>
            <p:cNvPr id="147" name="Hình tự do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8" name="Hình tự do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9" name="Hình tự do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0" name="Hình tự do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1" name="Hình tự do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2" name="Hình tự do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3" name="Hình tự do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4" name="Hình tự do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5" name="Hình tự do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6" name="Hình tự do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7" name="Hình tự do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8" name="Hình tự do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9" name="Hình tự do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0" name="Hình tự do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1" name="Hình tự do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2" name="Hình tự do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3" name="Hình tự do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4" name="Hình tự do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5" name="Hình tự do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6" name="Hình tự do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7" name="Hình tự do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8" name="Hình tự do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9" name="Hình tự do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0" name="Hình tự do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Hình tự d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3" name="Hình tự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4" name="Hình tự d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5" name="Hình tự d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6" name="Hình tự d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7" name="Hình tự d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8" name="Hình tự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9" name="Hình tự d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9" cy="2263258"/>
          </a:xfrm>
        </p:spPr>
        <p:txBody>
          <a:bodyPr rtlCol="0" anchor="b">
            <a:normAutofit/>
          </a:bodyPr>
          <a:lstStyle>
            <a:lvl1pPr algn="ctr">
              <a:defRPr sz="495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pPr rtl="0"/>
            <a:r>
              <a:rPr lang="vi-VN" noProof="0"/>
              <a:t>Bấm để chỉnh sửa kiểu tiêu đề phụ của Bản cái</a:t>
            </a:r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val="14539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E38EAF1A-902E-40C2-BFA7-8943E60B5E1E}" type="datetime1">
              <a:rPr lang="vi-VN" smtClean="0"/>
              <a:pPr/>
              <a:t>24/11/2023</a:t>
            </a:fld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8816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07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1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3900" b="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800" cap="none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4073FC8-E8D0-492E-A59F-2C7F8D63D27D}" type="datetime1">
              <a:rPr lang="vi-VN" smtClean="0"/>
              <a:pPr/>
              <a:t>24/11/2023</a:t>
            </a:fld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0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5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050">
                <a:latin typeface="Times New Roman" panose="02020603050405020304" pitchFamily="18" charset="0"/>
              </a:defRPr>
            </a:lvl4pPr>
            <a:lvl5pPr>
              <a:defRPr sz="1050">
                <a:latin typeface="Times New Roman" panose="02020603050405020304" pitchFamily="18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5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050">
                <a:latin typeface="Times New Roman" panose="02020603050405020304" pitchFamily="18" charset="0"/>
              </a:defRPr>
            </a:lvl4pPr>
            <a:lvl5pPr>
              <a:defRPr sz="1050">
                <a:latin typeface="Times New Roman" panose="02020603050405020304" pitchFamily="18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2B2BE37-EC43-45B1-898E-2BBF8B42F0D4}" type="datetime1">
              <a:rPr lang="vi-VN" smtClean="0"/>
              <a:pPr/>
              <a:t>24/11/2023</a:t>
            </a:fld>
            <a:endParaRPr lang="vi-VN" dirty="0"/>
          </a:p>
        </p:txBody>
      </p:sp>
      <p:sp>
        <p:nvSpPr>
          <p:cNvPr id="7" name="Chỗ dành sẵn cho Số hiệu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FAB73BC-B049-4115-A692-8D63A059BFB8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3672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êu đề 9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latin typeface="Times New Roman" panose="02020603050405020304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5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050">
                <a:latin typeface="Times New Roman" panose="02020603050405020304" pitchFamily="18" charset="0"/>
              </a:defRPr>
            </a:lvl4pPr>
            <a:lvl5pPr>
              <a:defRPr sz="1050">
                <a:latin typeface="Times New Roman" panose="02020603050405020304" pitchFamily="18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latin typeface="Times New Roman" panose="02020603050405020304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5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050">
                <a:latin typeface="Times New Roman" panose="02020603050405020304" pitchFamily="18" charset="0"/>
              </a:defRPr>
            </a:lvl4pPr>
            <a:lvl5pPr>
              <a:defRPr sz="1050">
                <a:latin typeface="Times New Roman" panose="02020603050405020304" pitchFamily="18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8423AEC-D176-4748-A66C-08C9642C9687}" type="datetime1">
              <a:rPr lang="vi-VN" smtClean="0"/>
              <a:pPr/>
              <a:t>24/11/2023</a:t>
            </a:fld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FAB73BC-B049-4115-A692-8D63A059BFB8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1445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tự do 92"/>
          <p:cNvSpPr>
            <a:spLocks/>
          </p:cNvSpPr>
          <p:nvPr/>
        </p:nvSpPr>
        <p:spPr bwMode="auto">
          <a:xfrm>
            <a:off x="8643511" y="3888586"/>
            <a:ext cx="213015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sp>
        <p:nvSpPr>
          <p:cNvPr id="7" name="Hình tự do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sp>
        <p:nvSpPr>
          <p:cNvPr id="8" name="Hình tự do 51"/>
          <p:cNvSpPr>
            <a:spLocks/>
          </p:cNvSpPr>
          <p:nvPr/>
        </p:nvSpPr>
        <p:spPr bwMode="auto">
          <a:xfrm>
            <a:off x="-125" y="4572002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grpSp>
        <p:nvGrpSpPr>
          <p:cNvPr id="9" name="Nhóm 69"/>
          <p:cNvGrpSpPr>
            <a:grpSpLocks noChangeAspect="1"/>
          </p:cNvGrpSpPr>
          <p:nvPr/>
        </p:nvGrpSpPr>
        <p:grpSpPr bwMode="auto">
          <a:xfrm flipH="1">
            <a:off x="9732237" y="958654"/>
            <a:ext cx="1400819" cy="4001744"/>
            <a:chOff x="3220" y="236"/>
            <a:chExt cx="1347" cy="3848"/>
          </a:xfrm>
        </p:grpSpPr>
        <p:sp>
          <p:nvSpPr>
            <p:cNvPr id="10" name="Hình tự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" name="Hình tự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" name="Hình tự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" name="Hình tự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Hình tự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" name="Hình tự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" name="Hình tự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Hình tự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" name="Hình tự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" name="Hình tự do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" name="Hình tự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" name="Hình tự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" name="Hì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" name="Hì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" name="Hì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" name="Hì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" name="Hì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" name="Hì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" name="Hì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" name="Hì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" name="Hì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Hì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" name="Hình tự do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" name="Hình tự do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" name="Hì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5" name="Hì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6" name="Hì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Hì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8" name="Hì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9" name="Hì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0" name="Hì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1" name="Hì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" name="Hì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" name="Hì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" name="Hì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5" name="Hì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6" name="Hì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7" name="Hình tự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Hì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9" name="Hì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0" name="Hình tự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1" name="Hình tự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2" name="Hình tự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3" name="Hình tự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4" name="Hì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5" name="Hì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6" name="Hì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7" name="Hì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8" name="Hì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9" name="Hì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0" name="Hì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1" name="Hình tự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2" name="Hì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3" name="Hì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4" name="Hì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5" name="Hì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6" name="Hì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7" name="Hì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8" name="Hì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9" name="Hì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0" name="Hì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1" name="Hì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2" name="Hì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3" name="Hì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4" name="Hì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5" name="Hì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6" name="Hì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7" name="Hì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8" name="Hì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79" name="Hì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0" name="Hì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1" name="Hì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2" name="Hì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3" name="Hì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4" name="Hì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5" name="Hì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6" name="Hì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7" name="Hì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8" name="Hình tự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89" name="Hì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0" name="Hì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1" name="Hì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2" name="Hì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3" name="Nhóm 69"/>
          <p:cNvGrpSpPr>
            <a:grpSpLocks noChangeAspect="1"/>
          </p:cNvGrpSpPr>
          <p:nvPr/>
        </p:nvGrpSpPr>
        <p:grpSpPr bwMode="auto">
          <a:xfrm>
            <a:off x="10895013" y="1248597"/>
            <a:ext cx="1254796" cy="3346122"/>
            <a:chOff x="3124" y="236"/>
            <a:chExt cx="1443" cy="3848"/>
          </a:xfrm>
        </p:grpSpPr>
        <p:sp>
          <p:nvSpPr>
            <p:cNvPr id="94" name="Hình tự do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5" name="Hình tự do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6" name="Hình tự do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7" name="Hình tự do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8" name="Hình tự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99" name="Hình tự do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0" name="Hình tự do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1" name="Hình tự do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2" name="Hình tự do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3" name="Hình tự do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4" name="Hình tự do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5" name="Hình tự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6" name="Hì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7" name="Hì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8" name="Hì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09" name="Hì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0" name="Hì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1" name="Hì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2" name="Hì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3" name="Hì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4" name="Hì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5" name="Hì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6" name="Hì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7" name="Hình tự do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8" name="Hì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19" name="Hì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0" name="Hì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1" name="Hì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2" name="Hì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3" name="Hì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4" name="Hì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5" name="Hì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6" name="Hì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7" name="Hì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8" name="Hì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9" name="Hì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0" name="Hì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1" name="Hình tự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2" name="Hì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3" name="Hì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4" name="Hình tự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5" name="Hình tự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6" name="Hình tự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7" name="Hình tự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8" name="Hì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9" name="Hì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0" name="Hì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1" name="Hì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2" name="Hì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3" name="Hì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4" name="Hì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5" name="Hình tự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6" name="Hì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7" name="Hì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8" name="Hì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9" name="Hì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0" name="Hì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1" name="Hì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2" name="Hì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3" name="Hì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4" name="Hì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5" name="Hì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6" name="Hì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7" name="Hì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8" name="Hì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9" name="Hì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0" name="Hì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1" name="Hì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2" name="Hì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3" name="Hì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4" name="Hì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5" name="Hì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6" name="Hì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7" name="Hì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8" name="Hì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9" name="Hì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0" name="Hì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1" name="Hì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2" name="Hình tự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3" name="Hì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4" name="Hì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5" name="Hì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6" name="Hì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7" name="Nhóm 69"/>
          <p:cNvGrpSpPr>
            <a:grpSpLocks noChangeAspect="1"/>
          </p:cNvGrpSpPr>
          <p:nvPr/>
        </p:nvGrpSpPr>
        <p:grpSpPr bwMode="auto">
          <a:xfrm>
            <a:off x="9087454" y="2736978"/>
            <a:ext cx="906207" cy="2416549"/>
            <a:chOff x="3124" y="236"/>
            <a:chExt cx="1443" cy="3848"/>
          </a:xfrm>
        </p:grpSpPr>
        <p:sp>
          <p:nvSpPr>
            <p:cNvPr id="178" name="Hình tự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9" name="Hình tự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0" name="Hình tự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1" name="Hình tự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2" name="Hình tự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3" name="Hình tự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4" name="Hình tự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5" name="Hình tự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6" name="Hình tự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7" name="Hình tự do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8" name="Hình tự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9" name="Hình tự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0" name="Hì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1" name="Hì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2" name="Hì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3" name="Hì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4" name="Hì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5" name="Hì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6" name="Hì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7" name="Hì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8" name="Hì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99" name="Hì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0" name="Hì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1" name="Hì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2" name="Hì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3" name="Hì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4" name="Hì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5" name="Hì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6" name="Hì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7" name="Hì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8" name="Hì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09" name="Hì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0" name="Hì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1" name="Hì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2" name="Hì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3" name="Hì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4" name="Hình tự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5" name="Hì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6" name="Hì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7" name="Hình tự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8" name="Hình tự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9" name="Hình tự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0" name="Hình tự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1" name="Hì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2" name="Hì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3" name="Hì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4" name="Hì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5" name="Hì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6" name="Hì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7" name="Hì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8" name="Hình tự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9" name="Hì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0" name="Hì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1" name="Hì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2" name="Hì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3" name="Hì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4" name="Hì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5" name="Hì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6" name="Hì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7" name="Hì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8" name="Hì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9" name="Hì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0" name="Hì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1" name="Hì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2" name="Hì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3" name="Hì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4" name="Hì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5" name="Hì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6" name="Hì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7" name="Hì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8" name="Hì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9" name="Hì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0" name="Hì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1" name="Hì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2" name="Hì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3" name="Hì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4" name="Hì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5" name="Hình tự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6" name="Hì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7" name="Hì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8" name="Hì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9" name="Hì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60" name="Nhóm 50"/>
          <p:cNvGrpSpPr>
            <a:grpSpLocks noChangeAspect="1"/>
          </p:cNvGrpSpPr>
          <p:nvPr/>
        </p:nvGrpSpPr>
        <p:grpSpPr bwMode="auto">
          <a:xfrm>
            <a:off x="10514012" y="2438402"/>
            <a:ext cx="1485016" cy="2195929"/>
            <a:chOff x="3369" y="1563"/>
            <a:chExt cx="940" cy="1390"/>
          </a:xfrm>
        </p:grpSpPr>
        <p:sp>
          <p:nvSpPr>
            <p:cNvPr id="261" name="Hình tự do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2" name="Hình tự do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3" name="Hình tự do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4" name="Hình tự do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5" name="Hình tự do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6" name="Hình tự do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7" name="Hình tự do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8" name="Hình tự do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69" name="Hình tự do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0" name="Hình tự do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1" name="Hình tự do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2" name="Hình tự do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3" name="Hình tự do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solidFill>
                  <a:schemeClr val="accent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4" name="Hình tự do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5" name="Hình tự do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6" name="Hình tự do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7" name="Hình tự do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solidFill>
                  <a:schemeClr val="accent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8" name="Hình tự do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79" name="Hình tự do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0" name="Hình tự do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1" name="Hình tự do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2" name="Hình tự do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3" name="Hình tự do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4" name="Hình tự do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5" name="Hình tự do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6" name="Hình tự do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7" name="Hình tự do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8" name="Hình tự do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89" name="Nhóm 5"/>
          <p:cNvGrpSpPr>
            <a:grpSpLocks noChangeAspect="1"/>
          </p:cNvGrpSpPr>
          <p:nvPr/>
        </p:nvGrpSpPr>
        <p:grpSpPr bwMode="auto">
          <a:xfrm>
            <a:off x="7988061" y="2988647"/>
            <a:ext cx="2439575" cy="3074765"/>
            <a:chOff x="2968" y="1107"/>
            <a:chExt cx="1736" cy="2188"/>
          </a:xfrm>
        </p:grpSpPr>
        <p:sp>
          <p:nvSpPr>
            <p:cNvPr id="290" name="Hình tự do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1" name="Hình bầu dục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2" name="Hình tự do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3" name="Hình tự do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4" name="Hình tự do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5" name="Hình tự do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6" name="Hình tự do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7" name="Hình tự do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8" name="Hình tự do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9" name="Hình tự do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0" name="Hình tự do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1" name="Hình tự do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2" name="Hình tự do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3" name="Hình tự do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4" name="Hình tự do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5" name="Hình tự do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6" name="Hình tự do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7" name="Hình tự do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8" name="Hình tự do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9" name="Hình tự do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310" name="Hình tự do 52"/>
          <p:cNvSpPr>
            <a:spLocks/>
          </p:cNvSpPr>
          <p:nvPr/>
        </p:nvSpPr>
        <p:spPr bwMode="auto">
          <a:xfrm>
            <a:off x="1" y="5181602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grpSp>
        <p:nvGrpSpPr>
          <p:cNvPr id="311" name="Nhóm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Hình tự do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3" name="Hình tự do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4" name="Hình tự do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5" name="Hình tự do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6" name="Hình tự do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7" name="Hình tự do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8" name="Hình tự do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9" name="Hình tự do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0" name="Hình tự do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1" name="Hình tự do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2" name="Hình tự do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3" name="Hình tự do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4" name="Hình tự do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5" name="Hình tự do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6" name="Hình tự do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7" name="Hình tự do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8" name="Hình tự do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9" name="Hình tự do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0" name="Hình tự do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1" name="Hình tự do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2" name="Hình tự do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3" name="Hình tự do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4" name="Hình tự do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5" name="Hình tự do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6" name="Hình tự do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7" name="Hình tự do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8" name="Hình tự do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9" name="Hình tự do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0" name="Hình tự do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1" name="Hình tự do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2" name="Hình tự do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3" name="Hình tự do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4" name="Hình tự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5" name="Hình tự do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6" name="Hình tự do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47" name="Hình tự do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48" name="Nhóm 347"/>
          <p:cNvGrpSpPr/>
          <p:nvPr/>
        </p:nvGrpSpPr>
        <p:grpSpPr>
          <a:xfrm>
            <a:off x="-1588" y="3799403"/>
            <a:ext cx="4386411" cy="3084511"/>
            <a:chOff x="-1588" y="4419600"/>
            <a:chExt cx="3504440" cy="2464312"/>
          </a:xfrm>
        </p:grpSpPr>
        <p:grpSp>
          <p:nvGrpSpPr>
            <p:cNvPr id="349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Hình tự do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6" name="Hình tự do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7" name="Hình tự do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" name="Hình tự do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9" name="Hình tự do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0" name="Hình tự do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1" name="Hình tự do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2" name="Hình tự do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3" name="Hình tự do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4" name="Hình tự do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5" name="Hình tự do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6" name="Hình tự do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7" name="Hình tự do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8" name="Hình tự do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" name="Hình tự do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0" name="Hình tự do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1" name="Hình tự do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2" name="Hình tự do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3" name="Hình tự do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4" name="Hình tự do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5" name="Hình tự do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6" name="Hình tự do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7" name="Hình tự do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8" name="Hình tự do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" name="Hình tự do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0" name="Hình tự do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1" name="Hình tự do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2" name="Hình tự do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3" name="Hình tự do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4" name="Hình tự do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5" name="Hình tự do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6" name="Hình tự do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7" name="Hình tự do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8" name="Hình tự do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9" name="Hình tự do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0" name="Hình tự do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1" name="Hình tự do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2" name="Hình tự do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3" name="Hình tự do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4" name="Hình tự do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5" name="Hình tự do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6" name="Hình tự do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7" name="Hình tự do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8" name="Hình tự do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9" name="Hình tự do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20" name="Hình tự do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21" name="Hình tự do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50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Hình tự do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7" name="Hình tự do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" name="Hình tự do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9" name="Hình tự do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0" name="Hình tự do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1" name="Hình tự do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2" name="Hình tự do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3" name="Hình tự do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4" name="Hình tự do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51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Hình tự do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0" name="Hình tự do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1" name="Hình tự do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2" name="Hình tự do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3" name="Hình tự do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4" name="Hình tự do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5" name="Hình tự do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52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Hình tự do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4" name="Hình tự do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5" name="Hình tự do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6" name="Hình tự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7" name="Hình tự do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8" name="Hình tự do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0" noProof="0" dirty="0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22" name="Nhóm 52"/>
          <p:cNvGrpSpPr>
            <a:grpSpLocks noChangeAspect="1"/>
          </p:cNvGrpSpPr>
          <p:nvPr/>
        </p:nvGrpSpPr>
        <p:grpSpPr bwMode="auto">
          <a:xfrm rot="19948164">
            <a:off x="369245" y="506293"/>
            <a:ext cx="892899" cy="1021771"/>
            <a:chOff x="4634" y="754"/>
            <a:chExt cx="1164" cy="1332"/>
          </a:xfrm>
        </p:grpSpPr>
        <p:sp>
          <p:nvSpPr>
            <p:cNvPr id="423" name="Hình tự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4" name="Hình tự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5" name="Hình tự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6" name="Hình tự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7" name="Hình tự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8" name="Hình tự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9" name="Hình tự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0" name="Hình tự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31" name="Nhóm 52"/>
          <p:cNvGrpSpPr>
            <a:grpSpLocks noChangeAspect="1"/>
          </p:cNvGrpSpPr>
          <p:nvPr/>
        </p:nvGrpSpPr>
        <p:grpSpPr bwMode="auto">
          <a:xfrm rot="5825446">
            <a:off x="11635759" y="394370"/>
            <a:ext cx="408172" cy="467084"/>
            <a:chOff x="4634" y="754"/>
            <a:chExt cx="1164" cy="1332"/>
          </a:xfrm>
        </p:grpSpPr>
        <p:sp>
          <p:nvSpPr>
            <p:cNvPr id="432" name="Hình tự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3" name="Hình tự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4" name="Hình tự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5" name="Hình tự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6" name="Hình tự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7" name="Hình tự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8" name="Hình tự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39" name="Hình tự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40" name="Nhóm 66"/>
          <p:cNvGrpSpPr>
            <a:grpSpLocks noChangeAspect="1"/>
          </p:cNvGrpSpPr>
          <p:nvPr/>
        </p:nvGrpSpPr>
        <p:grpSpPr bwMode="auto">
          <a:xfrm>
            <a:off x="23438" y="3048994"/>
            <a:ext cx="388175" cy="364678"/>
            <a:chOff x="3636" y="1964"/>
            <a:chExt cx="413" cy="388"/>
          </a:xfrm>
        </p:grpSpPr>
        <p:sp>
          <p:nvSpPr>
            <p:cNvPr id="441" name="Hình tự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2" name="Hình tự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3" name="Hình tự d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4" name="Hình tự d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5" name="Hình tự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6" name="Hình tự d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7" name="Hình tự d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48" name="Hình tự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034904" y="828878"/>
            <a:ext cx="6058552" cy="3507549"/>
          </a:xfrm>
        </p:spPr>
        <p:txBody>
          <a:bodyPr rtlCol="0" anchor="ctr">
            <a:normAutofit/>
          </a:bodyPr>
          <a:lstStyle>
            <a:lvl1pPr algn="ctr">
              <a:defRPr sz="450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E78339D-C858-45B6-A624-A4426A983088}" type="datetime1">
              <a:rPr lang="vi-VN" smtClean="0"/>
              <a:pPr/>
              <a:t>24/11/2023</a:t>
            </a:fld>
            <a:endParaRPr lang="vi-VN" dirty="0"/>
          </a:p>
        </p:txBody>
      </p:sp>
      <p:sp>
        <p:nvSpPr>
          <p:cNvPr id="5" name="Chỗ dành sẵn cho Số hiệu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6038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EF7240D-E125-4F31-9F5E-8B6BA96E54E1}" type="datetime1">
              <a:rPr lang="vi-VN" smtClean="0"/>
              <a:pPr/>
              <a:t>24/11/2023</a:t>
            </a:fld>
            <a:endParaRPr lang="vi-VN" dirty="0"/>
          </a:p>
        </p:txBody>
      </p:sp>
      <p:sp>
        <p:nvSpPr>
          <p:cNvPr id="4" name="Chỗ dành sẵn cho Số hiệu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6265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2550" b="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1500">
                <a:latin typeface="Times New Roman" panose="02020603050405020304" pitchFamily="18" charset="0"/>
              </a:defRPr>
            </a:lvl1pPr>
            <a:lvl2pPr>
              <a:defRPr sz="1350">
                <a:latin typeface="Times New Roman" panose="02020603050405020304" pitchFamily="18" charset="0"/>
              </a:defRPr>
            </a:lvl2pPr>
            <a:lvl3pPr>
              <a:defRPr sz="1200">
                <a:latin typeface="Times New Roman" panose="02020603050405020304" pitchFamily="18" charset="0"/>
              </a:defRPr>
            </a:lvl3pPr>
            <a:lvl4pPr>
              <a:defRPr sz="1050">
                <a:latin typeface="Times New Roman" panose="02020603050405020304" pitchFamily="18" charset="0"/>
              </a:defRPr>
            </a:lvl4pPr>
            <a:lvl5pPr>
              <a:defRPr sz="1050">
                <a:latin typeface="Times New Roman" panose="02020603050405020304" pitchFamily="18" charset="0"/>
              </a:defRPr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latin typeface="Times New Roman" panose="02020603050405020304" pitchFamily="18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F294A3A-236E-47B4-AAD1-C47F40D45B0A}" type="datetime1">
              <a:rPr lang="vi-VN" smtClean="0"/>
              <a:pPr/>
              <a:t>24/11/2023</a:t>
            </a:fld>
            <a:endParaRPr lang="vi-VN" dirty="0"/>
          </a:p>
        </p:txBody>
      </p:sp>
      <p:sp>
        <p:nvSpPr>
          <p:cNvPr id="7" name="Chỗ dành sẵn cho Số hiệu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3356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2550" b="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Ảnh 2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latin typeface="Times New Roman" panose="02020603050405020304" pitchFamily="18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68BCB8E-9F1C-47B0-8C2F-74E92841867B}" type="datetime1">
              <a:rPr lang="vi-VN" smtClean="0"/>
              <a:pPr/>
              <a:t>24/11/2023</a:t>
            </a:fld>
            <a:endParaRPr lang="vi-VN" dirty="0"/>
          </a:p>
        </p:txBody>
      </p:sp>
      <p:sp>
        <p:nvSpPr>
          <p:cNvPr id="7" name="Chỗ dành sẵn cho Số hiệu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5890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55BFA165-FD6E-4709-9EF1-D3D4C43727D1}" type="datetime1">
              <a:rPr lang="vi-VN" smtClean="0"/>
              <a:pPr/>
              <a:t>24/11/2023</a:t>
            </a:fld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8614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724901" y="592668"/>
            <a:ext cx="2628900" cy="5579533"/>
          </a:xfrm>
        </p:spPr>
        <p:txBody>
          <a:bodyPr vert="eaVert"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01" y="592668"/>
            <a:ext cx="7734300" cy="5579533"/>
          </a:xfrm>
        </p:spPr>
        <p:txBody>
          <a:bodyPr vert="eaVert" rtlCol="0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C38A310-231B-4755-BD1F-362A1BDF9909}" type="datetime1">
              <a:rPr lang="vi-VN" smtClean="0"/>
              <a:pPr/>
              <a:t>24/11/2023</a:t>
            </a:fld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7406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71393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32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7988477-19AE-4F69-B030-52841DDF7CD9}"/>
              </a:ext>
            </a:extLst>
          </p:cNvPr>
          <p:cNvSpPr/>
          <p:nvPr/>
        </p:nvSpPr>
        <p:spPr>
          <a:xfrm>
            <a:off x="2629362" y="1930595"/>
            <a:ext cx="852023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12554A3-14C5-4B65-B73B-FBFCB37F0473}"/>
              </a:ext>
            </a:extLst>
          </p:cNvPr>
          <p:cNvSpPr/>
          <p:nvPr userDrawn="1"/>
        </p:nvSpPr>
        <p:spPr>
          <a:xfrm>
            <a:off x="11087099" y="136527"/>
            <a:ext cx="1206349" cy="130126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35358494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748327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24382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4638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7A10489-06F5-433A-BFF9-9B22C6A6740F}"/>
              </a:ext>
            </a:extLst>
          </p:cNvPr>
          <p:cNvGrpSpPr/>
          <p:nvPr userDrawn="1"/>
        </p:nvGrpSpPr>
        <p:grpSpPr>
          <a:xfrm>
            <a:off x="-215900" y="-165100"/>
            <a:ext cx="12623800" cy="7150100"/>
            <a:chOff x="-215900" y="-165100"/>
            <a:chExt cx="12623800" cy="71501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215900" y="-165100"/>
              <a:ext cx="12623800" cy="7150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912554A3-14C5-4B65-B73B-FBFCB37F0473}"/>
                </a:ext>
              </a:extLst>
            </p:cNvPr>
            <p:cNvSpPr/>
            <p:nvPr userDrawn="1"/>
          </p:nvSpPr>
          <p:spPr>
            <a:xfrm>
              <a:off x="10985651" y="17706"/>
              <a:ext cx="1206349" cy="1301261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440439494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12554A3-14C5-4B65-B73B-FBFCB37F0473}"/>
              </a:ext>
            </a:extLst>
          </p:cNvPr>
          <p:cNvSpPr/>
          <p:nvPr userDrawn="1"/>
        </p:nvSpPr>
        <p:spPr>
          <a:xfrm>
            <a:off x="11134502" y="136527"/>
            <a:ext cx="1206349" cy="130126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536358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036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031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071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06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16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16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307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093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00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358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752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383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567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3676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1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25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84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0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3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5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/>
              <a:pPr/>
              <a:t>24/11/2023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3753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260604" indent="-260604" algn="l" defTabSz="6858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555498" indent="-212598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52F23-3072-4CD9-85C3-F5A8DC62006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671DD-703E-4453-B02E-61B23081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44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ình tự do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sp>
        <p:nvSpPr>
          <p:cNvPr id="8" name="Hình tự do 51"/>
          <p:cNvSpPr>
            <a:spLocks/>
          </p:cNvSpPr>
          <p:nvPr/>
        </p:nvSpPr>
        <p:spPr bwMode="auto">
          <a:xfrm>
            <a:off x="2" y="5652180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sp>
        <p:nvSpPr>
          <p:cNvPr id="9" name="Hình tự do 51"/>
          <p:cNvSpPr>
            <a:spLocks/>
          </p:cNvSpPr>
          <p:nvPr/>
        </p:nvSpPr>
        <p:spPr bwMode="auto">
          <a:xfrm>
            <a:off x="-13748" y="5865037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vi-VN" sz="1350" noProof="0" dirty="0">
              <a:latin typeface="Times New Roman" panose="02020603050405020304" pitchFamily="18" charset="0"/>
            </a:endParaRPr>
          </a:p>
        </p:txBody>
      </p:sp>
      <p:grpSp>
        <p:nvGrpSpPr>
          <p:cNvPr id="10" name="Nhóm 66"/>
          <p:cNvGrpSpPr>
            <a:grpSpLocks noChangeAspect="1"/>
          </p:cNvGrpSpPr>
          <p:nvPr/>
        </p:nvGrpSpPr>
        <p:grpSpPr bwMode="auto">
          <a:xfrm>
            <a:off x="11647688" y="947578"/>
            <a:ext cx="426645" cy="400819"/>
            <a:chOff x="3636" y="1964"/>
            <a:chExt cx="413" cy="388"/>
          </a:xfrm>
        </p:grpSpPr>
        <p:sp>
          <p:nvSpPr>
            <p:cNvPr id="11" name="Hình tự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2" name="Hình tự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3" name="Hình tự d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4" name="Hình tự d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5" name="Hình tự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6" name="Hình tự d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Hình tự d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18" name="Hình tự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9" name="Nhóm 18"/>
          <p:cNvGrpSpPr/>
          <p:nvPr/>
        </p:nvGrpSpPr>
        <p:grpSpPr>
          <a:xfrm>
            <a:off x="11308929" y="6212029"/>
            <a:ext cx="875471" cy="645972"/>
            <a:chOff x="7344986" y="5566058"/>
            <a:chExt cx="1750940" cy="1291943"/>
          </a:xfrm>
        </p:grpSpPr>
        <p:sp>
          <p:nvSpPr>
            <p:cNvPr id="20" name="Hình tự do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1" name="Hình tự do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2" name="Hình tự do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3" name="Hình tự do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4" name="Hình tự do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5" name="Hình tự do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6" name="Nhóm 5"/>
          <p:cNvGrpSpPr>
            <a:grpSpLocks noChangeAspect="1"/>
          </p:cNvGrpSpPr>
          <p:nvPr/>
        </p:nvGrpSpPr>
        <p:grpSpPr bwMode="auto">
          <a:xfrm>
            <a:off x="2442" y="2873890"/>
            <a:ext cx="597228" cy="789302"/>
            <a:chOff x="2121" y="1060"/>
            <a:chExt cx="597" cy="789"/>
          </a:xfrm>
        </p:grpSpPr>
        <p:sp>
          <p:nvSpPr>
            <p:cNvPr id="27" name="Hình tự do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8" name="Hình tự do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29" name="Hình tự do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0" name="Hình tự do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Hình tự do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2" name="Hình tự do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3" name="Hình tự do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4" name="Nhóm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Hình tự do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6" name="Hình tự do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Hình tự do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8" name="Hình tự do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39" name="Hình tự do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0" name="Hình tự do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1" name="Hình tự do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2" name="Hình tự do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3" name="Nhóm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Hình tự do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5" name="Hình tự do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6" name="Hình tự do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7" name="Hình tự do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Hình tự do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49" name="Hình tự do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0" name="Hình tự do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1" name="Hình tự do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2" name="Nhóm 52"/>
          <p:cNvGrpSpPr>
            <a:grpSpLocks noChangeAspect="1"/>
          </p:cNvGrpSpPr>
          <p:nvPr/>
        </p:nvGrpSpPr>
        <p:grpSpPr bwMode="auto">
          <a:xfrm rot="19948164">
            <a:off x="11143249" y="105148"/>
            <a:ext cx="675071" cy="772505"/>
            <a:chOff x="4634" y="754"/>
            <a:chExt cx="1164" cy="1332"/>
          </a:xfrm>
        </p:grpSpPr>
        <p:sp>
          <p:nvSpPr>
            <p:cNvPr id="53" name="Hình tự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4" name="Hình tự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5" name="Hình tự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6" name="Hình tự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7" name="Hình tự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8" name="Hình tự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59" name="Hình tự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0" name="Hình tự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1" name="Nhóm 64"/>
          <p:cNvGrpSpPr>
            <a:grpSpLocks noChangeAspect="1"/>
          </p:cNvGrpSpPr>
          <p:nvPr/>
        </p:nvGrpSpPr>
        <p:grpSpPr bwMode="auto">
          <a:xfrm flipH="1">
            <a:off x="10782665" y="2958794"/>
            <a:ext cx="1028243" cy="1140705"/>
            <a:chOff x="2052" y="995"/>
            <a:chExt cx="768" cy="852"/>
          </a:xfrm>
        </p:grpSpPr>
        <p:sp>
          <p:nvSpPr>
            <p:cNvPr id="62" name="Hình tự d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3" name="Hình tự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4" name="Hình tự d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5" name="Hình tự d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6" name="Hình tự d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7" name="Hình tự d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8" name="Hình tự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  <p:sp>
          <p:nvSpPr>
            <p:cNvPr id="69" name="Hình tự d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0" noProof="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1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528572" y="1485902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522413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vi-VN" dirty="0"/>
              <a:t>Thêm chân trang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875777" y="6601970"/>
            <a:ext cx="1063199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E4238198-0BA7-4257-8C26-CF095D09E6D0}" type="datetime1">
              <a:rPr lang="vi-VN" smtClean="0"/>
              <a:pPr/>
              <a:t>24/11/2023</a:t>
            </a:fld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CA8D9AD5-F248-4919-864A-CFD76CC027D6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2307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255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05740" indent="-171450" algn="l" defTabSz="685800" rtl="0" eaLnBrk="1" latinLnBrk="0" hangingPunct="1">
        <a:lnSpc>
          <a:spcPct val="100000"/>
        </a:lnSpc>
        <a:spcBef>
          <a:spcPts val="135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5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44577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35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685800" indent="-171450" algn="l" defTabSz="685800" rtl="0" eaLnBrk="1" latinLnBrk="0" hangingPunct="1">
        <a:lnSpc>
          <a:spcPct val="100000"/>
        </a:lnSpc>
        <a:spcBef>
          <a:spcPts val="6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925830" indent="-171450" algn="l" defTabSz="685800" rtl="0" eaLnBrk="1" latinLnBrk="0" hangingPunct="1">
        <a:lnSpc>
          <a:spcPct val="100000"/>
        </a:lnSpc>
        <a:spcBef>
          <a:spcPts val="6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05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1165860" indent="-171450" algn="l" defTabSz="685800" rtl="0" eaLnBrk="1" latinLnBrk="0" hangingPunct="1">
        <a:lnSpc>
          <a:spcPct val="100000"/>
        </a:lnSpc>
        <a:spcBef>
          <a:spcPts val="6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05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140589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2598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77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p:transition spd="slow">
    <p:wip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5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16.wd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slide" Target="slide5.xml"/><Relationship Id="rId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7.wdp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7.wdp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slide" Target="slide5.xml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9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8.wdp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slide" Target="slide5.xml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7.png"/><Relationship Id="rId7" Type="http://schemas.microsoft.com/office/2007/relationships/hdphoto" Target="../media/hdphoto10.wdp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4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5.wav"/><Relationship Id="rId7" Type="http://schemas.openxmlformats.org/officeDocument/2006/relationships/audio" Target="../media/audio4.wav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1.wav"/><Relationship Id="rId9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9.xml"/><Relationship Id="rId5" Type="http://schemas.openxmlformats.org/officeDocument/2006/relationships/audio" Target="../media/audio9.wav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.wav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6.wav"/><Relationship Id="rId7" Type="http://schemas.openxmlformats.org/officeDocument/2006/relationships/image" Target="../media/image6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2.gif"/><Relationship Id="rId4" Type="http://schemas.openxmlformats.org/officeDocument/2006/relationships/image" Target="../media/image7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10.wav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7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5.PNG"/><Relationship Id="rId5" Type="http://schemas.openxmlformats.org/officeDocument/2006/relationships/audio" Target="../media/audio2.wav"/><Relationship Id="rId4" Type="http://schemas.openxmlformats.org/officeDocument/2006/relationships/audio" Target="../media/audio11.wav"/><Relationship Id="rId9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media" Target="../media/media4.mp3"/><Relationship Id="rId7" Type="http://schemas.openxmlformats.org/officeDocument/2006/relationships/image" Target="../media/image7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53.png"/><Relationship Id="rId4" Type="http://schemas.openxmlformats.org/officeDocument/2006/relationships/audio" Target="../media/media4.mp3"/><Relationship Id="rId9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1.gif"/><Relationship Id="rId5" Type="http://schemas.openxmlformats.org/officeDocument/2006/relationships/image" Target="../media/image80.gif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slide" Target="slide4.xml"/><Relationship Id="rId4" Type="http://schemas.openxmlformats.org/officeDocument/2006/relationships/image" Target="../media/image21.jpg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7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5.PNG"/><Relationship Id="rId5" Type="http://schemas.openxmlformats.org/officeDocument/2006/relationships/audio" Target="../media/audio2.wav"/><Relationship Id="rId4" Type="http://schemas.openxmlformats.org/officeDocument/2006/relationships/audio" Target="../media/audio11.wav"/><Relationship Id="rId9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media" Target="../media/media4.mp3"/><Relationship Id="rId7" Type="http://schemas.openxmlformats.org/officeDocument/2006/relationships/image" Target="../media/image7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53.png"/><Relationship Id="rId4" Type="http://schemas.openxmlformats.org/officeDocument/2006/relationships/audio" Target="../media/media4.mp3"/><Relationship Id="rId9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12.wav"/><Relationship Id="rId7" Type="http://schemas.openxmlformats.org/officeDocument/2006/relationships/image" Target="../media/image8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2.png"/><Relationship Id="rId5" Type="http://schemas.openxmlformats.org/officeDocument/2006/relationships/audio" Target="../media/audio8.wav"/><Relationship Id="rId10" Type="http://schemas.openxmlformats.org/officeDocument/2006/relationships/image" Target="../media/image85.jpeg"/><Relationship Id="rId4" Type="http://schemas.openxmlformats.org/officeDocument/2006/relationships/audio" Target="../media/audio6.wav"/><Relationship Id="rId9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7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8.wav"/><Relationship Id="rId5" Type="http://schemas.openxmlformats.org/officeDocument/2006/relationships/audio" Target="../media/audio5.wav"/><Relationship Id="rId10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7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8.wav"/><Relationship Id="rId5" Type="http://schemas.openxmlformats.org/officeDocument/2006/relationships/audio" Target="../media/audio5.wav"/><Relationship Id="rId10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audio" Target="../media/audio4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4.xml"/><Relationship Id="rId18" Type="http://schemas.microsoft.com/office/2007/relationships/hdphoto" Target="../media/hdphoto1.wdp"/><Relationship Id="rId26" Type="http://schemas.openxmlformats.org/officeDocument/2006/relationships/image" Target="../media/image34.png"/><Relationship Id="rId3" Type="http://schemas.openxmlformats.org/officeDocument/2006/relationships/image" Target="../media/image27.png"/><Relationship Id="rId21" Type="http://schemas.microsoft.com/office/2007/relationships/hdphoto" Target="../media/hdphoto7.wdp"/><Relationship Id="rId34" Type="http://schemas.openxmlformats.org/officeDocument/2006/relationships/slide" Target="slide9.xml"/><Relationship Id="rId7" Type="http://schemas.openxmlformats.org/officeDocument/2006/relationships/slide" Target="slide13.xml"/><Relationship Id="rId12" Type="http://schemas.microsoft.com/office/2007/relationships/hdphoto" Target="../media/hdphoto5.wdp"/><Relationship Id="rId17" Type="http://schemas.openxmlformats.org/officeDocument/2006/relationships/image" Target="../media/image22.png"/><Relationship Id="rId25" Type="http://schemas.openxmlformats.org/officeDocument/2006/relationships/slide" Target="slide11.xml"/><Relationship Id="rId33" Type="http://schemas.microsoft.com/office/2007/relationships/hdphoto" Target="../media/hdphoto11.wdp"/><Relationship Id="rId2" Type="http://schemas.openxmlformats.org/officeDocument/2006/relationships/image" Target="../media/image26.jpg"/><Relationship Id="rId16" Type="http://schemas.openxmlformats.org/officeDocument/2006/relationships/slide" Target="slide10.xml"/><Relationship Id="rId20" Type="http://schemas.openxmlformats.org/officeDocument/2006/relationships/image" Target="../media/image3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0.png"/><Relationship Id="rId24" Type="http://schemas.microsoft.com/office/2007/relationships/hdphoto" Target="../media/hdphoto8.wdp"/><Relationship Id="rId32" Type="http://schemas.openxmlformats.org/officeDocument/2006/relationships/image" Target="../media/image36.png"/><Relationship Id="rId37" Type="http://schemas.openxmlformats.org/officeDocument/2006/relationships/slide" Target="slide16.xml"/><Relationship Id="rId5" Type="http://schemas.openxmlformats.org/officeDocument/2006/relationships/image" Target="../media/image28.png"/><Relationship Id="rId15" Type="http://schemas.microsoft.com/office/2007/relationships/hdphoto" Target="../media/hdphoto6.wdp"/><Relationship Id="rId23" Type="http://schemas.openxmlformats.org/officeDocument/2006/relationships/image" Target="../media/image33.png"/><Relationship Id="rId28" Type="http://schemas.openxmlformats.org/officeDocument/2006/relationships/slide" Target="slide15.xml"/><Relationship Id="rId36" Type="http://schemas.microsoft.com/office/2007/relationships/hdphoto" Target="../media/hdphoto12.wdp"/><Relationship Id="rId10" Type="http://schemas.openxmlformats.org/officeDocument/2006/relationships/slide" Target="slide6.xml"/><Relationship Id="rId19" Type="http://schemas.openxmlformats.org/officeDocument/2006/relationships/slide" Target="slide8.xml"/><Relationship Id="rId31" Type="http://schemas.openxmlformats.org/officeDocument/2006/relationships/slide" Target="slide7.xml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31.png"/><Relationship Id="rId22" Type="http://schemas.openxmlformats.org/officeDocument/2006/relationships/slide" Target="slide12.xml"/><Relationship Id="rId27" Type="http://schemas.microsoft.com/office/2007/relationships/hdphoto" Target="../media/hdphoto9.wdp"/><Relationship Id="rId30" Type="http://schemas.microsoft.com/office/2007/relationships/hdphoto" Target="../media/hdphoto10.wdp"/><Relationship Id="rId35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3.wdp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4.wdp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245707" y="899074"/>
            <a:ext cx="11700585" cy="454160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CHÀO</a:t>
            </a:r>
            <a:r>
              <a:rPr kumimoji="0" lang="en-US" sz="6000" b="0" i="0" u="none" strike="noStrike" kern="1200" cap="none" spc="0" normalizeH="0" baseline="0" noProof="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ĐÓN QUÝ THẦY CÔ GIÁO ĐẾN DỰ GIỜ LỚP </a:t>
            </a:r>
            <a:r>
              <a:rPr lang="en-US" sz="600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1A</a:t>
            </a:r>
            <a:endParaRPr kumimoji="0" lang="en-US" sz="6000" b="0" i="0" u="none" strike="noStrike" kern="1200" cap="none" spc="0" normalizeH="0" baseline="0" noProof="0" dirty="0">
              <a:ln w="38100">
                <a:solidFill>
                  <a:srgbClr val="9A5315">
                    <a:lumMod val="75000"/>
                  </a:srgbClr>
                </a:solidFill>
              </a:ln>
              <a:solidFill>
                <a:srgbClr val="FF0000"/>
              </a:solidFill>
              <a:effectLst>
                <a:glow rad="101600">
                  <a:srgbClr val="DA6FDF">
                    <a:satMod val="175000"/>
                    <a:alpha val="40000"/>
                  </a:srgbClr>
                </a:glo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2747119" y="2443781"/>
            <a:ext cx="7029488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MÔN: TIẾNG VIỆT 1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3132689" y="9613"/>
            <a:ext cx="4665764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 TIỂU HỌC </a:t>
            </a:r>
            <a:r>
              <a:rPr lang="en-US" sz="24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HỨA TẠO</a:t>
            </a:r>
            <a:endParaRPr kumimoji="0" lang="en-US" sz="2400" b="1" i="0" u="none" strike="noStrike" kern="1200" cap="none" spc="0" normalizeH="0" baseline="0" noProof="0" dirty="0">
              <a:ln>
                <a:solidFill>
                  <a:srgbClr val="0000FF"/>
                </a:solidFill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77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90" y="5398366"/>
            <a:ext cx="2293710" cy="1459634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79" y="4680875"/>
            <a:ext cx="1718321" cy="17533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26222" y="220739"/>
            <a:ext cx="206498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  <a:r>
              <a:rPr lang="en-US" sz="4000" b="1" dirty="0" err="1" smtClean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ặp</a:t>
            </a:r>
            <a:r>
              <a:rPr lang="en-US" sz="4000" b="1" dirty="0" smtClean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da</a:t>
            </a:r>
            <a:endParaRPr lang="en-US" sz="40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271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33" y="6018013"/>
            <a:ext cx="2266400" cy="762527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23" y="4972859"/>
            <a:ext cx="1882340" cy="1551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767" y="525657"/>
            <a:ext cx="11212596" cy="14465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kern="0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Trời</a:t>
            </a:r>
            <a:r>
              <a:rPr lang="en-US" sz="4400" b="1" kern="0" dirty="0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xám</a:t>
            </a:r>
            <a:r>
              <a:rPr lang="en-US" sz="4400" b="1" kern="0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xịt</a:t>
            </a:r>
            <a:r>
              <a:rPr lang="en-US" sz="4400" b="1" kern="0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mưa</a:t>
            </a:r>
            <a:r>
              <a:rPr lang="en-US" sz="4400" b="1" kern="0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sầm</a:t>
            </a:r>
            <a:r>
              <a:rPr lang="en-US" sz="4400" b="1" kern="0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sập</a:t>
            </a:r>
            <a:r>
              <a:rPr lang="en-US" sz="4400" b="1" kern="0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như</a:t>
            </a:r>
            <a:r>
              <a:rPr lang="en-US" sz="4400" b="1" kern="0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trút</a:t>
            </a:r>
            <a:r>
              <a:rPr lang="en-US" sz="4400" b="1" kern="0" dirty="0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.</a:t>
            </a:r>
            <a:r>
              <a:rPr lang="en-US" sz="4400" b="1" dirty="0" smtClean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endParaRPr lang="en-US" sz="44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448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112" y="5409841"/>
            <a:ext cx="2678528" cy="1704518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11" y="5136233"/>
            <a:ext cx="2197589" cy="1457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0"/>
            <a:ext cx="12192000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4800" b="1" dirty="0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Sấm</a:t>
            </a:r>
            <a:r>
              <a:rPr lang="en-US" sz="48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sét</a:t>
            </a:r>
            <a:r>
              <a:rPr lang="en-US" sz="48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ầm</a:t>
            </a:r>
            <a:r>
              <a:rPr lang="en-US" sz="48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ầm</a:t>
            </a:r>
            <a:r>
              <a:rPr lang="en-US" sz="48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</a:t>
            </a:r>
            <a:r>
              <a:rPr lang="en-US" sz="48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</a:t>
            </a:r>
            <a:r>
              <a:rPr lang="en-US" sz="48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48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Cây</a:t>
            </a:r>
            <a:r>
              <a:rPr lang="en-US" sz="48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cỏ</a:t>
            </a:r>
            <a:r>
              <a:rPr lang="en-US" sz="48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ngả</a:t>
            </a:r>
            <a:r>
              <a:rPr lang="en-US" sz="48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rạp</a:t>
            </a:r>
            <a:r>
              <a:rPr lang="en-US" sz="48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48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nhau</a:t>
            </a:r>
            <a:r>
              <a:rPr lang="en-US" sz="48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endParaRPr lang="en-US" sz="48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98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86" y="5899552"/>
            <a:ext cx="2644214" cy="88964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86" y="4832308"/>
            <a:ext cx="1934194" cy="17690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855" y="374165"/>
            <a:ext cx="11925945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4000" b="1" dirty="0" err="1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4000" b="1" dirty="0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lúc</a:t>
            </a:r>
            <a:r>
              <a:rPr lang="en-US" sz="40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mưa</a:t>
            </a:r>
            <a:r>
              <a:rPr lang="en-US" sz="40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lộp</a:t>
            </a:r>
            <a:r>
              <a:rPr lang="en-US" sz="40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độp</a:t>
            </a:r>
            <a:r>
              <a:rPr lang="en-US" sz="40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rồi</a:t>
            </a:r>
            <a:r>
              <a:rPr lang="en-US" sz="40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dứt</a:t>
            </a:r>
            <a:r>
              <a:rPr lang="en-US" sz="40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hẳn</a:t>
            </a:r>
            <a:r>
              <a:rPr lang="en-US" sz="40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40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</a:t>
            </a:r>
            <a:r>
              <a:rPr lang="en-US" sz="40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trời</a:t>
            </a:r>
            <a:r>
              <a:rPr lang="en-US" sz="40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ló</a:t>
            </a:r>
            <a:r>
              <a:rPr lang="en-US" sz="40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khỏi</a:t>
            </a:r>
            <a:r>
              <a:rPr lang="en-US" sz="40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chân</a:t>
            </a:r>
            <a:r>
              <a:rPr lang="en-US" sz="40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mây</a:t>
            </a:r>
            <a:endParaRPr lang="en-US" sz="40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662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561" y="5284626"/>
            <a:ext cx="2472444" cy="1573374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9" y="4617950"/>
            <a:ext cx="2050332" cy="19108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995" y="321913"/>
            <a:ext cx="11625010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4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4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cơn</a:t>
            </a:r>
            <a:r>
              <a:rPr lang="en-US" sz="4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mưa</a:t>
            </a:r>
            <a:r>
              <a:rPr lang="en-US" sz="4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vạn</a:t>
            </a:r>
            <a:r>
              <a:rPr lang="en-US" sz="4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4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4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thức</a:t>
            </a:r>
            <a:r>
              <a:rPr lang="en-US" sz="4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dậy</a:t>
            </a:r>
            <a:r>
              <a:rPr lang="en-US" sz="4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đầy</a:t>
            </a:r>
            <a:r>
              <a:rPr lang="en-US" sz="4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ắp</a:t>
            </a:r>
            <a:r>
              <a:rPr lang="en-US" sz="4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sắc</a:t>
            </a:r>
            <a:r>
              <a:rPr lang="en-US" sz="48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màu</a:t>
            </a:r>
            <a:endParaRPr lang="en-US" sz="4800" b="1" dirty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924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88" y="5883338"/>
            <a:ext cx="2896912" cy="97466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471" y="4617668"/>
            <a:ext cx="1800474" cy="1970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222" y="933706"/>
            <a:ext cx="18473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endParaRPr lang="en-US" sz="40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" t="7325" r="3433" b="2848"/>
          <a:stretch/>
        </p:blipFill>
        <p:spPr>
          <a:xfrm>
            <a:off x="-182880" y="0"/>
            <a:ext cx="12374880" cy="338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20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59FE2CB-39CB-4809-BF38-7FE9145348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" y="171647"/>
            <a:ext cx="12192000" cy="5294811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A2E526F4-F28A-4BF2-BD0E-56C7D27DE0E1}"/>
              </a:ext>
            </a:extLst>
          </p:cNvPr>
          <p:cNvSpPr txBox="1"/>
          <p:nvPr/>
        </p:nvSpPr>
        <p:spPr>
          <a:xfrm>
            <a:off x="0" y="5537521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cún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CA66DDF8-A643-4281-80F5-D7B05153F374}"/>
              </a:ext>
            </a:extLst>
          </p:cNvPr>
          <p:cNvSpPr txBox="1"/>
          <p:nvPr/>
        </p:nvSpPr>
        <p:spPr>
          <a:xfrm>
            <a:off x="10216061" y="5548795"/>
            <a:ext cx="869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ep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F7F7170F-3415-468B-B6EF-3F20203AF53E}"/>
              </a:ext>
            </a:extLst>
          </p:cNvPr>
          <p:cNvSpPr txBox="1"/>
          <p:nvPr/>
        </p:nvSpPr>
        <p:spPr>
          <a:xfrm>
            <a:off x="2572037" y="5535127"/>
            <a:ext cx="8611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êp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AF9F2D1D-C628-444D-8303-D3F4B71D6C59}"/>
              </a:ext>
            </a:extLst>
          </p:cNvPr>
          <p:cNvSpPr txBox="1"/>
          <p:nvPr/>
        </p:nvSpPr>
        <p:spPr>
          <a:xfrm>
            <a:off x="8964613" y="5548795"/>
            <a:ext cx="638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ip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B1EC45A2-FF43-455D-8700-7943DE8ED963}"/>
              </a:ext>
            </a:extLst>
          </p:cNvPr>
          <p:cNvSpPr txBox="1"/>
          <p:nvPr/>
        </p:nvSpPr>
        <p:spPr>
          <a:xfrm>
            <a:off x="7463939" y="5535127"/>
            <a:ext cx="848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up</a:t>
            </a:r>
          </a:p>
        </p:txBody>
      </p:sp>
      <p:pic>
        <p:nvPicPr>
          <p:cNvPr id="11" name="nhan bi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42473" y="5109587"/>
            <a:ext cx="487363" cy="487363"/>
          </a:xfrm>
          <a:prstGeom prst="rect">
            <a:avLst/>
          </a:prstGeom>
        </p:spPr>
      </p:pic>
      <p:sp>
        <p:nvSpPr>
          <p:cNvPr id="2" name="Hình chữ nhật 1"/>
          <p:cNvSpPr/>
          <p:nvPr/>
        </p:nvSpPr>
        <p:spPr>
          <a:xfrm>
            <a:off x="0" y="171647"/>
            <a:ext cx="4059936" cy="1691641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ình Chữ nhật Góc tròn 2"/>
          <p:cNvSpPr/>
          <p:nvPr/>
        </p:nvSpPr>
        <p:spPr>
          <a:xfrm>
            <a:off x="649064" y="-1"/>
            <a:ext cx="3593592" cy="914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Nhận</a:t>
            </a:r>
            <a:r>
              <a:rPr lang="en-US" sz="48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endParaRPr lang="en-US" sz="48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ình Bầu dục 4"/>
          <p:cNvSpPr/>
          <p:nvPr/>
        </p:nvSpPr>
        <p:spPr>
          <a:xfrm>
            <a:off x="-91440" y="18287"/>
            <a:ext cx="886968" cy="877825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Khung Chú Thích Hình Đám Mây 11"/>
          <p:cNvSpPr/>
          <p:nvPr/>
        </p:nvSpPr>
        <p:spPr>
          <a:xfrm>
            <a:off x="7360599" y="240316"/>
            <a:ext cx="4764024" cy="2420587"/>
          </a:xfrm>
          <a:prstGeom prst="cloudCallout">
            <a:avLst>
              <a:gd name="adj1" fmla="val -132833"/>
              <a:gd name="adj2" fmla="val -2449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000" b="1" dirty="0" smtClean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thấy</a:t>
            </a:r>
            <a:r>
              <a:rPr lang="en-US" sz="4000" b="1" dirty="0" smtClean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4000" b="1" dirty="0" smtClean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4000" b="1" dirty="0" smtClean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4000" b="1" dirty="0" smtClean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vẽ</a:t>
            </a:r>
            <a:r>
              <a:rPr lang="en-US" sz="4000" b="1" dirty="0" smtClean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này</a:t>
            </a:r>
            <a:r>
              <a:rPr lang="en-US" sz="4000" b="1" dirty="0" smtClean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lang="en-US" sz="4000" b="1" dirty="0">
              <a:solidFill>
                <a:srgbClr val="FFFF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20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push.wav"/>
          </p:stSnd>
        </p:sndAc>
      </p:transition>
    </mc:Choice>
    <mc:Fallback xmlns="">
      <p:transition spd="slow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2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2" grpId="0" animBg="1"/>
      <p:bldP spid="3" grpId="0" animBg="1"/>
      <p:bldP spid="5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ung viền PowerPoint đẹ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4443984" y="2578608"/>
            <a:ext cx="34980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u="sng" dirty="0" err="1" smtClean="0">
                <a:ln w="38100">
                  <a:solidFill>
                    <a:srgbClr val="FF0000"/>
                  </a:solidFill>
                </a:ln>
                <a:solidFill>
                  <a:srgbClr val="0000FF"/>
                </a:solidFill>
                <a:latin typeface="HP001 5 hàng" panose="020B0603050302020204" pitchFamily="34" charset="0"/>
              </a:rPr>
              <a:t>Tiết</a:t>
            </a:r>
            <a:r>
              <a:rPr lang="en-US" sz="9600" b="1" u="sng" dirty="0" smtClean="0">
                <a:ln w="38100">
                  <a:solidFill>
                    <a:srgbClr val="FF0000"/>
                  </a:solidFill>
                </a:ln>
                <a:solidFill>
                  <a:srgbClr val="0000FF"/>
                </a:solidFill>
                <a:latin typeface="HP001 5 hàng" panose="020B0603050302020204" pitchFamily="34" charset="0"/>
              </a:rPr>
              <a:t> 1:</a:t>
            </a:r>
            <a:endParaRPr lang="en-US" sz="9600" b="1" u="sng" dirty="0">
              <a:ln w="38100">
                <a:solidFill>
                  <a:srgbClr val="FF0000"/>
                </a:solidFill>
              </a:ln>
              <a:solidFill>
                <a:srgbClr val="0000FF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8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343462C2-7FF1-4A33-BD1B-7FE4CD6377CA}"/>
              </a:ext>
            </a:extLst>
          </p:cNvPr>
          <p:cNvSpPr txBox="1"/>
          <p:nvPr/>
        </p:nvSpPr>
        <p:spPr>
          <a:xfrm>
            <a:off x="3263519" y="0"/>
            <a:ext cx="12105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ep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11F6CB51-F737-4F0E-81E3-E543B60BD1A8}"/>
              </a:ext>
            </a:extLst>
          </p:cNvPr>
          <p:cNvSpPr txBox="1"/>
          <p:nvPr/>
        </p:nvSpPr>
        <p:spPr>
          <a:xfrm>
            <a:off x="5142420" y="29177"/>
            <a:ext cx="12105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êp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xmlns="" id="{54431CE1-8CF5-47A1-9CA7-FA046F1A05D1}"/>
              </a:ext>
            </a:extLst>
          </p:cNvPr>
          <p:cNvSpPr/>
          <p:nvPr/>
        </p:nvSpPr>
        <p:spPr>
          <a:xfrm>
            <a:off x="4442813" y="1066365"/>
            <a:ext cx="1782566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D32EDEE0-7669-4281-9139-173A49A686C8}"/>
              </a:ext>
            </a:extLst>
          </p:cNvPr>
          <p:cNvSpPr/>
          <p:nvPr/>
        </p:nvSpPr>
        <p:spPr>
          <a:xfrm>
            <a:off x="6248400" y="1078094"/>
            <a:ext cx="1890641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ep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xmlns="" id="{D175A32C-C94B-4842-9295-2731A2D12C15}"/>
              </a:ext>
            </a:extLst>
          </p:cNvPr>
          <p:cNvSpPr/>
          <p:nvPr/>
        </p:nvSpPr>
        <p:spPr>
          <a:xfrm>
            <a:off x="4437899" y="1981801"/>
            <a:ext cx="3701142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29211063-E48C-4EFC-9913-1E2DA0994C20}"/>
              </a:ext>
            </a:extLst>
          </p:cNvPr>
          <p:cNvSpPr txBox="1"/>
          <p:nvPr/>
        </p:nvSpPr>
        <p:spPr>
          <a:xfrm>
            <a:off x="5035172" y="1158717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AC6138F6-BB69-465D-B9C1-B99ACB174EB7}"/>
              </a:ext>
            </a:extLst>
          </p:cNvPr>
          <p:cNvSpPr txBox="1"/>
          <p:nvPr/>
        </p:nvSpPr>
        <p:spPr>
          <a:xfrm>
            <a:off x="5747714" y="2059582"/>
            <a:ext cx="12811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nép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AutoShape 4" descr="Clip nghệ thuật - bụi cỏ png tải về - Miễn phí trong suốt Nhà Máy png Tải  về.">
            <a:extLst>
              <a:ext uri="{FF2B5EF4-FFF2-40B4-BE49-F238E27FC236}">
                <a16:creationId xmlns:a16="http://schemas.microsoft.com/office/drawing/2014/main" xmlns="" id="{72F36DE5-FA1C-47AE-A4CD-179E48DBBD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BF5D3ED4-4DCC-4EE9-A563-07D64ECEDCBB}"/>
              </a:ext>
            </a:extLst>
          </p:cNvPr>
          <p:cNvSpPr txBox="1"/>
          <p:nvPr/>
        </p:nvSpPr>
        <p:spPr>
          <a:xfrm>
            <a:off x="6962062" y="43963"/>
            <a:ext cx="864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256BA5B6-69DD-40E8-A61F-42B656D95216}"/>
              </a:ext>
            </a:extLst>
          </p:cNvPr>
          <p:cNvSpPr txBox="1"/>
          <p:nvPr/>
        </p:nvSpPr>
        <p:spPr>
          <a:xfrm>
            <a:off x="8649987" y="-69351"/>
            <a:ext cx="11785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up</a:t>
            </a:r>
          </a:p>
        </p:txBody>
      </p:sp>
      <p:pic>
        <p:nvPicPr>
          <p:cNvPr id="16" name="Picture 2" descr="50+ hình nền powerpoint cho trẻ mầm mon đẹp, dễ thươ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0" y="3015218"/>
            <a:ext cx="12139710" cy="379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/>
          <p:cNvSpPr txBox="1"/>
          <p:nvPr/>
        </p:nvSpPr>
        <p:spPr>
          <a:xfrm>
            <a:off x="2677904" y="4558177"/>
            <a:ext cx="7471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 TÌM TIẾNG CHỨA VẦN MỚI</a:t>
            </a:r>
            <a:endParaRPr lang="en-US" sz="4000" b="1" dirty="0"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0C84C8D3-54EE-4910-9500-87FCEE1A1A29}"/>
              </a:ext>
            </a:extLst>
          </p:cNvPr>
          <p:cNvSpPr txBox="1"/>
          <p:nvPr/>
        </p:nvSpPr>
        <p:spPr>
          <a:xfrm>
            <a:off x="52290" y="4496643"/>
            <a:ext cx="12139710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0BA1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kẹp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0BA1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B0BA1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nẹp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0BA1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xếp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kịp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nhịp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búp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8" name="Hình Chữ nhật Góc tròn 17"/>
          <p:cNvSpPr/>
          <p:nvPr/>
        </p:nvSpPr>
        <p:spPr>
          <a:xfrm>
            <a:off x="505226" y="71480"/>
            <a:ext cx="2172678" cy="914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9" name="Hình Bầu dục 18"/>
          <p:cNvSpPr/>
          <p:nvPr/>
        </p:nvSpPr>
        <p:spPr>
          <a:xfrm>
            <a:off x="0" y="98095"/>
            <a:ext cx="886968" cy="877825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Hình chữ nhật 3"/>
          <p:cNvSpPr/>
          <p:nvPr/>
        </p:nvSpPr>
        <p:spPr>
          <a:xfrm>
            <a:off x="6034946" y="2065395"/>
            <a:ext cx="9364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ep</a:t>
            </a:r>
          </a:p>
        </p:txBody>
      </p:sp>
    </p:spTree>
    <p:extLst>
      <p:ext uri="{BB962C8B-B14F-4D97-AF65-F5344CB8AC3E}">
        <p14:creationId xmlns:p14="http://schemas.microsoft.com/office/powerpoint/2010/main" val="208351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12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0" grpId="0" animBg="1"/>
      <p:bldP spid="11" grpId="0" animBg="1"/>
      <p:bldP spid="12" grpId="0"/>
      <p:bldP spid="13" grpId="0"/>
      <p:bldP spid="15" grpId="0"/>
      <p:bldP spid="21" grpId="0"/>
      <p:bldP spid="2" grpId="0"/>
      <p:bldP spid="17" grpId="0" animBg="1"/>
      <p:bldP spid="18" grpId="0" animBg="1"/>
      <p:bldP spid="19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DB192BFB-C824-4D75-A108-568F110581BE}"/>
              </a:ext>
            </a:extLst>
          </p:cNvPr>
          <p:cNvSpPr txBox="1"/>
          <p:nvPr/>
        </p:nvSpPr>
        <p:spPr>
          <a:xfrm>
            <a:off x="1943100" y="3116121"/>
            <a:ext cx="2156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dép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85CB5E98-27CD-4F6C-936A-6D2A0A3AF1EA}"/>
              </a:ext>
            </a:extLst>
          </p:cNvPr>
          <p:cNvSpPr txBox="1"/>
          <p:nvPr/>
        </p:nvSpPr>
        <p:spPr>
          <a:xfrm>
            <a:off x="8372960" y="6011200"/>
            <a:ext cx="2188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49BF3CAD-29EC-4FDB-8651-C37A87F1B981}"/>
              </a:ext>
            </a:extLst>
          </p:cNvPr>
          <p:cNvSpPr txBox="1"/>
          <p:nvPr/>
        </p:nvSpPr>
        <p:spPr>
          <a:xfrm>
            <a:off x="2160191" y="6034238"/>
            <a:ext cx="2066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bịp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D602297A-CE6D-40C8-98A2-43EF5F116E58}"/>
              </a:ext>
            </a:extLst>
          </p:cNvPr>
          <p:cNvSpPr txBox="1"/>
          <p:nvPr/>
        </p:nvSpPr>
        <p:spPr>
          <a:xfrm>
            <a:off x="8224567" y="3148478"/>
            <a:ext cx="2379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bếp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xmlns="" id="{1EFA1520-5874-47D4-9FA0-B0BE76F8BFEA}"/>
              </a:ext>
            </a:extLst>
          </p:cNvPr>
          <p:cNvCxnSpPr>
            <a:cxnSpLocks/>
          </p:cNvCxnSpPr>
          <p:nvPr/>
        </p:nvCxnSpPr>
        <p:spPr>
          <a:xfrm>
            <a:off x="9554518" y="3831527"/>
            <a:ext cx="933450" cy="0"/>
          </a:xfrm>
          <a:prstGeom prst="line">
            <a:avLst/>
          </a:prstGeom>
          <a:ln w="38100">
            <a:solidFill>
              <a:srgbClr val="3A28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xmlns="" id="{24CE9E67-7890-47C7-B496-7A77BDDCF841}"/>
              </a:ext>
            </a:extLst>
          </p:cNvPr>
          <p:cNvCxnSpPr>
            <a:cxnSpLocks/>
          </p:cNvCxnSpPr>
          <p:nvPr/>
        </p:nvCxnSpPr>
        <p:spPr>
          <a:xfrm>
            <a:off x="3244927" y="3807534"/>
            <a:ext cx="933450" cy="0"/>
          </a:xfrm>
          <a:prstGeom prst="line">
            <a:avLst/>
          </a:prstGeom>
          <a:ln w="38100">
            <a:solidFill>
              <a:srgbClr val="3A28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xmlns="" id="{D73FBEF6-E2B9-4614-8F47-0B6A5C9E772A}"/>
              </a:ext>
            </a:extLst>
          </p:cNvPr>
          <p:cNvCxnSpPr>
            <a:cxnSpLocks/>
          </p:cNvCxnSpPr>
          <p:nvPr/>
        </p:nvCxnSpPr>
        <p:spPr>
          <a:xfrm>
            <a:off x="3488005" y="6696074"/>
            <a:ext cx="933450" cy="0"/>
          </a:xfrm>
          <a:prstGeom prst="line">
            <a:avLst/>
          </a:prstGeom>
          <a:ln w="38100">
            <a:solidFill>
              <a:srgbClr val="3A28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1BD86D0D-9F0F-4451-8528-DED44F2E731D}"/>
              </a:ext>
            </a:extLst>
          </p:cNvPr>
          <p:cNvCxnSpPr>
            <a:cxnSpLocks/>
          </p:cNvCxnSpPr>
          <p:nvPr/>
        </p:nvCxnSpPr>
        <p:spPr>
          <a:xfrm>
            <a:off x="8411036" y="6697027"/>
            <a:ext cx="1109121" cy="0"/>
          </a:xfrm>
          <a:prstGeom prst="line">
            <a:avLst/>
          </a:prstGeom>
          <a:ln w="38100">
            <a:solidFill>
              <a:srgbClr val="3A28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02 đôi dép đúc quai ngang hoạt hình trẻ em - Dép lê nhựa mềm cho bé -  comdep001">
            <a:extLst>
              <a:ext uri="{FF2B5EF4-FFF2-40B4-BE49-F238E27FC236}">
                <a16:creationId xmlns:a16="http://schemas.microsoft.com/office/drawing/2014/main" xmlns="" id="{37C95ABE-7E44-4C6B-9D92-52DF40DAB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" y="829502"/>
            <a:ext cx="5257799" cy="232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0FBF4F3F-EEA8-47AB-801A-416B9BD57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795" y="715660"/>
            <a:ext cx="5358383" cy="2339907"/>
          </a:xfrm>
          <a:prstGeom prst="rect">
            <a:avLst/>
          </a:prstGeom>
        </p:spPr>
      </p:pic>
      <p:pic>
        <p:nvPicPr>
          <p:cNvPr id="1028" name="Picture 4" descr="Chim bìm bịp ăn gì? Đặc điểm hình thái chim bìm bịp">
            <a:extLst>
              <a:ext uri="{FF2B5EF4-FFF2-40B4-BE49-F238E27FC236}">
                <a16:creationId xmlns:a16="http://schemas.microsoft.com/office/drawing/2014/main" xmlns="" id="{229F5189-E198-4CA3-86F9-AF31941B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5" y="4048273"/>
            <a:ext cx="5257799" cy="194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hoa sen đẹp tuyệt | VFO.VN">
            <a:extLst>
              <a:ext uri="{FF2B5EF4-FFF2-40B4-BE49-F238E27FC236}">
                <a16:creationId xmlns:a16="http://schemas.microsoft.com/office/drawing/2014/main" xmlns="" id="{0A8ACE71-E2EC-4DEC-8E86-BD41C8DCF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41" y="4048274"/>
            <a:ext cx="5234938" cy="200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35" y="1"/>
            <a:ext cx="2002537" cy="914400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875" y="0"/>
            <a:ext cx="758952" cy="889215"/>
          </a:xfrm>
          <a:prstGeom prst="rect">
            <a:avLst/>
          </a:prstGeom>
        </p:spPr>
      </p:pic>
      <p:sp>
        <p:nvSpPr>
          <p:cNvPr id="7" name="Hình chữ nhật 6"/>
          <p:cNvSpPr/>
          <p:nvPr/>
        </p:nvSpPr>
        <p:spPr>
          <a:xfrm>
            <a:off x="3456543" y="3148478"/>
            <a:ext cx="8691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ep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8" name="Hình chữ nhật 17"/>
          <p:cNvSpPr/>
          <p:nvPr/>
        </p:nvSpPr>
        <p:spPr>
          <a:xfrm>
            <a:off x="9734595" y="3148478"/>
            <a:ext cx="8691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êp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9" name="Hình chữ nhật 18"/>
          <p:cNvSpPr/>
          <p:nvPr/>
        </p:nvSpPr>
        <p:spPr>
          <a:xfrm>
            <a:off x="3687376" y="6021650"/>
            <a:ext cx="6383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i</a:t>
            </a:r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" name="Hình chữ nhật 20"/>
          <p:cNvSpPr/>
          <p:nvPr/>
        </p:nvSpPr>
        <p:spPr>
          <a:xfrm>
            <a:off x="8722044" y="6008825"/>
            <a:ext cx="8483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up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DB192BFB-C824-4D75-A108-568F110581BE}"/>
              </a:ext>
            </a:extLst>
          </p:cNvPr>
          <p:cNvSpPr txBox="1"/>
          <p:nvPr/>
        </p:nvSpPr>
        <p:spPr>
          <a:xfrm>
            <a:off x="2059343" y="3159058"/>
            <a:ext cx="21563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dép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D602297A-CE6D-40C8-98A2-43EF5F116E58}"/>
              </a:ext>
            </a:extLst>
          </p:cNvPr>
          <p:cNvSpPr txBox="1"/>
          <p:nvPr/>
        </p:nvSpPr>
        <p:spPr>
          <a:xfrm>
            <a:off x="8224567" y="3159058"/>
            <a:ext cx="237917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bếp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49BF3CAD-29EC-4FDB-8651-C37A87F1B981}"/>
              </a:ext>
            </a:extLst>
          </p:cNvPr>
          <p:cNvSpPr txBox="1"/>
          <p:nvPr/>
        </p:nvSpPr>
        <p:spPr>
          <a:xfrm>
            <a:off x="2210170" y="6045250"/>
            <a:ext cx="23364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bịp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85CB5E98-27CD-4F6C-936A-6D2A0A3AF1EA}"/>
              </a:ext>
            </a:extLst>
          </p:cNvPr>
          <p:cNvSpPr txBox="1"/>
          <p:nvPr/>
        </p:nvSpPr>
        <p:spPr>
          <a:xfrm>
            <a:off x="8263541" y="6063106"/>
            <a:ext cx="25132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57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7" grpId="0"/>
      <p:bldP spid="18" grpId="0"/>
      <p:bldP spid="19" grpId="0"/>
      <p:bldP spid="21" grpId="0"/>
      <p:bldP spid="23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3526971" y="2333897"/>
            <a:ext cx="5373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KHỞI ĐỘNG</a:t>
            </a:r>
            <a:endParaRPr lang="en-US" sz="6000" b="1" dirty="0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20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38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81CBF7A1-4D58-4E12-8121-79F6C8B4E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67427" cy="744718"/>
          </a:xfrm>
          <a:prstGeom prst="rect">
            <a:avLst/>
          </a:prstGeom>
        </p:spPr>
      </p:pic>
      <p:pic>
        <p:nvPicPr>
          <p:cNvPr id="1026" name="Picture 2" descr="Tổng hợp Bảng Con Học Sinh giá rẻ, bán chạy tháng 11/2022 - BeeCo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994" y="642325"/>
            <a:ext cx="6548846" cy="543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405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6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81CBF7A1-4D58-4E12-8121-79F6C8B4E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67427" cy="744718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203" y="171191"/>
            <a:ext cx="4448626" cy="3242066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4" y="211960"/>
            <a:ext cx="4375093" cy="3160528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203" y="3625078"/>
            <a:ext cx="4448626" cy="3086618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20" y="3625078"/>
            <a:ext cx="4368197" cy="308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17254"/>
      </p:ext>
    </p:extLst>
  </p:cSld>
  <p:clrMapOvr>
    <a:masterClrMapping/>
  </p:clrMapOvr>
  <p:transition spd="slow">
    <p:push dir="u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01" y="976085"/>
            <a:ext cx="5550384" cy="51286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01" y="976083"/>
            <a:ext cx="5550384" cy="5128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01" y="976081"/>
            <a:ext cx="5550384" cy="5128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01" y="699690"/>
            <a:ext cx="5550384" cy="51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3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Cách kẻ bảng trong PowerPoint 20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0936"/>
            <a:ext cx="12192000" cy="630936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B13F46F3-717B-4CC9-9D2D-189403006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937"/>
            <a:ext cx="2053807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29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1"/>
          <p:cNvSpPr txBox="1"/>
          <p:nvPr/>
        </p:nvSpPr>
        <p:spPr>
          <a:xfrm>
            <a:off x="3276967" y="494206"/>
            <a:ext cx="4824253" cy="1015653"/>
          </a:xfrm>
          <a:prstGeom prst="rect">
            <a:avLst/>
          </a:prstGeom>
          <a:solidFill>
            <a:srgbClr val="FFFF00"/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/>
            <a:r>
              <a:rPr lang="en-US" sz="60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VẬN DỤNG</a:t>
            </a:r>
            <a:endParaRPr lang="en-US" sz="6000" b="1" dirty="0">
              <a:solidFill>
                <a:srgbClr val="000000">
                  <a:lumMod val="85000"/>
                  <a:lumOff val="15000"/>
                </a:srgb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TextBox 31"/>
          <p:cNvSpPr txBox="1"/>
          <p:nvPr/>
        </p:nvSpPr>
        <p:spPr>
          <a:xfrm>
            <a:off x="1585512" y="2107854"/>
            <a:ext cx="8207165" cy="1015653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/>
            <a:r>
              <a:rPr lang="en-US" sz="6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Hái</a:t>
            </a:r>
            <a:r>
              <a:rPr lang="en-US" sz="6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táo</a:t>
            </a:r>
            <a:endParaRPr lang="en-US" sz="6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56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95" y="13833"/>
            <a:ext cx="12328595" cy="6844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2" y="5209573"/>
            <a:ext cx="3017060" cy="19437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54625" y="1596645"/>
            <a:ext cx="1167507" cy="1138016"/>
            <a:chOff x="2334862" y="722423"/>
            <a:chExt cx="1167507" cy="12060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2334862" y="897440"/>
              <a:ext cx="1167507" cy="1031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25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es-ES" sz="27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13064" y="3028462"/>
            <a:ext cx="1167507" cy="1055950"/>
            <a:chOff x="5595847" y="2105111"/>
            <a:chExt cx="1167507" cy="11585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5595847" y="2232603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25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endParaRPr kumimoji="0" lang="es-ES" sz="27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409147" y="1889046"/>
            <a:ext cx="1167507" cy="1192763"/>
            <a:chOff x="1528788" y="2459387"/>
            <a:chExt cx="1167507" cy="112821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28788" y="2556551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25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es-ES" sz="27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878576" y="1676400"/>
            <a:ext cx="1167507" cy="1143037"/>
            <a:chOff x="1509308" y="2459387"/>
            <a:chExt cx="1167507" cy="11796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09308" y="2607940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25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  <a:endParaRPr kumimoji="0" lang="es-ES" sz="27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81018" y="2370491"/>
            <a:ext cx="1167507" cy="1252878"/>
            <a:chOff x="1583511" y="2520192"/>
            <a:chExt cx="1167507" cy="107905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902" y="2520192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83511" y="2700217"/>
              <a:ext cx="1167507" cy="899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25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  <a:endParaRPr kumimoji="0" lang="es-ES" sz="27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618540" y="2370490"/>
            <a:ext cx="1167507" cy="1176783"/>
            <a:chOff x="1576000" y="2459387"/>
            <a:chExt cx="1167507" cy="117804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76000" y="2606380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25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6</a:t>
              </a:r>
              <a:endParaRPr kumimoji="0" lang="es-ES" sz="27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" name="Oval 26"/>
          <p:cNvSpPr/>
          <p:nvPr/>
        </p:nvSpPr>
        <p:spPr>
          <a:xfrm>
            <a:off x="9152822" y="1347270"/>
            <a:ext cx="990599" cy="1023220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34660" y="-5642"/>
            <a:ext cx="5218162" cy="1015653"/>
          </a:xfrm>
          <a:prstGeom prst="rect">
            <a:avLst/>
          </a:prstGeom>
          <a:solidFill>
            <a:srgbClr val="FFFF00"/>
          </a:solidFill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2563" y="1231123"/>
            <a:ext cx="487363" cy="365522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2564" y="1751970"/>
            <a:ext cx="487363" cy="365522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2564" y="2145133"/>
            <a:ext cx="487363" cy="365522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43691" y="2497828"/>
            <a:ext cx="487363" cy="365522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74013" y="2863350"/>
            <a:ext cx="487363" cy="365522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74013" y="3232543"/>
            <a:ext cx="487363" cy="365522"/>
          </a:xfrm>
          <a:prstGeom prst="rect">
            <a:avLst/>
          </a:prstGeom>
        </p:spPr>
      </p:pic>
      <p:sp>
        <p:nvSpPr>
          <p:cNvPr id="4" name="Khung Chú Thích Hình Đám Mây 3"/>
          <p:cNvSpPr/>
          <p:nvPr/>
        </p:nvSpPr>
        <p:spPr>
          <a:xfrm>
            <a:off x="5891748" y="3362402"/>
            <a:ext cx="5941611" cy="2800273"/>
          </a:xfrm>
          <a:prstGeom prst="cloudCallout">
            <a:avLst>
              <a:gd name="adj1" fmla="val -27252"/>
              <a:gd name="adj2" fmla="val -1417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hái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6498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95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2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20" y="-45658"/>
            <a:ext cx="12125325" cy="6844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0639" y="4576447"/>
            <a:ext cx="3017060" cy="19437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02763" y="873079"/>
            <a:ext cx="1167507" cy="1185906"/>
            <a:chOff x="2283000" y="-44411"/>
            <a:chExt cx="1167507" cy="12568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335" y="-444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2283000" y="181360"/>
              <a:ext cx="1167507" cy="1031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25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es-ES" sz="27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8547261" y="4480758"/>
            <a:ext cx="2571908" cy="71557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5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</a:t>
            </a:r>
            <a:r>
              <a:rPr lang="es-ES" sz="405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úp</a:t>
            </a:r>
            <a:r>
              <a:rPr lang="es-ES" sz="4050" b="1" dirty="0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s-ES" sz="405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</a:t>
            </a:r>
            <a:endParaRPr kumimoji="0" lang="es-ES" sz="4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13064" y="3028462"/>
            <a:ext cx="1167507" cy="1055950"/>
            <a:chOff x="5595847" y="2105111"/>
            <a:chExt cx="1167507" cy="11585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5595847" y="2232603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25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endParaRPr kumimoji="0" lang="es-ES" sz="27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715609" y="1596645"/>
            <a:ext cx="1167507" cy="1192763"/>
            <a:chOff x="1528788" y="2459387"/>
            <a:chExt cx="1167507" cy="112821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28788" y="2556551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25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es-ES" sz="27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27699" y="781134"/>
            <a:ext cx="1167507" cy="1143037"/>
            <a:chOff x="1509308" y="2459387"/>
            <a:chExt cx="1167507" cy="11796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09308" y="2607940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25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  <a:endParaRPr kumimoji="0" lang="es-ES" sz="27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64075" y="1995695"/>
            <a:ext cx="1167507" cy="1252878"/>
            <a:chOff x="1583511" y="2520192"/>
            <a:chExt cx="1167507" cy="107905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902" y="2520192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83511" y="2700217"/>
              <a:ext cx="1167507" cy="899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25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  <a:endParaRPr kumimoji="0" lang="es-ES" sz="27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13694" y="1668074"/>
            <a:ext cx="1167507" cy="1176783"/>
            <a:chOff x="1576000" y="2459387"/>
            <a:chExt cx="1167507" cy="117804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76000" y="2606380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25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6</a:t>
              </a:r>
              <a:endParaRPr kumimoji="0" lang="es-ES" sz="27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8289550" y="4487936"/>
            <a:ext cx="3087329" cy="71557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5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  <a:r>
              <a:rPr lang="es-ES" sz="405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ơm</a:t>
            </a:r>
            <a:r>
              <a:rPr lang="es-ES" sz="4050" b="1" dirty="0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s-ES" sz="405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nếp</a:t>
            </a:r>
            <a:endParaRPr kumimoji="0" lang="es-ES" sz="4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170126" y="1082839"/>
            <a:ext cx="1193074" cy="1155264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8289550" y="4446133"/>
            <a:ext cx="3148419" cy="78482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5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  <a:r>
              <a:rPr lang="es-ES" sz="450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</a:t>
            </a:r>
            <a:r>
              <a:rPr lang="es-ES" sz="4500" b="1" dirty="0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s-ES" sz="450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chép</a:t>
            </a:r>
            <a:endParaRPr kumimoji="0" lang="es-ES" sz="4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8289550" y="4446133"/>
            <a:ext cx="3214401" cy="78482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5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</a:t>
            </a:r>
            <a:r>
              <a:rPr lang="es-ES" sz="450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iúp</a:t>
            </a:r>
            <a:r>
              <a:rPr lang="es-ES" sz="4500" b="1" dirty="0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s-ES" sz="450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endParaRPr kumimoji="0" lang="es-ES" sz="4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8258326" y="4418686"/>
            <a:ext cx="3245625" cy="78482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5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</a:t>
            </a:r>
            <a:r>
              <a:rPr lang="es-ES" sz="450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ắp</a:t>
            </a:r>
            <a:r>
              <a:rPr lang="es-ES" sz="4500" b="1" dirty="0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s-ES" sz="450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xếp</a:t>
            </a:r>
            <a:endParaRPr kumimoji="0" lang="es-ES" sz="4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8256257" y="4411508"/>
            <a:ext cx="3280985" cy="78482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5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</a:t>
            </a:r>
            <a:r>
              <a:rPr lang="es-ES" sz="450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ọn</a:t>
            </a:r>
            <a:r>
              <a:rPr lang="es-ES" sz="4500" b="1" dirty="0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s-ES" sz="450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dẹp</a:t>
            </a:r>
            <a:endParaRPr kumimoji="0" lang="es-ES" sz="4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2563" y="1231123"/>
            <a:ext cx="487363" cy="365522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2564" y="1751970"/>
            <a:ext cx="487363" cy="365522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2564" y="2145133"/>
            <a:ext cx="487363" cy="365522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43691" y="2497828"/>
            <a:ext cx="487363" cy="365522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74013" y="2863350"/>
            <a:ext cx="487363" cy="365522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74013" y="3232543"/>
            <a:ext cx="487363" cy="365522"/>
          </a:xfrm>
          <a:prstGeom prst="rect">
            <a:avLst/>
          </a:prstGeom>
        </p:spPr>
      </p:pic>
      <p:pic>
        <p:nvPicPr>
          <p:cNvPr id="3" name="Tieng-vo-tay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11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6276 0.5726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2863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-0.15117 0.2803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65" y="1400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0.06341 0.4562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2280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85 0.05486 L -0.22955 0.5800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7" y="2625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1 0.10463 L -0.05755 0.4513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1733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19714 0.4495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57" y="22477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195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hpowerpoi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6755"/>
            <a:ext cx="12473577" cy="9144000"/>
          </a:xfrm>
          <a:prstGeom prst="rect">
            <a:avLst/>
          </a:prstGeom>
        </p:spPr>
      </p:pic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648788" y="2308596"/>
            <a:ext cx="11176000" cy="1616509"/>
          </a:xfrm>
          <a:prstGeom prst="rect">
            <a:avLst/>
          </a:prstGeom>
        </p:spPr>
        <p:txBody>
          <a:bodyPr wrap="none" lIns="121848" tIns="60924" rIns="121848" bIns="60924" numCol="1" fromWordArt="1">
            <a:prstTxWarp prst="textChevron">
              <a:avLst/>
            </a:prstTxWarp>
          </a:bodyPr>
          <a:lstStyle/>
          <a:p>
            <a:pPr algn="ctr" defTabSz="1218360" fontAlgn="base">
              <a:spcBef>
                <a:spcPct val="0"/>
              </a:spcBef>
              <a:spcAft>
                <a:spcPct val="0"/>
              </a:spcAft>
            </a:pP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Chào</a:t>
            </a:r>
            <a:r>
              <a:rPr lang="en-US" sz="48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tạm</a:t>
            </a:r>
            <a:r>
              <a:rPr lang="en-US" sz="48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 smtClean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biệt</a:t>
            </a:r>
            <a:r>
              <a:rPr lang="en-US" sz="4800" kern="10" dirty="0" smtClean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 smtClean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quý</a:t>
            </a:r>
            <a:r>
              <a:rPr lang="en-US" sz="4800" kern="10" dirty="0" smtClean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 smtClean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thầy</a:t>
            </a:r>
            <a:r>
              <a:rPr lang="en-US" sz="4800" kern="10" dirty="0" smtClean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 smtClean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4800" kern="10" dirty="0" smtClean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 smtClean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800" kern="10" dirty="0" smtClean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8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kern="10" dirty="0" err="1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069E3B-ACB5-4110-8556-32FB50EF9D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163001"/>
            <a:ext cx="2354961" cy="2326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D990F11-0C6D-4378-9818-B0BAB89A9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31453" y="293594"/>
            <a:ext cx="2589921" cy="156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6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ung viền PowerPoint đẹ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4443984" y="2578608"/>
            <a:ext cx="39100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sng" strike="noStrike" kern="1200" cap="none" spc="0" normalizeH="0" baseline="0" noProof="0" dirty="0" err="1" smtClean="0">
                <a:ln w="38100">
                  <a:solidFill>
                    <a:srgbClr val="FF0000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9600" b="1" i="0" u="sng" strike="noStrike" kern="1200" cap="none" spc="0" normalizeH="0" baseline="0" noProof="0" dirty="0" smtClean="0">
                <a:ln w="38100">
                  <a:solidFill>
                    <a:srgbClr val="FF0000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2:</a:t>
            </a:r>
            <a:endParaRPr kumimoji="0" lang="en-US" sz="9600" b="1" i="0" u="sng" strike="noStrike" kern="1200" cap="none" spc="0" normalizeH="0" baseline="0" noProof="0" dirty="0">
              <a:ln w="38100">
                <a:solidFill>
                  <a:srgbClr val="FF0000"/>
                </a:solidFill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28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51" y="3387338"/>
            <a:ext cx="1209293" cy="1303422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888" y="6272367"/>
            <a:ext cx="1362112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huEchConBeat-V.A-408969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9504" y="237744"/>
            <a:ext cx="410817" cy="41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1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9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44"/>
            <a:ext cx="12192000" cy="685800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245707" y="899074"/>
            <a:ext cx="11700585" cy="454160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CHÀO</a:t>
            </a:r>
            <a:r>
              <a:rPr lang="en-US" sz="600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ĐÓN QUÝ THẦY CÔ GIÁO ĐẾN DỰ GIỜ LỚP 1A</a:t>
            </a:r>
            <a:endParaRPr lang="en-US" sz="6000" dirty="0">
              <a:ln w="38100">
                <a:solidFill>
                  <a:srgbClr val="9A5315">
                    <a:lumMod val="75000"/>
                  </a:srgbClr>
                </a:solidFill>
              </a:ln>
              <a:solidFill>
                <a:srgbClr val="FF0000"/>
              </a:solidFill>
              <a:effectLst>
                <a:glow rad="101600">
                  <a:srgbClr val="DA6FDF">
                    <a:satMod val="175000"/>
                    <a:alpha val="40000"/>
                  </a:srgbClr>
                </a:glo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2747119" y="2443781"/>
            <a:ext cx="7824578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 smtClean="0">
                <a:ln w="28575">
                  <a:noFill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MÔN: TIẾNG VIỆT 1</a:t>
            </a:r>
            <a:endParaRPr lang="en-US" sz="6000" b="1" dirty="0">
              <a:ln w="28575">
                <a:noFill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4098604" y="3094"/>
            <a:ext cx="4665764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 TIỂU HỌC </a:t>
            </a:r>
            <a:r>
              <a:rPr lang="en-US" sz="24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HỨA TẠO</a:t>
            </a:r>
            <a:endParaRPr lang="en-US" sz="24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554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1"/>
          <p:cNvSpPr txBox="1"/>
          <p:nvPr/>
        </p:nvSpPr>
        <p:spPr>
          <a:xfrm>
            <a:off x="2910626" y="816178"/>
            <a:ext cx="5770144" cy="1015653"/>
          </a:xfrm>
          <a:prstGeom prst="rect">
            <a:avLst/>
          </a:prstGeom>
          <a:solidFill>
            <a:srgbClr val="FFFF00"/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/>
            <a:r>
              <a:rPr lang="en-US" sz="60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en-US" sz="6000" b="1" dirty="0">
              <a:solidFill>
                <a:srgbClr val="000000">
                  <a:lumMod val="85000"/>
                  <a:lumOff val="1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31"/>
          <p:cNvSpPr txBox="1"/>
          <p:nvPr/>
        </p:nvSpPr>
        <p:spPr>
          <a:xfrm>
            <a:off x="1508239" y="2378310"/>
            <a:ext cx="8207165" cy="1015653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/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táo</a:t>
            </a:r>
            <a:endParaRPr lang="en-US" sz="6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94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95" y="13833"/>
            <a:ext cx="12328595" cy="6844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2" y="5209573"/>
            <a:ext cx="3017060" cy="19437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54625" y="1596645"/>
            <a:ext cx="1167507" cy="1138016"/>
            <a:chOff x="2334862" y="722423"/>
            <a:chExt cx="1167507" cy="12060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2334862" y="897440"/>
              <a:ext cx="1167507" cy="1031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_tradnl" sz="4425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"/>
                </a:rPr>
                <a:t>1</a:t>
              </a:r>
              <a:endParaRPr lang="es-ES" sz="2775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13064" y="3028462"/>
            <a:ext cx="1167507" cy="1055950"/>
            <a:chOff x="5595847" y="2105111"/>
            <a:chExt cx="1167507" cy="11585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5595847" y="2232603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_tradnl" sz="4425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"/>
                </a:rPr>
                <a:t>2</a:t>
              </a:r>
              <a:endParaRPr lang="es-ES" sz="2775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409147" y="1889046"/>
            <a:ext cx="1167507" cy="1192763"/>
            <a:chOff x="1528788" y="2459387"/>
            <a:chExt cx="1167507" cy="112821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28788" y="2556551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_tradnl" sz="4425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"/>
                </a:rPr>
                <a:t>3</a:t>
              </a:r>
              <a:endParaRPr lang="es-ES" sz="2775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878576" y="1676400"/>
            <a:ext cx="1167507" cy="1143037"/>
            <a:chOff x="1509308" y="2459387"/>
            <a:chExt cx="1167507" cy="11796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09308" y="2607940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_tradnl" sz="4425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"/>
                </a:rPr>
                <a:t>4</a:t>
              </a:r>
              <a:endParaRPr lang="es-ES" sz="2775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81018" y="2370491"/>
            <a:ext cx="1167507" cy="1252878"/>
            <a:chOff x="1583511" y="2520192"/>
            <a:chExt cx="1167507" cy="107905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902" y="2520192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83511" y="2700217"/>
              <a:ext cx="1167507" cy="899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_tradnl" sz="4425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"/>
                </a:rPr>
                <a:t>5</a:t>
              </a:r>
              <a:endParaRPr lang="es-ES" sz="2775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618540" y="2370490"/>
            <a:ext cx="1167507" cy="1176783"/>
            <a:chOff x="1576000" y="2459387"/>
            <a:chExt cx="1167507" cy="117804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76000" y="2606380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_tradnl" sz="4425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"/>
                </a:rPr>
                <a:t>6</a:t>
              </a:r>
              <a:endParaRPr lang="es-ES" sz="2775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7" name="Oval 26"/>
          <p:cNvSpPr/>
          <p:nvPr/>
        </p:nvSpPr>
        <p:spPr>
          <a:xfrm>
            <a:off x="9152822" y="1347270"/>
            <a:ext cx="990599" cy="1023220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34660" y="-5642"/>
            <a:ext cx="5218162" cy="1015653"/>
          </a:xfrm>
          <a:prstGeom prst="rect">
            <a:avLst/>
          </a:prstGeom>
          <a:solidFill>
            <a:srgbClr val="FFFF00"/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>
              <a:defRPr/>
            </a:pPr>
            <a:r>
              <a:rPr lang="en-US" sz="60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Luật</a:t>
            </a:r>
            <a:r>
              <a:rPr lang="en-US" sz="60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US" sz="60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  <a:endParaRPr lang="en-US" sz="6000" b="1" dirty="0">
              <a:solidFill>
                <a:srgbClr val="000000">
                  <a:lumMod val="85000"/>
                  <a:lumOff val="15000"/>
                </a:srgb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2563" y="1231123"/>
            <a:ext cx="487363" cy="365522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2564" y="1751970"/>
            <a:ext cx="487363" cy="365522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2564" y="2145133"/>
            <a:ext cx="487363" cy="365522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43691" y="2497828"/>
            <a:ext cx="487363" cy="365522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74013" y="2863350"/>
            <a:ext cx="487363" cy="365522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74013" y="3232543"/>
            <a:ext cx="487363" cy="365522"/>
          </a:xfrm>
          <a:prstGeom prst="rect">
            <a:avLst/>
          </a:prstGeom>
        </p:spPr>
      </p:pic>
      <p:sp>
        <p:nvSpPr>
          <p:cNvPr id="4" name="Khung Chú Thích Hình Đám Mây 3"/>
          <p:cNvSpPr/>
          <p:nvPr/>
        </p:nvSpPr>
        <p:spPr>
          <a:xfrm>
            <a:off x="5891748" y="3362402"/>
            <a:ext cx="5941611" cy="2800273"/>
          </a:xfrm>
          <a:prstGeom prst="cloudCallout">
            <a:avLst>
              <a:gd name="adj1" fmla="val -27252"/>
              <a:gd name="adj2" fmla="val -1417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hái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táo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táo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rồi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lang="en-US" sz="3200" b="1" dirty="0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endParaRPr lang="en-US" sz="3200" b="1" dirty="0">
              <a:solidFill>
                <a:prstClr val="white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5802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95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2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20" y="-45658"/>
            <a:ext cx="12125325" cy="6844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0639" y="4576447"/>
            <a:ext cx="3017060" cy="19437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02763" y="873079"/>
            <a:ext cx="1167507" cy="1185906"/>
            <a:chOff x="2283000" y="-44411"/>
            <a:chExt cx="1167507" cy="12568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335" y="-444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2283000" y="181360"/>
              <a:ext cx="1167507" cy="1031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_tradnl" sz="4425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</a:rPr>
                <a:t>1</a:t>
              </a:r>
              <a:endParaRPr lang="es-ES" sz="2775" dirty="0">
                <a:solidFill>
                  <a:srgbClr val="000000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8547261" y="4480758"/>
            <a:ext cx="2571908" cy="71557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>
              <a:defRPr/>
            </a:pPr>
            <a:r>
              <a:rPr lang="es-ES" sz="405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</a:t>
            </a:r>
            <a:r>
              <a:rPr lang="es-ES" sz="405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úp</a:t>
            </a:r>
            <a:r>
              <a:rPr lang="es-ES" sz="4050" b="1" dirty="0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s-ES" sz="405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</a:t>
            </a:r>
            <a:endParaRPr lang="es-ES" sz="4050" b="1" dirty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13064" y="3028462"/>
            <a:ext cx="1167507" cy="1055950"/>
            <a:chOff x="5595847" y="2105111"/>
            <a:chExt cx="1167507" cy="11585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5595847" y="2232603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_tradnl" sz="4425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</a:rPr>
                <a:t>2</a:t>
              </a:r>
              <a:endParaRPr lang="es-ES" sz="2775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715609" y="1596645"/>
            <a:ext cx="1167507" cy="1192763"/>
            <a:chOff x="1528788" y="2459387"/>
            <a:chExt cx="1167507" cy="112821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28788" y="2556551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_tradnl" sz="4425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</a:rPr>
                <a:t>3</a:t>
              </a:r>
              <a:endParaRPr lang="es-ES" sz="2775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27699" y="781134"/>
            <a:ext cx="1167507" cy="1143037"/>
            <a:chOff x="1509308" y="2459387"/>
            <a:chExt cx="1167507" cy="11796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09308" y="2607940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_tradnl" sz="4425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</a:rPr>
                <a:t>4</a:t>
              </a:r>
              <a:endParaRPr lang="es-ES" sz="2775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64075" y="1995695"/>
            <a:ext cx="1167507" cy="1252878"/>
            <a:chOff x="1583511" y="2520192"/>
            <a:chExt cx="1167507" cy="107905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902" y="2520192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83511" y="2700217"/>
              <a:ext cx="1167507" cy="899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_tradnl" sz="4425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</a:rPr>
                <a:t>5</a:t>
              </a:r>
              <a:endParaRPr lang="es-ES" sz="2775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13694" y="1668074"/>
            <a:ext cx="1167507" cy="1176783"/>
            <a:chOff x="1576000" y="2459387"/>
            <a:chExt cx="1167507" cy="117804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76000" y="2606380"/>
              <a:ext cx="1167507" cy="10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_tradnl" sz="4425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</a:rPr>
                <a:t>6</a:t>
              </a:r>
              <a:endParaRPr lang="es-ES" sz="2775" dirty="0">
                <a:solidFill>
                  <a:srgbClr val="000000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8289550" y="4487936"/>
            <a:ext cx="3087329" cy="71557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>
              <a:defRPr/>
            </a:pPr>
            <a:r>
              <a:rPr lang="es-ES" sz="405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  <a:r>
              <a:rPr lang="es-ES" sz="405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ơm</a:t>
            </a:r>
            <a:r>
              <a:rPr lang="es-ES" sz="4050" b="1" dirty="0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s-ES" sz="405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nếp</a:t>
            </a:r>
            <a:endParaRPr lang="es-ES" sz="4050" b="1" dirty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170126" y="1082839"/>
            <a:ext cx="1193074" cy="1155264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8289550" y="4446133"/>
            <a:ext cx="3148419" cy="78482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>
              <a:defRPr/>
            </a:pPr>
            <a:r>
              <a:rPr lang="es-ES" sz="45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  <a:r>
              <a:rPr lang="es-ES" sz="450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</a:t>
            </a:r>
            <a:r>
              <a:rPr lang="es-ES" sz="4500" b="1" dirty="0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s-ES" sz="450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chép</a:t>
            </a:r>
            <a:endParaRPr lang="es-ES" sz="4500" b="1" dirty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8289550" y="4446133"/>
            <a:ext cx="3214401" cy="78482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>
              <a:defRPr/>
            </a:pPr>
            <a:r>
              <a:rPr lang="es-ES" sz="45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</a:t>
            </a:r>
            <a:r>
              <a:rPr lang="es-ES" sz="450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iúp</a:t>
            </a:r>
            <a:r>
              <a:rPr lang="es-ES" sz="4500" b="1" dirty="0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s-ES" sz="450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endParaRPr lang="es-ES" sz="4500" b="1" dirty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8258326" y="4418686"/>
            <a:ext cx="3245625" cy="78482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>
              <a:defRPr/>
            </a:pPr>
            <a:r>
              <a:rPr lang="es-ES" sz="45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</a:t>
            </a:r>
            <a:r>
              <a:rPr lang="es-ES" sz="450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ắp</a:t>
            </a:r>
            <a:r>
              <a:rPr lang="es-ES" sz="4500" b="1" dirty="0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s-ES" sz="450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xếp</a:t>
            </a:r>
            <a:endParaRPr lang="es-ES" sz="4500" b="1" dirty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8256257" y="4411508"/>
            <a:ext cx="3280985" cy="784820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>
              <a:defRPr/>
            </a:pPr>
            <a:r>
              <a:rPr lang="es-ES" sz="4500" b="1" dirty="0" err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</a:t>
            </a:r>
            <a:r>
              <a:rPr lang="es-ES" sz="450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ọn</a:t>
            </a:r>
            <a:r>
              <a:rPr lang="es-ES" sz="4500" b="1" dirty="0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s-ES" sz="4500" b="1" dirty="0" err="1" smtClean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dẹp</a:t>
            </a:r>
            <a:endParaRPr lang="es-ES" sz="4500" b="1" dirty="0">
              <a:solidFill>
                <a:srgbClr val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2563" y="1231123"/>
            <a:ext cx="487363" cy="365522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2564" y="1751970"/>
            <a:ext cx="487363" cy="365522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52564" y="2145133"/>
            <a:ext cx="487363" cy="365522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43691" y="2497828"/>
            <a:ext cx="487363" cy="365522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74013" y="2863350"/>
            <a:ext cx="487363" cy="365522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74013" y="3232543"/>
            <a:ext cx="487363" cy="365522"/>
          </a:xfrm>
          <a:prstGeom prst="rect">
            <a:avLst/>
          </a:prstGeom>
        </p:spPr>
      </p:pic>
      <p:pic>
        <p:nvPicPr>
          <p:cNvPr id="3" name="Tieng-vo-tay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23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6276 0.5726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2863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-0.15117 0.2803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65" y="1400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0.06341 0.4562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2280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85 0.05486 L -0.22955 0.5800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7" y="2625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1 0.10463 L -0.05755 0.4513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1733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19714 0.4495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57" y="22477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195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31946F04-67C7-4832-A611-0A2EBCBFA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205" y="1"/>
            <a:ext cx="6188795" cy="550445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90DFBAEF-915A-43BA-BD07-535AB8CAE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9209" y="5504456"/>
            <a:ext cx="6112791" cy="95290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81CBF7A1-4D58-4E12-8121-79F6C8B4E5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767427" cy="744718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27" y="988517"/>
            <a:ext cx="3373651" cy="4992392"/>
          </a:xfrm>
          <a:prstGeom prst="rect">
            <a:avLst/>
          </a:prstGeom>
        </p:spPr>
      </p:pic>
      <p:pic>
        <p:nvPicPr>
          <p:cNvPr id="9" name="Picture 2" descr="tu the ngo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493" y="817713"/>
            <a:ext cx="407022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14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378" y="3687901"/>
            <a:ext cx="121136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nghỉ lễ, nhà Hà có chú Tư và cô Lan đến chơi. Mẹ nấu súp gà, cơm nếp và rán cá chép. Hà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rửa rau quả và sắp xếp bát đĩa. Bố thì dọn dẹp nhà cửa.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hôm nay thật là vui.</a:t>
            </a:r>
          </a:p>
        </p:txBody>
      </p:sp>
      <p:pic>
        <p:nvPicPr>
          <p:cNvPr id="13" name="Picture 12" descr="118452868_583303069033386_1946858051399822009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-26118"/>
            <a:ext cx="12191999" cy="345015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2695B47C-8C36-4988-83F8-4DCEE2E661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62" y="56656"/>
            <a:ext cx="1790700" cy="671513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443D37F-B071-4A23-952E-CB90CD88812B}"/>
              </a:ext>
            </a:extLst>
          </p:cNvPr>
          <p:cNvSpPr txBox="1"/>
          <p:nvPr/>
        </p:nvSpPr>
        <p:spPr>
          <a:xfrm>
            <a:off x="5250165" y="548086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D63B569E-B67A-4061-86F4-90503F6F53E8}"/>
              </a:ext>
            </a:extLst>
          </p:cNvPr>
          <p:cNvSpPr txBox="1"/>
          <p:nvPr/>
        </p:nvSpPr>
        <p:spPr>
          <a:xfrm>
            <a:off x="272743" y="360057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C3E7F960-932F-4525-92FB-FD78E3D16BD4}"/>
              </a:ext>
            </a:extLst>
          </p:cNvPr>
          <p:cNvSpPr txBox="1"/>
          <p:nvPr/>
        </p:nvSpPr>
        <p:spPr>
          <a:xfrm>
            <a:off x="1260238" y="430865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41B5C4BA-C8DA-4CA2-BAE0-2C947D2C2CD0}"/>
              </a:ext>
            </a:extLst>
          </p:cNvPr>
          <p:cNvSpPr txBox="1"/>
          <p:nvPr/>
        </p:nvSpPr>
        <p:spPr>
          <a:xfrm>
            <a:off x="-130974" y="483453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6E5A305-0EFE-494F-9F8B-8D9100A10CFA}"/>
              </a:ext>
            </a:extLst>
          </p:cNvPr>
          <p:cNvSpPr txBox="1"/>
          <p:nvPr/>
        </p:nvSpPr>
        <p:spPr>
          <a:xfrm>
            <a:off x="10980482" y="493659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2" name="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79474" y="299693"/>
            <a:ext cx="487363" cy="487363"/>
          </a:xfrm>
          <a:prstGeom prst="rect">
            <a:avLst/>
          </a:prstGeom>
        </p:spPr>
      </p:pic>
      <p:cxnSp>
        <p:nvCxnSpPr>
          <p:cNvPr id="4" name="Đường nối Thẳng 3"/>
          <p:cNvCxnSpPr/>
          <p:nvPr/>
        </p:nvCxnSpPr>
        <p:spPr>
          <a:xfrm>
            <a:off x="691447" y="4430218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BF5D3ED4-4DCC-4EE9-A563-07D64ECEDCBB}"/>
              </a:ext>
            </a:extLst>
          </p:cNvPr>
          <p:cNvSpPr txBox="1"/>
          <p:nvPr/>
        </p:nvSpPr>
        <p:spPr>
          <a:xfrm>
            <a:off x="916012" y="3699119"/>
            <a:ext cx="662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</a:p>
        </p:txBody>
      </p:sp>
      <p:cxnSp>
        <p:nvCxnSpPr>
          <p:cNvPr id="16" name="Đường nối Thẳng 15"/>
          <p:cNvCxnSpPr/>
          <p:nvPr/>
        </p:nvCxnSpPr>
        <p:spPr>
          <a:xfrm>
            <a:off x="6808396" y="4982962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/>
          <p:cNvCxnSpPr/>
          <p:nvPr/>
        </p:nvCxnSpPr>
        <p:spPr>
          <a:xfrm>
            <a:off x="10643168" y="4987278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/>
          <p:cNvCxnSpPr/>
          <p:nvPr/>
        </p:nvCxnSpPr>
        <p:spPr>
          <a:xfrm>
            <a:off x="3703853" y="5001250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F5D3ED4-4DCC-4EE9-A563-07D64ECEDCBB}"/>
              </a:ext>
            </a:extLst>
          </p:cNvPr>
          <p:cNvSpPr txBox="1"/>
          <p:nvPr/>
        </p:nvSpPr>
        <p:spPr>
          <a:xfrm>
            <a:off x="3747843" y="4308651"/>
            <a:ext cx="848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BF5D3ED4-4DCC-4EE9-A563-07D64ECEDCBB}"/>
              </a:ext>
            </a:extLst>
          </p:cNvPr>
          <p:cNvSpPr txBox="1"/>
          <p:nvPr/>
        </p:nvSpPr>
        <p:spPr>
          <a:xfrm>
            <a:off x="7005131" y="4297680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ê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BF5D3ED4-4DCC-4EE9-A563-07D64ECEDCBB}"/>
              </a:ext>
            </a:extLst>
          </p:cNvPr>
          <p:cNvSpPr txBox="1"/>
          <p:nvPr/>
        </p:nvSpPr>
        <p:spPr>
          <a:xfrm>
            <a:off x="10839903" y="4310335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3" name="Đường nối Thẳng 22"/>
          <p:cNvCxnSpPr/>
          <p:nvPr/>
        </p:nvCxnSpPr>
        <p:spPr>
          <a:xfrm>
            <a:off x="1322880" y="5622832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BF5D3ED4-4DCC-4EE9-A563-07D64ECEDCBB}"/>
              </a:ext>
            </a:extLst>
          </p:cNvPr>
          <p:cNvSpPr txBox="1"/>
          <p:nvPr/>
        </p:nvSpPr>
        <p:spPr>
          <a:xfrm>
            <a:off x="1414104" y="4905814"/>
            <a:ext cx="848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5" name="Đường nối Thẳng 24"/>
          <p:cNvCxnSpPr/>
          <p:nvPr/>
        </p:nvCxnSpPr>
        <p:spPr>
          <a:xfrm>
            <a:off x="8329634" y="5631976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BF5D3ED4-4DCC-4EE9-A563-07D64ECEDCBB}"/>
              </a:ext>
            </a:extLst>
          </p:cNvPr>
          <p:cNvSpPr txBox="1"/>
          <p:nvPr/>
        </p:nvSpPr>
        <p:spPr>
          <a:xfrm>
            <a:off x="8333977" y="4915465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ê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Đường nối Thẳng 26"/>
          <p:cNvCxnSpPr/>
          <p:nvPr/>
        </p:nvCxnSpPr>
        <p:spPr>
          <a:xfrm>
            <a:off x="2262413" y="6257073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BF5D3ED4-4DCC-4EE9-A563-07D64ECEDCBB}"/>
              </a:ext>
            </a:extLst>
          </p:cNvPr>
          <p:cNvSpPr txBox="1"/>
          <p:nvPr/>
        </p:nvSpPr>
        <p:spPr>
          <a:xfrm>
            <a:off x="2363227" y="5512635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5"/>
          <p:cNvSpPr txBox="1"/>
          <p:nvPr/>
        </p:nvSpPr>
        <p:spPr>
          <a:xfrm>
            <a:off x="-27942" y="3611493"/>
            <a:ext cx="12198921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nghỉ lễ, nhà Hà có chú Tư và cô Lan đến chơi.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nấu súp gà, cơm nếp và rán cá chép. Hà giúp mẹ rửa rau quả và sắp xếp bát đĩa.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dọn dẹp nhà cửa.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hôm nay thật là vui.</a:t>
            </a:r>
          </a:p>
        </p:txBody>
      </p:sp>
    </p:spTree>
    <p:extLst>
      <p:ext uri="{BB962C8B-B14F-4D97-AF65-F5344CB8AC3E}">
        <p14:creationId xmlns:p14="http://schemas.microsoft.com/office/powerpoint/2010/main" val="138953265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4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2" grpId="0"/>
      <p:bldP spid="8" grpId="0"/>
      <p:bldP spid="9" grpId="0"/>
      <p:bldP spid="10" grpId="0"/>
      <p:bldP spid="11" grpId="0"/>
      <p:bldP spid="15" grpId="0"/>
      <p:bldP spid="20" grpId="0"/>
      <p:bldP spid="21" grpId="0"/>
      <p:bldP spid="22" grpId="0"/>
      <p:bldP spid="24" grpId="0"/>
      <p:bldP spid="26" grpId="0"/>
      <p:bldP spid="28" grpId="0"/>
      <p:bldP spid="3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378" y="3687901"/>
            <a:ext cx="121136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Dịp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nghỉ lễ, nhà Hà có chú Tư và cô Lan đến chơi. Mẹ nấu súp gà, cơm nếp và rán cá chép. Hà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4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rửa rau quả và sắp xếp bát đĩa. Bố thì dọn dẹp nhà cửa.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hôm nay thật là vui.</a:t>
            </a:r>
          </a:p>
        </p:txBody>
      </p:sp>
      <p:pic>
        <p:nvPicPr>
          <p:cNvPr id="13" name="Picture 12" descr="118452868_583303069033386_1946858051399822009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-26118"/>
            <a:ext cx="12191999" cy="345015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2695B47C-8C36-4988-83F8-4DCEE2E661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62" y="56656"/>
            <a:ext cx="1790700" cy="671513"/>
          </a:xfrm>
          <a:prstGeom prst="rect">
            <a:avLst/>
          </a:prstGeom>
        </p:spPr>
      </p:pic>
      <p:pic>
        <p:nvPicPr>
          <p:cNvPr id="12" name="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37485" y="240806"/>
            <a:ext cx="487363" cy="487363"/>
          </a:xfrm>
          <a:prstGeom prst="rect">
            <a:avLst/>
          </a:prstGeom>
        </p:spPr>
      </p:pic>
      <p:cxnSp>
        <p:nvCxnSpPr>
          <p:cNvPr id="4" name="Đường nối Thẳng 3"/>
          <p:cNvCxnSpPr/>
          <p:nvPr/>
        </p:nvCxnSpPr>
        <p:spPr>
          <a:xfrm>
            <a:off x="691447" y="4430218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BF5D3ED4-4DCC-4EE9-A563-07D64ECEDCBB}"/>
              </a:ext>
            </a:extLst>
          </p:cNvPr>
          <p:cNvSpPr txBox="1"/>
          <p:nvPr/>
        </p:nvSpPr>
        <p:spPr>
          <a:xfrm>
            <a:off x="916012" y="3699119"/>
            <a:ext cx="662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</a:p>
        </p:txBody>
      </p:sp>
      <p:cxnSp>
        <p:nvCxnSpPr>
          <p:cNvPr id="16" name="Đường nối Thẳng 15"/>
          <p:cNvCxnSpPr/>
          <p:nvPr/>
        </p:nvCxnSpPr>
        <p:spPr>
          <a:xfrm>
            <a:off x="6808396" y="4982962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/>
          <p:cNvCxnSpPr/>
          <p:nvPr/>
        </p:nvCxnSpPr>
        <p:spPr>
          <a:xfrm>
            <a:off x="10643168" y="4987278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/>
          <p:cNvCxnSpPr/>
          <p:nvPr/>
        </p:nvCxnSpPr>
        <p:spPr>
          <a:xfrm>
            <a:off x="3703853" y="5001250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F5D3ED4-4DCC-4EE9-A563-07D64ECEDCBB}"/>
              </a:ext>
            </a:extLst>
          </p:cNvPr>
          <p:cNvSpPr txBox="1"/>
          <p:nvPr/>
        </p:nvSpPr>
        <p:spPr>
          <a:xfrm>
            <a:off x="3747843" y="4308651"/>
            <a:ext cx="848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BF5D3ED4-4DCC-4EE9-A563-07D64ECEDCBB}"/>
              </a:ext>
            </a:extLst>
          </p:cNvPr>
          <p:cNvSpPr txBox="1"/>
          <p:nvPr/>
        </p:nvSpPr>
        <p:spPr>
          <a:xfrm>
            <a:off x="7005131" y="4297680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ê</a:t>
            </a:r>
            <a:r>
              <a:rPr lang="en-US" sz="40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BF5D3ED4-4DCC-4EE9-A563-07D64ECEDCBB}"/>
              </a:ext>
            </a:extLst>
          </p:cNvPr>
          <p:cNvSpPr txBox="1"/>
          <p:nvPr/>
        </p:nvSpPr>
        <p:spPr>
          <a:xfrm>
            <a:off x="10839903" y="4310335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3" name="Đường nối Thẳng 22"/>
          <p:cNvCxnSpPr/>
          <p:nvPr/>
        </p:nvCxnSpPr>
        <p:spPr>
          <a:xfrm>
            <a:off x="1322880" y="5622832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BF5D3ED4-4DCC-4EE9-A563-07D64ECEDCBB}"/>
              </a:ext>
            </a:extLst>
          </p:cNvPr>
          <p:cNvSpPr txBox="1"/>
          <p:nvPr/>
        </p:nvSpPr>
        <p:spPr>
          <a:xfrm>
            <a:off x="1414104" y="4905814"/>
            <a:ext cx="848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5" name="Đường nối Thẳng 24"/>
          <p:cNvCxnSpPr/>
          <p:nvPr/>
        </p:nvCxnSpPr>
        <p:spPr>
          <a:xfrm>
            <a:off x="8329634" y="5631976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BF5D3ED4-4DCC-4EE9-A563-07D64ECEDCBB}"/>
              </a:ext>
            </a:extLst>
          </p:cNvPr>
          <p:cNvSpPr txBox="1"/>
          <p:nvPr/>
        </p:nvSpPr>
        <p:spPr>
          <a:xfrm>
            <a:off x="8333977" y="4915465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ê</a:t>
            </a:r>
            <a:r>
              <a:rPr lang="en-US" sz="40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Đường nối Thẳng 26"/>
          <p:cNvCxnSpPr/>
          <p:nvPr/>
        </p:nvCxnSpPr>
        <p:spPr>
          <a:xfrm>
            <a:off x="2262413" y="6257073"/>
            <a:ext cx="852336" cy="182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BF5D3ED4-4DCC-4EE9-A563-07D64ECEDCBB}"/>
              </a:ext>
            </a:extLst>
          </p:cNvPr>
          <p:cNvSpPr txBox="1"/>
          <p:nvPr/>
        </p:nvSpPr>
        <p:spPr>
          <a:xfrm>
            <a:off x="2363227" y="5512635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5"/>
          <p:cNvSpPr txBox="1"/>
          <p:nvPr/>
        </p:nvSpPr>
        <p:spPr>
          <a:xfrm>
            <a:off x="-18935" y="3674707"/>
            <a:ext cx="12198921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40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Dịp</a:t>
            </a:r>
            <a:r>
              <a:rPr lang="en-US" sz="4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nghỉ lễ, nhà Hà có chú Tư và cô Lan đến chơi. </a:t>
            </a:r>
            <a:r>
              <a:rPr lang="en-US" sz="40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40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nấu súp gà, cơm nếp và rán cá chép. Hà giúp mẹ rửa rau quả và sắp xếp bát đĩa. </a:t>
            </a:r>
            <a:r>
              <a:rPr lang="en-US" sz="40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40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dọn dẹp nhà cửa. </a:t>
            </a:r>
            <a:r>
              <a:rPr lang="en-US" sz="40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40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hôm nay thật là vui.</a:t>
            </a:r>
          </a:p>
        </p:txBody>
      </p:sp>
    </p:spTree>
    <p:extLst>
      <p:ext uri="{BB962C8B-B14F-4D97-AF65-F5344CB8AC3E}">
        <p14:creationId xmlns:p14="http://schemas.microsoft.com/office/powerpoint/2010/main" val="41233440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4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15" grpId="0"/>
      <p:bldP spid="20" grpId="0"/>
      <p:bldP spid="21" grpId="0"/>
      <p:bldP spid="22" grpId="0"/>
      <p:bldP spid="24" grpId="0"/>
      <p:bldP spid="26" grpId="0"/>
      <p:bldP spid="28" grpId="0"/>
      <p:bldP spid="3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2695B47C-8C36-4988-83F8-4DCEE2E66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2" y="56656"/>
            <a:ext cx="1790700" cy="671513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105332" y="959879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Dịp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nghỉ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0" y="798808"/>
            <a:ext cx="12150676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Dịp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nghỉ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Lan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0" y="2689792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nấu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món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đãi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khách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-62990" y="2332803"/>
            <a:ext cx="12213666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nấu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súp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cơm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nếp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rán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chép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đãi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khách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105332" y="3904953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-20662" y="3846233"/>
            <a:ext cx="12171338" cy="132343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rửa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rau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sắp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xếp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bát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đĩa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dọn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dẹp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0" y="5593339"/>
            <a:ext cx="12171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khách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20662" y="5359663"/>
            <a:ext cx="12175390" cy="132343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hôm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nay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endParaRPr lang="en-US" sz="40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69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1" grpId="0"/>
      <p:bldP spid="12" grpId="0" animBg="1"/>
      <p:bldP spid="13" grpId="0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C15E3E2D-CC35-4D27-86D8-895EB7EC6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04863"/>
            <a:ext cx="12192000" cy="568053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B9EEF1A9-0AA2-471D-8CFB-A00D77B41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247900" cy="80486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57A23488-44B1-4376-B000-830C8E85DFB8}"/>
              </a:ext>
            </a:extLst>
          </p:cNvPr>
          <p:cNvSpPr txBox="1"/>
          <p:nvPr/>
        </p:nvSpPr>
        <p:spPr>
          <a:xfrm>
            <a:off x="4504463" y="96977"/>
            <a:ext cx="6059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91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toigingiuvedep.vn/wp-content/uploads/2021/04/hinh-nen-mam-non-co-giao-va-cac-b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81" y="48254"/>
            <a:ext cx="12192000" cy="670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C7FB55-77DA-4D2C-8C1C-6F073EF12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t="17514" r="-1134" b="28632"/>
          <a:stretch/>
        </p:blipFill>
        <p:spPr>
          <a:xfrm>
            <a:off x="3013656" y="0"/>
            <a:ext cx="9259825" cy="29876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43286" y="1493822"/>
            <a:ext cx="440056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13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7" y="0"/>
            <a:ext cx="12122330" cy="6858000"/>
          </a:xfrm>
          <a:prstGeom prst="rect">
            <a:avLst/>
          </a:prstGeom>
        </p:spPr>
      </p:pic>
      <p:sp>
        <p:nvSpPr>
          <p:cNvPr id="5" name="Hình chữ nhật 4"/>
          <p:cNvSpPr/>
          <p:nvPr/>
        </p:nvSpPr>
        <p:spPr>
          <a:xfrm>
            <a:off x="10728960" y="0"/>
            <a:ext cx="1463040" cy="914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/>
          <p:cNvSpPr txBox="1"/>
          <p:nvPr/>
        </p:nvSpPr>
        <p:spPr>
          <a:xfrm>
            <a:off x="69670" y="-38817"/>
            <a:ext cx="12122330" cy="31700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10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ếch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đang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ngồi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lá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sen.Các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rô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muốn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mời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ếch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xuống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rô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bắng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ếch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352" y="400412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675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70" y="1686771"/>
            <a:ext cx="1893401" cy="6370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971" y="563666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7" y="330630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249" y="3926570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38" name="Picture 3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416" y="585282"/>
            <a:ext cx="1414645" cy="1418698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7" y="2772778"/>
            <a:ext cx="1753487" cy="1274238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3" name="Picture 2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58" y="2947313"/>
            <a:ext cx="1209293" cy="1303422"/>
          </a:xfrm>
          <a:prstGeom prst="rect">
            <a:avLst/>
          </a:prstGeom>
        </p:spPr>
      </p:pic>
      <p:pic>
        <p:nvPicPr>
          <p:cNvPr id="25" name="Picture 2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5" y="4549316"/>
            <a:ext cx="1621003" cy="1074850"/>
          </a:xfrm>
          <a:prstGeom prst="rect">
            <a:avLst/>
          </a:prstGeom>
        </p:spPr>
      </p:pic>
      <p:pic>
        <p:nvPicPr>
          <p:cNvPr id="26" name="Picture 25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18" y="3934952"/>
            <a:ext cx="1638443" cy="1526952"/>
          </a:xfrm>
          <a:prstGeom prst="rect">
            <a:avLst/>
          </a:prstGeom>
        </p:spPr>
      </p:pic>
      <p:pic>
        <p:nvPicPr>
          <p:cNvPr id="29" name="Picture 28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06" y="4915295"/>
            <a:ext cx="1384988" cy="1266731"/>
          </a:xfrm>
          <a:prstGeom prst="rect">
            <a:avLst/>
          </a:prstGeom>
        </p:spPr>
      </p:pic>
      <p:pic>
        <p:nvPicPr>
          <p:cNvPr id="33" name="Picture 32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355" y="4766441"/>
            <a:ext cx="1267074" cy="1386504"/>
          </a:xfrm>
          <a:prstGeom prst="rect">
            <a:avLst/>
          </a:prstGeom>
        </p:spPr>
      </p:pic>
      <p:pic>
        <p:nvPicPr>
          <p:cNvPr id="34" name="Picture 33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1" y="4911087"/>
            <a:ext cx="1382534" cy="113982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3868873" y="2565377"/>
            <a:ext cx="1893401" cy="637032"/>
          </a:xfrm>
          <a:prstGeom prst="rect">
            <a:avLst/>
          </a:prstGeom>
        </p:spPr>
      </p:pic>
      <p:pic>
        <p:nvPicPr>
          <p:cNvPr id="42" name="Picture 41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270" y="1736713"/>
            <a:ext cx="1543813" cy="1251090"/>
          </a:xfrm>
          <a:prstGeom prst="rect">
            <a:avLst/>
          </a:prstGeom>
        </p:spPr>
      </p:pic>
      <p:sp>
        <p:nvSpPr>
          <p:cNvPr id="35" name="Rounded Rectangle 34">
            <a:hlinkClick r:id="rId37" action="ppaction://hlinksldjump"/>
          </p:cNvPr>
          <p:cNvSpPr/>
          <p:nvPr/>
        </p:nvSpPr>
        <p:spPr>
          <a:xfrm>
            <a:off x="10706100" y="-966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8" action="ppaction://hlinksldjump"/>
              </a:rPr>
              <a:t>BÀI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MỚI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ộp Văn bản 1"/>
          <p:cNvSpPr txBox="1"/>
          <p:nvPr/>
        </p:nvSpPr>
        <p:spPr>
          <a:xfrm>
            <a:off x="782835" y="370771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6" name="Hộp Văn bản 35"/>
          <p:cNvSpPr txBox="1"/>
          <p:nvPr/>
        </p:nvSpPr>
        <p:spPr>
          <a:xfrm>
            <a:off x="805033" y="5590195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7" name="Hộp Văn bản 36"/>
          <p:cNvSpPr txBox="1"/>
          <p:nvPr/>
        </p:nvSpPr>
        <p:spPr>
          <a:xfrm>
            <a:off x="3617010" y="523625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Hộp Văn bản 38"/>
          <p:cNvSpPr txBox="1"/>
          <p:nvPr/>
        </p:nvSpPr>
        <p:spPr>
          <a:xfrm>
            <a:off x="4360337" y="2595253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0" name="Hộp Văn bản 39"/>
          <p:cNvSpPr txBox="1"/>
          <p:nvPr/>
        </p:nvSpPr>
        <p:spPr>
          <a:xfrm>
            <a:off x="8620978" y="1648793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1" name="Hộp Văn bản 40"/>
          <p:cNvSpPr txBox="1"/>
          <p:nvPr/>
        </p:nvSpPr>
        <p:spPr>
          <a:xfrm>
            <a:off x="6558949" y="393495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6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3" name="Hộp Văn bản 42"/>
          <p:cNvSpPr txBox="1"/>
          <p:nvPr/>
        </p:nvSpPr>
        <p:spPr>
          <a:xfrm>
            <a:off x="6089945" y="5624166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4" name="Hộp Văn bản 43"/>
          <p:cNvSpPr txBox="1"/>
          <p:nvPr/>
        </p:nvSpPr>
        <p:spPr>
          <a:xfrm>
            <a:off x="8398802" y="492878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8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5" name="Hộp Văn bản 44"/>
          <p:cNvSpPr txBox="1"/>
          <p:nvPr/>
        </p:nvSpPr>
        <p:spPr>
          <a:xfrm>
            <a:off x="10996895" y="392095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8" name="Hộp Văn bản 47"/>
          <p:cNvSpPr txBox="1"/>
          <p:nvPr/>
        </p:nvSpPr>
        <p:spPr>
          <a:xfrm>
            <a:off x="10476327" y="5701902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10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91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05" y="4733160"/>
            <a:ext cx="1744050" cy="14133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74253" y="453994"/>
            <a:ext cx="2618137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ét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endParaRPr lang="en-US" sz="40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452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5229542"/>
            <a:ext cx="1623806" cy="16284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81074" y="453994"/>
            <a:ext cx="2236946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ết</a:t>
            </a:r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na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95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01" y="5390081"/>
            <a:ext cx="2020013" cy="1467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4512" y="469122"/>
            <a:ext cx="2058577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ặp</a:t>
            </a:r>
            <a:r>
              <a:rPr lang="en-US" sz="4000" b="1" dirty="0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gỡ</a:t>
            </a:r>
            <a:endParaRPr lang="en-US" sz="40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001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73592" y="335619"/>
            <a:ext cx="2363147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</a:t>
            </a:r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hổ</a:t>
            </a:r>
            <a:r>
              <a:rPr lang="en-US" sz="4000" b="1" dirty="0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cập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29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7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5&quot;/&gt;&lt;/object&gt;&lt;object type=&quot;3&quot; unique_id=&quot;10014&quot;&gt;&lt;property id=&quot;20148&quot; value=&quot;5&quot;/&gt;&lt;property id=&quot;20300&quot; value=&quot;Slide 12&quot;/&gt;&lt;property id=&quot;20307&quot; value=&quot;266&quot;/&gt;&lt;/object&gt;&lt;object type=&quot;3&quot; unique_id=&quot;10057&quot;&gt;&lt;property id=&quot;20148&quot; value=&quot;5&quot;/&gt;&lt;property id=&quot;20300&quot; value=&quot;Slide 13&quot;/&gt;&lt;property id=&quot;20307&quot; value=&quot;268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inh họa Thiên nhiê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9_TF03431377" id="{2C514971-1104-44BE-8A82-52E651B19D0B}" vid="{C4421EC6-96FF-4A5E-B3D4-F2DC0555C665}"/>
    </a:ext>
  </a:extLst>
</a:theme>
</file>

<file path=ppt/theme/theme3.xml><?xml version="1.0" encoding="utf-8"?>
<a:theme xmlns:a="http://schemas.openxmlformats.org/drawingml/2006/main" name="Chủ đề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ựu Trường 16 x 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2291_TF02895269.potx" id="{0D7E8FE5-B36C-48FB-BC39-042020BEE3BD}" vid="{C94971FE-E9AE-4EEB-AF30-23B3F6F748F0}"/>
    </a:ext>
  </a:extLst>
</a:theme>
</file>

<file path=ppt/theme/theme5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</TotalTime>
  <Words>397</Words>
  <Application>Microsoft Office PowerPoint</Application>
  <PresentationFormat>Widescreen</PresentationFormat>
  <Paragraphs>143</Paragraphs>
  <Slides>39</Slides>
  <Notes>1</Notes>
  <HiddenSlides>0</HiddenSlides>
  <MMClips>30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Arial</vt:lpstr>
      <vt:lpstr>AvantGarde</vt:lpstr>
      <vt:lpstr>Calibri</vt:lpstr>
      <vt:lpstr>Calibri Light</vt:lpstr>
      <vt:lpstr>HP001 5 hàng</vt:lpstr>
      <vt:lpstr>Segoe Print</vt:lpstr>
      <vt:lpstr>Tahoma</vt:lpstr>
      <vt:lpstr>Times New Roman</vt:lpstr>
      <vt:lpstr>Office Theme</vt:lpstr>
      <vt:lpstr>Minh họa Thiên nhiên 16x9</vt:lpstr>
      <vt:lpstr>Chủ đề Office</vt:lpstr>
      <vt:lpstr>Tựu Trường 16 x 9</vt:lpstr>
      <vt:lpstr>HOC10 TEMPLATE (1)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Administrator</cp:lastModifiedBy>
  <cp:revision>109</cp:revision>
  <dcterms:created xsi:type="dcterms:W3CDTF">2018-08-07T02:06:19Z</dcterms:created>
  <dcterms:modified xsi:type="dcterms:W3CDTF">2023-11-25T09:19:34Z</dcterms:modified>
</cp:coreProperties>
</file>