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7" r:id="rId4"/>
  </p:sldMasterIdLst>
  <p:notesMasterIdLst>
    <p:notesMasterId r:id="rId23"/>
  </p:notesMasterIdLst>
  <p:sldIdLst>
    <p:sldId id="500" r:id="rId5"/>
    <p:sldId id="11693" r:id="rId6"/>
    <p:sldId id="259" r:id="rId7"/>
    <p:sldId id="262" r:id="rId8"/>
    <p:sldId id="258" r:id="rId9"/>
    <p:sldId id="501" r:id="rId10"/>
    <p:sldId id="503" r:id="rId11"/>
    <p:sldId id="502" r:id="rId12"/>
    <p:sldId id="504" r:id="rId13"/>
    <p:sldId id="272" r:id="rId14"/>
    <p:sldId id="269" r:id="rId15"/>
    <p:sldId id="505" r:id="rId16"/>
    <p:sldId id="506" r:id="rId17"/>
    <p:sldId id="507" r:id="rId18"/>
    <p:sldId id="273" r:id="rId19"/>
    <p:sldId id="509" r:id="rId20"/>
    <p:sldId id="360" r:id="rId21"/>
    <p:sldId id="5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99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29/11/2023</a:t>
            </a:fld>
            <a:endParaRPr lang="vi-VN"/>
          </a:p>
        </p:txBody>
      </p:sp>
      <p:sp>
        <p:nvSpPr>
          <p:cNvPr id="5" name="Footer Placeholder 4">
            <a:extLst>
              <a:ext uri="{FF2B5EF4-FFF2-40B4-BE49-F238E27FC236}">
                <a16:creationId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052899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29/11/2023</a:t>
            </a:fld>
            <a:endParaRPr lang="vi-VN"/>
          </a:p>
        </p:txBody>
      </p:sp>
      <p:sp>
        <p:nvSpPr>
          <p:cNvPr id="5" name="Footer Placeholder 4">
            <a:extLst>
              <a:ext uri="{FF2B5EF4-FFF2-40B4-BE49-F238E27FC236}">
                <a16:creationId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21761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29/11/2023</a:t>
            </a:fld>
            <a:endParaRPr lang="vi-VN"/>
          </a:p>
        </p:txBody>
      </p:sp>
      <p:sp>
        <p:nvSpPr>
          <p:cNvPr id="5" name="Footer Placeholder 4">
            <a:extLst>
              <a:ext uri="{FF2B5EF4-FFF2-40B4-BE49-F238E27FC236}">
                <a16:creationId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15287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29/11/2023</a:t>
            </a:fld>
            <a:endParaRPr lang="vi-VN"/>
          </a:p>
        </p:txBody>
      </p:sp>
      <p:sp>
        <p:nvSpPr>
          <p:cNvPr id="5" name="Footer Placeholder 4">
            <a:extLst>
              <a:ext uri="{FF2B5EF4-FFF2-40B4-BE49-F238E27FC236}">
                <a16:creationId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84221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29/11/2023</a:t>
            </a:fld>
            <a:endParaRPr lang="vi-VN"/>
          </a:p>
        </p:txBody>
      </p:sp>
      <p:sp>
        <p:nvSpPr>
          <p:cNvPr id="5" name="Footer Placeholder 4">
            <a:extLst>
              <a:ext uri="{FF2B5EF4-FFF2-40B4-BE49-F238E27FC236}">
                <a16:creationId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88142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407844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503946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442789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955750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323712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11011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03852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4210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29/11/2023</a:t>
            </a:fld>
            <a:endParaRPr lang="vi-VN"/>
          </a:p>
        </p:txBody>
      </p:sp>
      <p:sp>
        <p:nvSpPr>
          <p:cNvPr id="6" name="Footer Placeholder 5">
            <a:extLst>
              <a:ext uri="{FF2B5EF4-FFF2-40B4-BE49-F238E27FC236}">
                <a16:creationId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3892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64553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65291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570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29/11/2023</a:t>
            </a:fld>
            <a:endParaRPr lang="vi-VN"/>
          </a:p>
        </p:txBody>
      </p:sp>
      <p:sp>
        <p:nvSpPr>
          <p:cNvPr id="8" name="Footer Placeholder 7">
            <a:extLst>
              <a:ext uri="{FF2B5EF4-FFF2-40B4-BE49-F238E27FC236}">
                <a16:creationId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57172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29/11/2023</a:t>
            </a:fld>
            <a:endParaRPr lang="vi-VN"/>
          </a:p>
        </p:txBody>
      </p:sp>
      <p:sp>
        <p:nvSpPr>
          <p:cNvPr id="4" name="Footer Placeholder 3">
            <a:extLst>
              <a:ext uri="{FF2B5EF4-FFF2-40B4-BE49-F238E27FC236}">
                <a16:creationId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5816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29/11/2023</a:t>
            </a:fld>
            <a:endParaRPr lang="vi-VN"/>
          </a:p>
        </p:txBody>
      </p:sp>
      <p:sp>
        <p:nvSpPr>
          <p:cNvPr id="3" name="Footer Placeholder 2">
            <a:extLst>
              <a:ext uri="{FF2B5EF4-FFF2-40B4-BE49-F238E27FC236}">
                <a16:creationId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81583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29/11/2023</a:t>
            </a:fld>
            <a:endParaRPr lang="vi-VN"/>
          </a:p>
        </p:txBody>
      </p:sp>
      <p:sp>
        <p:nvSpPr>
          <p:cNvPr id="6" name="Footer Placeholder 5">
            <a:extLst>
              <a:ext uri="{FF2B5EF4-FFF2-40B4-BE49-F238E27FC236}">
                <a16:creationId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80268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29/11/2023</a:t>
            </a:fld>
            <a:endParaRPr lang="vi-VN"/>
          </a:p>
        </p:txBody>
      </p:sp>
      <p:sp>
        <p:nvSpPr>
          <p:cNvPr id="6" name="Footer Placeholder 5">
            <a:extLst>
              <a:ext uri="{FF2B5EF4-FFF2-40B4-BE49-F238E27FC236}">
                <a16:creationId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521764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8.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29/11/2023</a:t>
            </a:fld>
            <a:endParaRPr lang="vi-VN"/>
          </a:p>
        </p:txBody>
      </p:sp>
      <p:sp>
        <p:nvSpPr>
          <p:cNvPr id="5" name="Footer Placeholder 4">
            <a:extLst>
              <a:ext uri="{FF2B5EF4-FFF2-40B4-BE49-F238E27FC236}">
                <a16:creationId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id="{72DB258D-27CB-AE7C-A080-496D56FA8B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2248224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14DA2510-5BE6-03E6-C4E7-F6C007B571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8EF3DC03-E117-4B18-8164-AF9B0BECD85C}"/>
              </a:ext>
            </a:extLst>
          </p:cNvPr>
          <p:cNvSpPr txBox="1"/>
          <p:nvPr userDrawn="1"/>
        </p:nvSpPr>
        <p:spPr>
          <a:xfrm>
            <a:off x="5077933" y="-2046344"/>
            <a:ext cx="2036134"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983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gif"/></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25.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23.jp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image" Target="../media/image23.jpg"/><Relationship Id="rId1" Type="http://schemas.openxmlformats.org/officeDocument/2006/relationships/slideLayout" Target="../slideLayouts/slideLayout38.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6.wdp"/><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C5CD2AD-7F84-DA42-52C4-FA8B36D38A40}"/>
              </a:ext>
            </a:extLst>
          </p:cNvPr>
          <p:cNvPicPr>
            <a:picLocks noChangeAspect="1"/>
          </p:cNvPicPr>
          <p:nvPr/>
        </p:nvPicPr>
        <p:blipFill>
          <a:blip r:embed="rId3"/>
          <a:stretch>
            <a:fillRect/>
          </a:stretch>
        </p:blipFill>
        <p:spPr>
          <a:xfrm>
            <a:off x="4617916" y="1753696"/>
            <a:ext cx="3657917" cy="841321"/>
          </a:xfrm>
          <a:prstGeom prst="rect">
            <a:avLst/>
          </a:prstGeom>
        </p:spPr>
      </p:pic>
      <p:pic>
        <p:nvPicPr>
          <p:cNvPr id="18" name="Picture 17">
            <a:extLst>
              <a:ext uri="{FF2B5EF4-FFF2-40B4-BE49-F238E27FC236}">
                <a16:creationId xmlns:a16="http://schemas.microsoft.com/office/drawing/2014/main" id="{74830760-555A-2BB8-8075-890531A187FF}"/>
              </a:ext>
            </a:extLst>
          </p:cNvPr>
          <p:cNvPicPr>
            <a:picLocks noChangeAspect="1"/>
          </p:cNvPicPr>
          <p:nvPr/>
        </p:nvPicPr>
        <p:blipFill>
          <a:blip r:embed="rId4"/>
          <a:stretch>
            <a:fillRect/>
          </a:stretch>
        </p:blipFill>
        <p:spPr>
          <a:xfrm>
            <a:off x="814257" y="1974402"/>
            <a:ext cx="2908044" cy="1463167"/>
          </a:xfrm>
          <a:prstGeom prst="rect">
            <a:avLst/>
          </a:prstGeom>
        </p:spPr>
      </p:pic>
      <p:pic>
        <p:nvPicPr>
          <p:cNvPr id="19" name="Picture 18">
            <a:extLst>
              <a:ext uri="{FF2B5EF4-FFF2-40B4-BE49-F238E27FC236}">
                <a16:creationId xmlns:a16="http://schemas.microsoft.com/office/drawing/2014/main" id="{4DA07086-57E1-845B-E2F5-12DB95C221CA}"/>
              </a:ext>
            </a:extLst>
          </p:cNvPr>
          <p:cNvPicPr>
            <a:picLocks noChangeAspect="1"/>
          </p:cNvPicPr>
          <p:nvPr/>
        </p:nvPicPr>
        <p:blipFill>
          <a:blip r:embed="rId5"/>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id="{BE417A31-4F55-79D6-1E4B-980E89D819AA}"/>
              </a:ext>
            </a:extLst>
          </p:cNvPr>
          <p:cNvPicPr>
            <a:picLocks noChangeAspect="1"/>
          </p:cNvPicPr>
          <p:nvPr/>
        </p:nvPicPr>
        <p:blipFill rotWithShape="1">
          <a:blip r:embed="rId6">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id="{48769D83-FC48-ECC0-27D5-F724FFF29670}"/>
              </a:ext>
            </a:extLst>
          </p:cNvPr>
          <p:cNvPicPr>
            <a:picLocks noChangeAspect="1"/>
          </p:cNvPicPr>
          <p:nvPr/>
        </p:nvPicPr>
        <p:blipFill>
          <a:blip r:embed="rId7">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
        <p:nvSpPr>
          <p:cNvPr id="5" name="TextBox 4">
            <a:extLst>
              <a:ext uri="{FF2B5EF4-FFF2-40B4-BE49-F238E27FC236}">
                <a16:creationId xmlns:a16="http://schemas.microsoft.com/office/drawing/2014/main" id="{B5E6E99A-557F-1908-5DEC-501AF2BCC3C1}"/>
              </a:ext>
            </a:extLst>
          </p:cNvPr>
          <p:cNvSpPr txBox="1"/>
          <p:nvPr/>
        </p:nvSpPr>
        <p:spPr>
          <a:xfrm>
            <a:off x="2724150" y="4714875"/>
            <a:ext cx="6715125" cy="400110"/>
          </a:xfrm>
          <a:prstGeom prst="rect">
            <a:avLst/>
          </a:prstGeom>
          <a:noFill/>
        </p:spPr>
        <p:txBody>
          <a:bodyPr wrap="square" rtlCol="0">
            <a:spAutoFit/>
          </a:bodyPr>
          <a:lstStyle/>
          <a:p>
            <a:pPr algn="ctr"/>
            <a:r>
              <a:rPr lang="en-US" sz="2000" dirty="0" err="1">
                <a:solidFill>
                  <a:srgbClr val="00B050"/>
                </a:solidFill>
                <a:latin typeface="Pattaya" panose="00000500000000000000" pitchFamily="2" charset="-34"/>
                <a:cs typeface="Pattaya" panose="00000500000000000000" pitchFamily="2" charset="-34"/>
              </a:rPr>
              <a:t>Hương</a:t>
            </a:r>
            <a:r>
              <a:rPr lang="en-US" sz="2000" dirty="0">
                <a:solidFill>
                  <a:srgbClr val="00B050"/>
                </a:solidFill>
                <a:latin typeface="Pattaya" panose="00000500000000000000" pitchFamily="2" charset="-34"/>
                <a:cs typeface="Pattaya" panose="00000500000000000000" pitchFamily="2" charset="-34"/>
              </a:rPr>
              <a:t> </a:t>
            </a:r>
            <a:r>
              <a:rPr lang="en-US" sz="2000" dirty="0" err="1">
                <a:solidFill>
                  <a:srgbClr val="00B050"/>
                </a:solidFill>
                <a:latin typeface="Pattaya" panose="00000500000000000000" pitchFamily="2" charset="-34"/>
                <a:cs typeface="Pattaya" panose="00000500000000000000" pitchFamily="2" charset="-34"/>
              </a:rPr>
              <a:t>Thảo</a:t>
            </a:r>
            <a:r>
              <a:rPr lang="en-US" sz="2000" dirty="0">
                <a:solidFill>
                  <a:srgbClr val="00B050"/>
                </a:solidFill>
                <a:latin typeface="Pattaya" panose="00000500000000000000" pitchFamily="2" charset="-34"/>
                <a:cs typeface="Pattaya" panose="00000500000000000000" pitchFamily="2" charset="-34"/>
              </a:rPr>
              <a:t> – </a:t>
            </a:r>
            <a:r>
              <a:rPr lang="en-US" sz="2000" dirty="0" err="1">
                <a:solidFill>
                  <a:srgbClr val="00B050"/>
                </a:solidFill>
                <a:latin typeface="Pattaya" panose="00000500000000000000" pitchFamily="2" charset="-34"/>
                <a:cs typeface="Pattaya" panose="00000500000000000000" pitchFamily="2" charset="-34"/>
              </a:rPr>
              <a:t>Zalo</a:t>
            </a:r>
            <a:r>
              <a:rPr lang="en-US" sz="2000" dirty="0">
                <a:solidFill>
                  <a:srgbClr val="00B050"/>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7820B5C-6480-8716-EE07-75B1DB1666C3}"/>
              </a:ext>
            </a:extLst>
          </p:cNvPr>
          <p:cNvPicPr>
            <a:picLocks noChangeAspect="1"/>
          </p:cNvPicPr>
          <p:nvPr/>
        </p:nvPicPr>
        <p:blipFill>
          <a:blip r:embed="rId6"/>
          <a:stretch>
            <a:fillRect/>
          </a:stretch>
        </p:blipFill>
        <p:spPr>
          <a:xfrm>
            <a:off x="875695" y="1847691"/>
            <a:ext cx="5163760" cy="3657917"/>
          </a:xfrm>
          <a:prstGeom prst="rect">
            <a:avLst/>
          </a:prstGeom>
        </p:spPr>
      </p:pic>
    </p:spTree>
    <p:extLst>
      <p:ext uri="{BB962C8B-B14F-4D97-AF65-F5344CB8AC3E}">
        <p14:creationId xmlns:p14="http://schemas.microsoft.com/office/powerpoint/2010/main" val="418625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4267201" y="5671432"/>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3857626" y="4957057"/>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a:t>
            </a:r>
          </a:p>
        </p:txBody>
      </p:sp>
      <p:pic>
        <p:nvPicPr>
          <p:cNvPr id="17" name="Picture 2" descr="Happy Fun Sticker by Kennysgifs">
            <a:extLst>
              <a:ext uri="{FF2B5EF4-FFF2-40B4-BE49-F238E27FC236}">
                <a16:creationId xmlns:a16="http://schemas.microsoft.com/office/drawing/2014/main"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57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id="{1A8660FA-BCA2-57C1-E990-301FA67F7DA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a16="http://schemas.microsoft.com/office/drawing/2014/main"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a16="http://schemas.microsoft.com/office/drawing/2014/main"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a16="http://schemas.microsoft.com/office/drawing/2014/main" id="{5333FD92-AC67-C600-C0C3-46AB284A7513}"/>
              </a:ext>
            </a:extLst>
          </p:cNvPr>
          <p:cNvPicPr>
            <a:picLocks noChangeAspect="1"/>
          </p:cNvPicPr>
          <p:nvPr/>
        </p:nvPicPr>
        <p:blipFill>
          <a:blip r:embed="rId9"/>
          <a:stretch>
            <a:fillRect/>
          </a:stretch>
        </p:blipFill>
        <p:spPr>
          <a:xfrm>
            <a:off x="141941" y="235424"/>
            <a:ext cx="3499407" cy="2786113"/>
          </a:xfrm>
          <a:prstGeom prst="rect">
            <a:avLst/>
          </a:prstGeom>
        </p:spPr>
      </p:pic>
      <p:sp>
        <p:nvSpPr>
          <p:cNvPr id="17" name="TextBox 7">
            <a:extLst>
              <a:ext uri="{FF2B5EF4-FFF2-40B4-BE49-F238E27FC236}">
                <a16:creationId xmlns:a16="http://schemas.microsoft.com/office/drawing/2014/main"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id="{D7EE4DCA-09E4-1124-0982-2A2C468DB777}"/>
              </a:ext>
            </a:extLst>
          </p:cNvPr>
          <p:cNvPicPr>
            <a:picLocks noChangeAspect="1"/>
          </p:cNvPicPr>
          <p:nvPr/>
        </p:nvPicPr>
        <p:blipFill rotWithShape="1">
          <a:blip r:embed="rId6">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id="{34DF1616-169F-2369-5C66-57280660F4A7}"/>
              </a:ext>
            </a:extLst>
          </p:cNvPr>
          <p:cNvPicPr>
            <a:picLocks noChangeAspect="1"/>
          </p:cNvPicPr>
          <p:nvPr/>
        </p:nvPicPr>
        <p:blipFill rotWithShape="1">
          <a:blip r:embed="rId6">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7">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6" name="Picture 5">
            <a:extLst>
              <a:ext uri="{FF2B5EF4-FFF2-40B4-BE49-F238E27FC236}">
                <a16:creationId xmlns:a16="http://schemas.microsoft.com/office/drawing/2014/main" id="{A3384956-0007-835F-4D8E-17130AA504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379132" y="476249"/>
            <a:ext cx="9572404" cy="278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A3CC1A4-CE48-EA8E-3E26-C6D213D21ED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spTree>
    <p:extLst>
      <p:ext uri="{BB962C8B-B14F-4D97-AF65-F5344CB8AC3E}">
        <p14:creationId xmlns:p14="http://schemas.microsoft.com/office/powerpoint/2010/main" val="312733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val="341751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id="{05E915BD-DE06-C4DE-DC8C-F3C1AEBC2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id="{6131F230-587C-4347-D141-72D53425AB9C}"/>
              </a:ext>
            </a:extLst>
          </p:cNvPr>
          <p:cNvPicPr>
            <a:picLocks noChangeAspect="1"/>
          </p:cNvPicPr>
          <p:nvPr/>
        </p:nvPicPr>
        <p:blipFill>
          <a:blip r:embed="rId6"/>
          <a:stretch>
            <a:fillRect/>
          </a:stretch>
        </p:blipFill>
        <p:spPr>
          <a:xfrm>
            <a:off x="3252730" y="1551533"/>
            <a:ext cx="6133108" cy="926672"/>
          </a:xfrm>
          <a:prstGeom prst="rect">
            <a:avLst/>
          </a:prstGeom>
        </p:spPr>
      </p:pic>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spTree>
    <p:extLst>
      <p:ext uri="{BB962C8B-B14F-4D97-AF65-F5344CB8AC3E}">
        <p14:creationId xmlns:p14="http://schemas.microsoft.com/office/powerpoint/2010/main" val="226583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2153991" y="1775636"/>
            <a:ext cx="8308445" cy="500064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id="{DBFDB02F-B586-61A8-D006-88008DD6E387}"/>
              </a:ext>
            </a:extLst>
          </p:cNvPr>
          <p:cNvCxnSpPr/>
          <p:nvPr/>
        </p:nvCxnSpPr>
        <p:spPr>
          <a:xfrm>
            <a:off x="3019647" y="2498651"/>
            <a:ext cx="56565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853</Words>
  <Application>Microsoft Office PowerPoint</Application>
  <PresentationFormat>Widescreen</PresentationFormat>
  <Paragraphs>45</Paragraphs>
  <Slides>18</Slides>
  <Notes>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18</vt:i4>
      </vt:variant>
    </vt:vector>
  </HeadingPairs>
  <TitlesOfParts>
    <vt:vector size="34" baseType="lpstr">
      <vt:lpstr>等线</vt:lpstr>
      <vt:lpstr>Arial</vt:lpstr>
      <vt:lpstr>Calibri</vt:lpstr>
      <vt:lpstr>Calibri (Body)</vt:lpstr>
      <vt:lpstr>Calibri Light</vt:lpstr>
      <vt:lpstr>Cambria</vt:lpstr>
      <vt:lpstr>Pattaya</vt:lpstr>
      <vt:lpstr>SVN-Kitten</vt:lpstr>
      <vt:lpstr>Times New Roman</vt:lpstr>
      <vt:lpstr>UTM Duepuntozero</vt:lpstr>
      <vt:lpstr>Wingdings</vt:lpstr>
      <vt:lpstr>华康少女文字W5</vt:lpstr>
      <vt:lpstr>1_Office Theme</vt:lpstr>
      <vt:lpstr>2_Office Theme</vt:lpstr>
      <vt:lpstr>1_PPT定制1801380800</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35</cp:revision>
  <dcterms:created xsi:type="dcterms:W3CDTF">2023-06-07T12:25:13Z</dcterms:created>
  <dcterms:modified xsi:type="dcterms:W3CDTF">2023-11-29T08:22:54Z</dcterms:modified>
</cp:coreProperties>
</file>