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13" r:id="rId2"/>
    <p:sldId id="264" r:id="rId3"/>
    <p:sldId id="315" r:id="rId4"/>
    <p:sldId id="301" r:id="rId5"/>
    <p:sldId id="302" r:id="rId6"/>
    <p:sldId id="307" r:id="rId7"/>
    <p:sldId id="308" r:id="rId8"/>
    <p:sldId id="306" r:id="rId9"/>
    <p:sldId id="309" r:id="rId10"/>
    <p:sldId id="258" r:id="rId11"/>
    <p:sldId id="259" r:id="rId12"/>
    <p:sldId id="374" r:id="rId13"/>
    <p:sldId id="375" r:id="rId14"/>
    <p:sldId id="310" r:id="rId15"/>
    <p:sldId id="260" r:id="rId16"/>
    <p:sldId id="261" r:id="rId17"/>
    <p:sldId id="268" r:id="rId18"/>
    <p:sldId id="269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HP001 4 hàng" panose="020B0603050302020204" pitchFamily="34" charset="0"/>
      <p:regular r:id="rId27"/>
      <p:bold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Roboto" panose="02000000000000000000" pitchFamily="2" charset="0"/>
      <p:regular r:id="rId33"/>
      <p:bold r:id="rId34"/>
      <p:italic r:id="rId35"/>
      <p:boldItalic r:id="rId36"/>
    </p:embeddedFont>
    <p:embeddedFont>
      <p:font typeface="Sigmar On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14BF"/>
    <a:srgbClr val="EF2D2D"/>
    <a:srgbClr val="5B3415"/>
    <a:srgbClr val="EB9C52"/>
    <a:srgbClr val="885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9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A7692-7290-4C9C-A7CC-F4AFB0B37118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D700B-00B7-418B-BB32-CE7A992BA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hòa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ở </a:t>
            </a:r>
            <a:r>
              <a:rPr lang="en-US" dirty="0" err="1"/>
              <a:t>trên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09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EA75B06-40D7-8F2B-2112-EE324C33D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4A21A4D4-BB66-6F10-4D95-FB474F326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FE1EAE59-BFFF-01B6-9993-47427B553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5F3909-264A-41FB-B368-1AA062936CE9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EA75B06-40D7-8F2B-2112-EE324C33DD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4A21A4D4-BB66-6F10-4D95-FB474F3264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FE1EAE59-BFFF-01B6-9993-47427B553F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25F3909-264A-41FB-B368-1AA062936CE9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84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B47-FCFD-4397-AC98-17275B20D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A0D9C-ED73-4489-9D45-66BCE73E0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4A68E-DAD9-48D9-9E44-7ABBC12BD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BA217-9BD7-4619-B80E-18C46A101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9983A-6CD3-490D-BC51-A7C277C3E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6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64ADB-F6B5-4A92-83DF-1DEA8D51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381812-9C61-40B3-9B2E-C703B5B22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F0045-F059-445F-B791-FC0E0649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2883-56A8-46D1-9826-18147D25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88D75-D440-41F1-91D9-174327F8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3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B4BD1-F080-4C3B-A992-3CC6DD9E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985CA-47A9-4596-BC9B-E9474B7AA8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C1D05-26A0-4EE5-A6AD-4D8C9DBB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7D4643-5DC3-462A-904B-A2BF7679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1965C-3909-4730-BBBD-D3477A89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1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E46C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72F8C4C0-045B-9E2B-30A8-BA3D200867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976" y="219075"/>
            <a:ext cx="11612900" cy="6240066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0E902BC-2731-0770-0263-81ED282D5CE1}"/>
                </a:ext>
              </a:extLst>
            </p:cNvPr>
            <p:cNvSpPr/>
            <p:nvPr/>
          </p:nvSpPr>
          <p:spPr>
            <a:xfrm>
              <a:off x="661073" y="219519"/>
              <a:ext cx="806875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AFD37117-7EAB-B2F1-F58E-B6443D1846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0708F7D-F0C2-5F7B-E86A-249B2162C22D}"/>
                  </a:ext>
                </a:extLst>
              </p:cNvPr>
              <p:cNvSpPr/>
              <p:nvPr/>
            </p:nvSpPr>
            <p:spPr>
              <a:xfrm>
                <a:off x="8341659" y="2361044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AA74E192-33B5-F727-92D4-38A74C229765}"/>
                  </a:ext>
                </a:extLst>
              </p:cNvPr>
              <p:cNvSpPr/>
              <p:nvPr/>
            </p:nvSpPr>
            <p:spPr>
              <a:xfrm>
                <a:off x="8341659" y="2281559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BA92B6F-013F-EC00-73B8-7E098E2D3CC7}"/>
                </a:ext>
              </a:extLst>
            </p:cNvPr>
            <p:cNvSpPr/>
            <p:nvPr/>
          </p:nvSpPr>
          <p:spPr>
            <a:xfrm>
              <a:off x="8341659" y="4447751"/>
              <a:ext cx="569611" cy="307890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BD129724-9CBD-D59A-C5DE-C6CCD0C4FA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02B941DF-BBA0-7EAD-C419-3A0D74F99CDA}"/>
                  </a:ext>
                </a:extLst>
              </p:cNvPr>
              <p:cNvSpPr/>
              <p:nvPr/>
            </p:nvSpPr>
            <p:spPr>
              <a:xfrm>
                <a:off x="8341659" y="1800995"/>
                <a:ext cx="569611" cy="30058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5E4AC7A2-89D2-0F11-BEC4-F89A2605EB63}"/>
                  </a:ext>
                </a:extLst>
              </p:cNvPr>
              <p:cNvSpPr/>
              <p:nvPr/>
            </p:nvSpPr>
            <p:spPr>
              <a:xfrm>
                <a:off x="8341659" y="1721510"/>
                <a:ext cx="569611" cy="30058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B8B36AFC-DD80-BB51-1C8B-42E91FF684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629ACE6C-C388-8E66-951A-4AF50FB6762C}"/>
                  </a:ext>
                </a:extLst>
              </p:cNvPr>
              <p:cNvSpPr/>
              <p:nvPr/>
            </p:nvSpPr>
            <p:spPr>
              <a:xfrm>
                <a:off x="8346021" y="1262873"/>
                <a:ext cx="568738" cy="308803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B04EA7B-8323-674C-3328-080B8C7D4F84}"/>
                  </a:ext>
                </a:extLst>
              </p:cNvPr>
              <p:cNvSpPr/>
              <p:nvPr/>
            </p:nvSpPr>
            <p:spPr>
              <a:xfrm>
                <a:off x="8346021" y="1183388"/>
                <a:ext cx="568738" cy="308803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DEBC0BD8-C7C2-0825-6623-D8F1E08685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673E847-6701-C762-FF73-BEC633B62138}"/>
                  </a:ext>
                </a:extLst>
              </p:cNvPr>
              <p:cNvSpPr/>
              <p:nvPr/>
            </p:nvSpPr>
            <p:spPr>
              <a:xfrm>
                <a:off x="8341659" y="686379"/>
                <a:ext cx="569611" cy="30788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8FF28F0-0853-3E3C-DA53-C345E5475B27}"/>
                  </a:ext>
                </a:extLst>
              </p:cNvPr>
              <p:cNvSpPr/>
              <p:nvPr/>
            </p:nvSpPr>
            <p:spPr>
              <a:xfrm>
                <a:off x="8341659" y="606894"/>
                <a:ext cx="569611" cy="307890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B7D031D9-4AE3-A90C-CCC0-A07EAE4F0C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A552121-D3C5-E33F-269C-CD917A5EE72A}"/>
                  </a:ext>
                </a:extLst>
              </p:cNvPr>
              <p:cNvSpPr/>
              <p:nvPr/>
            </p:nvSpPr>
            <p:spPr>
              <a:xfrm>
                <a:off x="8341659" y="2361081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2C2AF010-7170-7015-986B-3AABF6264868}"/>
                  </a:ext>
                </a:extLst>
              </p:cNvPr>
              <p:cNvSpPr/>
              <p:nvPr/>
            </p:nvSpPr>
            <p:spPr>
              <a:xfrm>
                <a:off x="8341659" y="2281597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F872EB2-8A36-9A49-0D5C-BA2693C7B1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BBA8920D-D0D5-0F4B-B514-5CFEDF8B32D8}"/>
                  </a:ext>
                </a:extLst>
              </p:cNvPr>
              <p:cNvSpPr/>
              <p:nvPr/>
            </p:nvSpPr>
            <p:spPr>
              <a:xfrm>
                <a:off x="8341659" y="2361119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726303BB-58EA-DA77-5A3E-A2E23C7FF0DD}"/>
                  </a:ext>
                </a:extLst>
              </p:cNvPr>
              <p:cNvSpPr/>
              <p:nvPr/>
            </p:nvSpPr>
            <p:spPr>
              <a:xfrm>
                <a:off x="8341659" y="2281634"/>
                <a:ext cx="569611" cy="30149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896"/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2EE14F6-7D2B-D53B-D523-9136772184D1}"/>
                </a:ext>
              </a:extLst>
            </p:cNvPr>
            <p:cNvSpPr/>
            <p:nvPr/>
          </p:nvSpPr>
          <p:spPr>
            <a:xfrm>
              <a:off x="8341659" y="4368266"/>
              <a:ext cx="569611" cy="307890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/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AF0D39B-8BE4-F113-DED1-6C85D9CFCC75}"/>
                </a:ext>
              </a:extLst>
            </p:cNvPr>
            <p:cNvSpPr/>
            <p:nvPr/>
          </p:nvSpPr>
          <p:spPr>
            <a:xfrm>
              <a:off x="395894" y="219519"/>
              <a:ext cx="805305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endParaRPr sz="2896" dirty="0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66E4C4DB-695D-71AB-C8E7-54CC8DE657FF}"/>
              </a:ext>
            </a:extLst>
          </p:cNvPr>
          <p:cNvSpPr/>
          <p:nvPr userDrawn="1"/>
        </p:nvSpPr>
        <p:spPr>
          <a:xfrm>
            <a:off x="466133" y="882254"/>
            <a:ext cx="109399" cy="17740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95828207-4821-783C-B2BD-E0E9CAC98304}"/>
              </a:ext>
            </a:extLst>
          </p:cNvPr>
          <p:cNvSpPr/>
          <p:nvPr userDrawn="1"/>
        </p:nvSpPr>
        <p:spPr>
          <a:xfrm>
            <a:off x="200961" y="907256"/>
            <a:ext cx="448296" cy="11072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061E3AC3-E152-6C6B-1A51-18BDD6D8496C}"/>
              </a:ext>
            </a:extLst>
          </p:cNvPr>
          <p:cNvSpPr/>
          <p:nvPr userDrawn="1"/>
        </p:nvSpPr>
        <p:spPr>
          <a:xfrm>
            <a:off x="223554" y="989410"/>
            <a:ext cx="46376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AE43D515-107B-F1C7-E508-6748BB21A2CD}"/>
              </a:ext>
            </a:extLst>
          </p:cNvPr>
          <p:cNvSpPr/>
          <p:nvPr userDrawn="1"/>
        </p:nvSpPr>
        <p:spPr>
          <a:xfrm>
            <a:off x="524400" y="947738"/>
            <a:ext cx="46375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C1D390E2-7D0B-6BB2-E4C8-F2CBDA2979C5}"/>
              </a:ext>
            </a:extLst>
          </p:cNvPr>
          <p:cNvSpPr/>
          <p:nvPr userDrawn="1"/>
        </p:nvSpPr>
        <p:spPr>
          <a:xfrm>
            <a:off x="202150" y="917973"/>
            <a:ext cx="447107" cy="964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1C5AE2FE-A6CF-DBEF-A93D-9FD2F7496B45}"/>
              </a:ext>
            </a:extLst>
          </p:cNvPr>
          <p:cNvSpPr/>
          <p:nvPr userDrawn="1"/>
        </p:nvSpPr>
        <p:spPr>
          <a:xfrm>
            <a:off x="464944" y="1496616"/>
            <a:ext cx="109399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0F7489FF-11B4-0C28-87A4-8ABFB26F0E41}"/>
              </a:ext>
            </a:extLst>
          </p:cNvPr>
          <p:cNvSpPr/>
          <p:nvPr userDrawn="1"/>
        </p:nvSpPr>
        <p:spPr>
          <a:xfrm>
            <a:off x="199771" y="1520429"/>
            <a:ext cx="448297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2D437BC3-9FAF-4089-385B-0C97C90B3652}"/>
              </a:ext>
            </a:extLst>
          </p:cNvPr>
          <p:cNvSpPr/>
          <p:nvPr userDrawn="1"/>
        </p:nvSpPr>
        <p:spPr>
          <a:xfrm>
            <a:off x="222365" y="1603773"/>
            <a:ext cx="46375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358D1B8E-CDCE-4FF5-8342-463781839783}"/>
              </a:ext>
            </a:extLst>
          </p:cNvPr>
          <p:cNvSpPr/>
          <p:nvPr userDrawn="1"/>
        </p:nvSpPr>
        <p:spPr>
          <a:xfrm>
            <a:off x="523211" y="1560910"/>
            <a:ext cx="46376" cy="464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55F4D18-6E8F-B240-B94F-6999408F34DD}"/>
              </a:ext>
            </a:extLst>
          </p:cNvPr>
          <p:cNvSpPr/>
          <p:nvPr userDrawn="1"/>
        </p:nvSpPr>
        <p:spPr>
          <a:xfrm>
            <a:off x="200961" y="1532335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0D78C6C-C4B9-00FF-7C1A-74A6D7C8F8F8}"/>
              </a:ext>
            </a:extLst>
          </p:cNvPr>
          <p:cNvSpPr/>
          <p:nvPr userDrawn="1"/>
        </p:nvSpPr>
        <p:spPr>
          <a:xfrm>
            <a:off x="463755" y="2109787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F49288A-4495-F82A-A0AD-B686C52A2BCE}"/>
              </a:ext>
            </a:extLst>
          </p:cNvPr>
          <p:cNvSpPr/>
          <p:nvPr userDrawn="1"/>
        </p:nvSpPr>
        <p:spPr>
          <a:xfrm>
            <a:off x="198583" y="2134791"/>
            <a:ext cx="448296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8F11AF5-5AF6-9C3E-817F-B4E819DD67C8}"/>
              </a:ext>
            </a:extLst>
          </p:cNvPr>
          <p:cNvSpPr/>
          <p:nvPr userDrawn="1"/>
        </p:nvSpPr>
        <p:spPr>
          <a:xfrm>
            <a:off x="221176" y="2216944"/>
            <a:ext cx="46376" cy="46435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23091FAD-68A6-4856-597F-A7A2C28FF8F7}"/>
              </a:ext>
            </a:extLst>
          </p:cNvPr>
          <p:cNvSpPr/>
          <p:nvPr userDrawn="1"/>
        </p:nvSpPr>
        <p:spPr>
          <a:xfrm>
            <a:off x="522022" y="2175273"/>
            <a:ext cx="46375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152022C1-F65A-85DF-FD17-B7A4B7524562}"/>
              </a:ext>
            </a:extLst>
          </p:cNvPr>
          <p:cNvSpPr/>
          <p:nvPr userDrawn="1"/>
        </p:nvSpPr>
        <p:spPr>
          <a:xfrm>
            <a:off x="199772" y="2145506"/>
            <a:ext cx="447107" cy="96441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EF46B9B0-E5A3-D14F-D255-964224E2C633}"/>
              </a:ext>
            </a:extLst>
          </p:cNvPr>
          <p:cNvSpPr/>
          <p:nvPr userDrawn="1"/>
        </p:nvSpPr>
        <p:spPr>
          <a:xfrm>
            <a:off x="462566" y="2724150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A851F97C-5E49-424D-149E-BFFE89700070}"/>
              </a:ext>
            </a:extLst>
          </p:cNvPr>
          <p:cNvSpPr/>
          <p:nvPr userDrawn="1"/>
        </p:nvSpPr>
        <p:spPr>
          <a:xfrm>
            <a:off x="197393" y="2747963"/>
            <a:ext cx="448297" cy="11191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DE2EBBF-4061-1002-5BE2-8B2AD9DF047F}"/>
              </a:ext>
            </a:extLst>
          </p:cNvPr>
          <p:cNvSpPr/>
          <p:nvPr userDrawn="1"/>
        </p:nvSpPr>
        <p:spPr>
          <a:xfrm>
            <a:off x="219987" y="2831307"/>
            <a:ext cx="46375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B4E5EEC4-6001-FA63-2A75-A797F2564571}"/>
              </a:ext>
            </a:extLst>
          </p:cNvPr>
          <p:cNvSpPr/>
          <p:nvPr userDrawn="1"/>
        </p:nvSpPr>
        <p:spPr>
          <a:xfrm>
            <a:off x="520833" y="2789635"/>
            <a:ext cx="46376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E7002890-7309-1675-265D-37BED88639DC}"/>
              </a:ext>
            </a:extLst>
          </p:cNvPr>
          <p:cNvSpPr/>
          <p:nvPr userDrawn="1"/>
        </p:nvSpPr>
        <p:spPr>
          <a:xfrm>
            <a:off x="198583" y="2759869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3D0017C0-7BAE-7670-0C6C-D4DEC073C334}"/>
              </a:ext>
            </a:extLst>
          </p:cNvPr>
          <p:cNvSpPr/>
          <p:nvPr userDrawn="1"/>
        </p:nvSpPr>
        <p:spPr>
          <a:xfrm>
            <a:off x="461377" y="3337323"/>
            <a:ext cx="109399" cy="17740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8EEA60BE-F4AB-06E3-3EA8-5E0034681FC8}"/>
              </a:ext>
            </a:extLst>
          </p:cNvPr>
          <p:cNvSpPr/>
          <p:nvPr userDrawn="1"/>
        </p:nvSpPr>
        <p:spPr>
          <a:xfrm>
            <a:off x="196205" y="3362325"/>
            <a:ext cx="448296" cy="11072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EDEB0D5-E180-51B7-0630-E5E61489EF9D}"/>
              </a:ext>
            </a:extLst>
          </p:cNvPr>
          <p:cNvSpPr/>
          <p:nvPr userDrawn="1"/>
        </p:nvSpPr>
        <p:spPr>
          <a:xfrm>
            <a:off x="218798" y="3444479"/>
            <a:ext cx="46376" cy="4643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0F47365C-0AD2-DBA6-E274-51492EC337B7}"/>
              </a:ext>
            </a:extLst>
          </p:cNvPr>
          <p:cNvSpPr/>
          <p:nvPr userDrawn="1"/>
        </p:nvSpPr>
        <p:spPr>
          <a:xfrm>
            <a:off x="519644" y="3402807"/>
            <a:ext cx="46375" cy="464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22DB091-F05D-CE79-B76A-5778588A9EFF}"/>
              </a:ext>
            </a:extLst>
          </p:cNvPr>
          <p:cNvSpPr/>
          <p:nvPr userDrawn="1"/>
        </p:nvSpPr>
        <p:spPr>
          <a:xfrm>
            <a:off x="197393" y="3373042"/>
            <a:ext cx="447107" cy="964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82EB5EB-C763-0519-6E5A-BF95C7D676C0}"/>
              </a:ext>
            </a:extLst>
          </p:cNvPr>
          <p:cNvSpPr/>
          <p:nvPr userDrawn="1"/>
        </p:nvSpPr>
        <p:spPr>
          <a:xfrm>
            <a:off x="460188" y="3951685"/>
            <a:ext cx="109399" cy="17740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457EEF56-19F5-D40B-E829-16C4CE1AD6D7}"/>
              </a:ext>
            </a:extLst>
          </p:cNvPr>
          <p:cNvSpPr/>
          <p:nvPr userDrawn="1"/>
        </p:nvSpPr>
        <p:spPr>
          <a:xfrm>
            <a:off x="195015" y="3976687"/>
            <a:ext cx="448297" cy="11072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50A8D1B-F13F-93C7-1062-E84B5DADB319}"/>
              </a:ext>
            </a:extLst>
          </p:cNvPr>
          <p:cNvSpPr/>
          <p:nvPr userDrawn="1"/>
        </p:nvSpPr>
        <p:spPr>
          <a:xfrm>
            <a:off x="217609" y="4058841"/>
            <a:ext cx="46375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1BA2C59-E711-54DE-4E13-D5D4E614DB23}"/>
              </a:ext>
            </a:extLst>
          </p:cNvPr>
          <p:cNvSpPr/>
          <p:nvPr userDrawn="1"/>
        </p:nvSpPr>
        <p:spPr>
          <a:xfrm>
            <a:off x="518455" y="4017169"/>
            <a:ext cx="46376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1E1FF722-E565-1FD6-F8B0-173EB009C6E5}"/>
              </a:ext>
            </a:extLst>
          </p:cNvPr>
          <p:cNvSpPr/>
          <p:nvPr userDrawn="1"/>
        </p:nvSpPr>
        <p:spPr>
          <a:xfrm>
            <a:off x="196205" y="3987404"/>
            <a:ext cx="447107" cy="9644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0E3DB63F-7694-234C-D716-C51B8D2C34A7}"/>
              </a:ext>
            </a:extLst>
          </p:cNvPr>
          <p:cNvSpPr/>
          <p:nvPr userDrawn="1"/>
        </p:nvSpPr>
        <p:spPr>
          <a:xfrm>
            <a:off x="458998" y="4564856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F2BCF76F-7F3F-DCFE-2E4D-BAED6D3D6F7C}"/>
              </a:ext>
            </a:extLst>
          </p:cNvPr>
          <p:cNvSpPr/>
          <p:nvPr userDrawn="1"/>
        </p:nvSpPr>
        <p:spPr>
          <a:xfrm>
            <a:off x="193827" y="4589860"/>
            <a:ext cx="448296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D4DF8CC8-82C3-5E41-5B7F-447D8E72B378}"/>
              </a:ext>
            </a:extLst>
          </p:cNvPr>
          <p:cNvSpPr/>
          <p:nvPr userDrawn="1"/>
        </p:nvSpPr>
        <p:spPr>
          <a:xfrm>
            <a:off x="216419" y="4673204"/>
            <a:ext cx="46376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3E5D72F8-C55B-9BA2-437D-0D18B501AFA9}"/>
              </a:ext>
            </a:extLst>
          </p:cNvPr>
          <p:cNvSpPr/>
          <p:nvPr userDrawn="1"/>
        </p:nvSpPr>
        <p:spPr>
          <a:xfrm>
            <a:off x="517266" y="4630341"/>
            <a:ext cx="46375" cy="4643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7D0D4D0E-4E6F-7002-D90E-00693238C047}"/>
              </a:ext>
            </a:extLst>
          </p:cNvPr>
          <p:cNvSpPr/>
          <p:nvPr userDrawn="1"/>
        </p:nvSpPr>
        <p:spPr>
          <a:xfrm>
            <a:off x="195015" y="4601766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0C894C82-A0CC-10F3-00CE-875DA4B1141F}"/>
              </a:ext>
            </a:extLst>
          </p:cNvPr>
          <p:cNvSpPr/>
          <p:nvPr userDrawn="1"/>
        </p:nvSpPr>
        <p:spPr>
          <a:xfrm>
            <a:off x="457810" y="5179219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579E1144-ECDE-92AD-3EAB-A1851405C138}"/>
              </a:ext>
            </a:extLst>
          </p:cNvPr>
          <p:cNvSpPr/>
          <p:nvPr userDrawn="1"/>
        </p:nvSpPr>
        <p:spPr>
          <a:xfrm>
            <a:off x="192637" y="5204223"/>
            <a:ext cx="448297" cy="110728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7F35DD4F-FFFB-9EA2-443E-0E2ACACAB608}"/>
              </a:ext>
            </a:extLst>
          </p:cNvPr>
          <p:cNvSpPr/>
          <p:nvPr userDrawn="1"/>
        </p:nvSpPr>
        <p:spPr>
          <a:xfrm>
            <a:off x="215230" y="5286375"/>
            <a:ext cx="46375" cy="46435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B3D864B8-7E8A-4A5D-589B-E255693179D4}"/>
              </a:ext>
            </a:extLst>
          </p:cNvPr>
          <p:cNvSpPr/>
          <p:nvPr userDrawn="1"/>
        </p:nvSpPr>
        <p:spPr>
          <a:xfrm>
            <a:off x="516076" y="5244704"/>
            <a:ext cx="46376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644FD41-3590-A5CD-B9C3-4D7B664E6D7A}"/>
              </a:ext>
            </a:extLst>
          </p:cNvPr>
          <p:cNvSpPr/>
          <p:nvPr userDrawn="1"/>
        </p:nvSpPr>
        <p:spPr>
          <a:xfrm>
            <a:off x="193826" y="5214938"/>
            <a:ext cx="447107" cy="96441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8834FE22-576B-6E41-786E-F1E0AE41EF97}"/>
              </a:ext>
            </a:extLst>
          </p:cNvPr>
          <p:cNvSpPr/>
          <p:nvPr userDrawn="1"/>
        </p:nvSpPr>
        <p:spPr>
          <a:xfrm>
            <a:off x="456620" y="5793581"/>
            <a:ext cx="109399" cy="1774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549B426-6A32-6C05-1EB5-87A49422E5FB}"/>
              </a:ext>
            </a:extLst>
          </p:cNvPr>
          <p:cNvSpPr/>
          <p:nvPr userDrawn="1"/>
        </p:nvSpPr>
        <p:spPr>
          <a:xfrm>
            <a:off x="191448" y="5817394"/>
            <a:ext cx="448296" cy="11191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9CFFB862-F017-524F-8DB5-366C673045EB}"/>
              </a:ext>
            </a:extLst>
          </p:cNvPr>
          <p:cNvSpPr/>
          <p:nvPr userDrawn="1"/>
        </p:nvSpPr>
        <p:spPr>
          <a:xfrm>
            <a:off x="214041" y="5900738"/>
            <a:ext cx="46376" cy="452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F70ED461-6DFD-059F-56B5-9434C999F6E9}"/>
              </a:ext>
            </a:extLst>
          </p:cNvPr>
          <p:cNvSpPr/>
          <p:nvPr userDrawn="1"/>
        </p:nvSpPr>
        <p:spPr>
          <a:xfrm>
            <a:off x="514887" y="5859066"/>
            <a:ext cx="46375" cy="452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A3A44E4B-E633-CD13-489D-50DE9C997A29}"/>
              </a:ext>
            </a:extLst>
          </p:cNvPr>
          <p:cNvSpPr/>
          <p:nvPr userDrawn="1"/>
        </p:nvSpPr>
        <p:spPr>
          <a:xfrm>
            <a:off x="192637" y="5829300"/>
            <a:ext cx="447107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309" tIns="91309" rIns="91309" bIns="91309"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sz="2896"/>
          </a:p>
        </p:txBody>
      </p:sp>
    </p:spTree>
    <p:extLst>
      <p:ext uri="{BB962C8B-B14F-4D97-AF65-F5344CB8AC3E}">
        <p14:creationId xmlns:p14="http://schemas.microsoft.com/office/powerpoint/2010/main" val="88305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1317-B413-4D42-AAA4-B8C45640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73AF-F448-41CE-8CCE-9ED56E5B17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6A5BE-6D26-4C69-837A-4ACAE67F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F117-66FB-4722-A84A-A9EFE97D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2392B-7BB3-4912-815F-67FC8DEF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03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0672-9DA6-48AF-8BBF-86C341F51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D3C91-AA5E-4EFE-8015-4194D1F2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1480-956A-43ED-833D-27C6D3D5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11E8B-B20C-4D9A-8689-7B9CF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7F68-E73D-4DA8-BD8C-48C43972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8CDC0-46F6-49FF-9923-AD5B574FE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3C322-D6EF-431D-AFA7-E240E5948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13FA13-5DD4-42B1-9333-BEA854D23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DF03D-C70D-4812-8356-EBADF36C0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2621D-15F7-45F5-9909-0114160D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37E2D-3172-4373-8DFB-0FB1BA75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D21A-8E8D-4C0C-A024-D5CABC25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67B6E-80C9-422E-8867-E041BB4D5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E6E4AC-6DD2-403B-A1D9-8CE6B4B6A5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76B397-1870-4E8B-BEA6-D67277499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4B309-723B-46D3-BD22-EFF29DCA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53E807-A14D-44B2-81CC-AC671A57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20D9A7-744C-4966-B971-72CE6362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2441DC-8B9B-44AB-A0CD-EBC4F233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15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15E34-025A-4926-A6A5-F3630923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CC3AD8-046E-4B1F-A553-74C952E1E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EF2F8-3FFF-4811-A7AE-515A68B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4CD5F-22FE-43CD-9520-89728FAF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0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ADB1F-9464-437A-B396-4737BCC1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AAD16-4820-444A-8E54-69225DF87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CBF6A-151D-4424-8E90-D5D271EA9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6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F9DF2-D745-4EF1-8FD6-01E4023D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5B076-60B2-4FEA-9A41-11E6C5777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8F382-5F13-4C67-BA04-5E5E8C721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12E2F-49F7-4126-BD5A-ADF90D137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8F05-8E69-4C4A-B1E4-8E19A16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7F00C-C50F-4A60-9060-5E989D8B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7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AAA3-3A59-446F-B78B-255E3EC4D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2623B-C169-40CD-AF0F-B8F541D1B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5F88B0-DC8F-4BA4-9D73-6E389B1D7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C0592-B173-4883-8242-CF1A4A07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273F0-46CE-4958-B3D5-5885CED2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52BD1-AF71-4B33-B0CC-4F3DA0392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7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38CDB-0957-45D5-B28B-C1742BB8C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0EF8B-8BB0-4BE9-B321-C15C2DC9B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25CFD-BA2D-47A0-AD27-46B16B1509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E50CA-4170-4B52-BA38-5E578EB00EA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B7120A-E231-4202-868F-72136244A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C1544-AF8C-4EA5-94C0-2302F7213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A0A9-0F67-4E41-8640-EED5B7AA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7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jpg"/><Relationship Id="rId7" Type="http://schemas.microsoft.com/office/2007/relationships/hdphoto" Target="../media/hdphoto7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8.wdp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3" Type="http://schemas.openxmlformats.org/officeDocument/2006/relationships/image" Target="../media/image10.jpg"/><Relationship Id="rId21" Type="http://schemas.microsoft.com/office/2007/relationships/hdphoto" Target="../media/hdphoto6.wdp"/><Relationship Id="rId7" Type="http://schemas.microsoft.com/office/2007/relationships/hdphoto" Target="../media/hdphoto4.wdp"/><Relationship Id="rId12" Type="http://schemas.microsoft.com/office/2007/relationships/hdphoto" Target="../media/hdphoto13.wdp"/><Relationship Id="rId17" Type="http://schemas.openxmlformats.org/officeDocument/2006/relationships/slide" Target="slide7.xml"/><Relationship Id="rId25" Type="http://schemas.microsoft.com/office/2007/relationships/hdphoto" Target="../media/hdphoto1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24" Type="http://schemas.openxmlformats.org/officeDocument/2006/relationships/image" Target="../media/image24.png"/><Relationship Id="rId5" Type="http://schemas.microsoft.com/office/2007/relationships/hdphoto" Target="../media/hdphoto11.wdp"/><Relationship Id="rId15" Type="http://schemas.openxmlformats.org/officeDocument/2006/relationships/slide" Target="slide6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openxmlformats.org/officeDocument/2006/relationships/slide" Target="slide8.xml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microsoft.com/office/2007/relationships/hdphoto" Target="../media/hdphoto14.wdp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9E050C-AF18-937A-CBB6-B62B7E21176D}"/>
              </a:ext>
            </a:extLst>
          </p:cNvPr>
          <p:cNvSpPr txBox="1"/>
          <p:nvPr/>
        </p:nvSpPr>
        <p:spPr>
          <a:xfrm>
            <a:off x="530942" y="445060"/>
            <a:ext cx="9546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2023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DF608C-CA1F-D6F5-A33A-137D2A7124C6}"/>
              </a:ext>
            </a:extLst>
          </p:cNvPr>
          <p:cNvSpPr txBox="1"/>
          <p:nvPr/>
        </p:nvSpPr>
        <p:spPr>
          <a:xfrm>
            <a:off x="2649987" y="1693174"/>
            <a:ext cx="7963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F2D2D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NHÂN 8, BẢNG CHIA 8</a:t>
            </a:r>
          </a:p>
          <a:p>
            <a:pPr algn="ctr"/>
            <a:endParaRPr lang="en-US" sz="3600" b="1" i="1" dirty="0">
              <a:solidFill>
                <a:srgbClr val="88532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600" b="1" i="1" dirty="0">
              <a:solidFill>
                <a:srgbClr val="88532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968DC-3A95-32C6-B9CB-A0DB793B8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1667" l="8046" r="91954">
                        <a14:foregroundMark x1="8812" y1="16667" x2="8046" y2="92424"/>
                        <a14:foregroundMark x1="55939" y1="9091" x2="80077" y2="3030"/>
                        <a14:foregroundMark x1="91954" y1="9848" x2="89655" y2="34091"/>
                        <a14:foregroundMark x1="36782" y1="50758" x2="42146" y2="56818"/>
                        <a14:foregroundMark x1="40996" y1="46212" x2="54406" y2="46212"/>
                        <a14:foregroundMark x1="52490" y1="53788" x2="54406" y2="57576"/>
                        <a14:foregroundMark x1="57088" y1="46970" x2="57088" y2="46970"/>
                        <a14:foregroundMark x1="55939" y1="34848" x2="55939" y2="34848"/>
                        <a14:foregroundMark x1="49042" y1="37879" x2="49042" y2="37879"/>
                        <a14:foregroundMark x1="67050" y1="41667" x2="67050" y2="41667"/>
                        <a14:foregroundMark x1="67816" y1="35606" x2="67816" y2="46212"/>
                        <a14:foregroundMark x1="76628" y1="38636" x2="76628" y2="46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98" y="1463478"/>
            <a:ext cx="2200111" cy="111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8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AD19-9B0D-4601-8BA0-40F2F2C95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F0B89-DC81-4D8D-BCA4-D95A86273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25"/>
          <a:stretch/>
        </p:blipFill>
        <p:spPr>
          <a:xfrm>
            <a:off x="43808" y="1411539"/>
            <a:ext cx="7147230" cy="52952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D63E6-68C9-EBA7-0248-3BE1B1C1D1A0}"/>
              </a:ext>
            </a:extLst>
          </p:cNvPr>
          <p:cNvSpPr/>
          <p:nvPr/>
        </p:nvSpPr>
        <p:spPr>
          <a:xfrm>
            <a:off x="8451183" y="285255"/>
            <a:ext cx="3496236" cy="635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87439-5CF3-9F82-E2C5-CC3493746F54}"/>
              </a:ext>
            </a:extLst>
          </p:cNvPr>
          <p:cNvSpPr txBox="1"/>
          <p:nvPr/>
        </p:nvSpPr>
        <p:spPr>
          <a:xfrm>
            <a:off x="7591197" y="251169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x 2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D00B9C-AA8F-4F3D-8474-0C183D205CE3}"/>
              </a:ext>
            </a:extLst>
          </p:cNvPr>
          <p:cNvSpPr txBox="1"/>
          <p:nvPr/>
        </p:nvSpPr>
        <p:spPr>
          <a:xfrm>
            <a:off x="7478975" y="3237119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+ 8 = 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32502-0CB0-7D2D-27F2-B19F20C28818}"/>
              </a:ext>
            </a:extLst>
          </p:cNvPr>
          <p:cNvSpPr txBox="1"/>
          <p:nvPr/>
        </p:nvSpPr>
        <p:spPr>
          <a:xfrm>
            <a:off x="7478975" y="4059177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x 2  = 16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A964D0-7C69-6F7B-9436-E33B8116ED31}"/>
              </a:ext>
            </a:extLst>
          </p:cNvPr>
          <p:cNvCxnSpPr>
            <a:stCxn id="14" idx="3"/>
          </p:cNvCxnSpPr>
          <p:nvPr/>
        </p:nvCxnSpPr>
        <p:spPr>
          <a:xfrm>
            <a:off x="9301915" y="4383771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2DA6880-9858-9F31-C6DD-05B1567200F6}"/>
              </a:ext>
            </a:extLst>
          </p:cNvPr>
          <p:cNvSpPr txBox="1"/>
          <p:nvPr/>
        </p:nvSpPr>
        <p:spPr>
          <a:xfrm>
            <a:off x="10199301" y="4040961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: 8 = 2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0A3C0A8-9DCB-685B-BF58-40B3BDD90578}"/>
              </a:ext>
            </a:extLst>
          </p:cNvPr>
          <p:cNvSpPr/>
          <p:nvPr/>
        </p:nvSpPr>
        <p:spPr>
          <a:xfrm>
            <a:off x="4292457" y="1721216"/>
            <a:ext cx="3298740" cy="64918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Sigmar One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Sigmar One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1FEBD9-9AB1-7DDD-18AC-CD8710C09BDB}"/>
              </a:ext>
            </a:extLst>
          </p:cNvPr>
          <p:cNvGrpSpPr>
            <a:grpSpLocks/>
          </p:cNvGrpSpPr>
          <p:nvPr/>
        </p:nvGrpSpPr>
        <p:grpSpPr bwMode="auto">
          <a:xfrm>
            <a:off x="2688704" y="174430"/>
            <a:ext cx="7081362" cy="930275"/>
            <a:chOff x="4539228" y="172432"/>
            <a:chExt cx="6961616" cy="930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97C2DE0-7982-106B-1156-0D884C431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9228" y="172432"/>
              <a:ext cx="6961616" cy="930735"/>
              <a:chOff x="4539228" y="172432"/>
              <a:chExt cx="6961616" cy="930735"/>
            </a:xfrm>
          </p:grpSpPr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5159CF77-0874-1591-66A6-8D5BE266B3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9228" y="172432"/>
                <a:ext cx="6961616" cy="585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3200" dirty="0" err="1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Thứ</a:t>
                </a:r>
                <a:r>
                  <a:rPr lang="vi-VN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ba,</a:t>
                </a:r>
                <a:r>
                  <a:rPr lang="en-US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ngày</a:t>
                </a:r>
                <a:r>
                  <a:rPr lang="vi-VN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vi-VN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200" dirty="0" err="1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tháng</a:t>
                </a:r>
                <a:r>
                  <a:rPr lang="en-US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10 </a:t>
                </a:r>
                <a:r>
                  <a:rPr lang="en-US" altLang="en-US" sz="3200" dirty="0" err="1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3200" dirty="0">
                    <a:solidFill>
                      <a:srgbClr val="0000CC"/>
                    </a:solidFill>
                    <a:latin typeface="HP001 4 hàng" panose="020B0603050302020204" pitchFamily="34" charset="0"/>
                    <a:cs typeface="Times New Roman" panose="02020603050405020304" pitchFamily="18" charset="0"/>
                  </a:rPr>
                  <a:t> 2023</a:t>
                </a:r>
              </a:p>
            </p:txBody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C37475B9-25E0-1B92-D79B-FABA65A86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18466" y="641502"/>
                <a:ext cx="105072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B54AC01-611D-D762-C3A5-BB415A007F47}"/>
                </a:ext>
              </a:extLst>
            </p:cNvPr>
            <p:cNvCxnSpPr/>
            <p:nvPr/>
          </p:nvCxnSpPr>
          <p:spPr>
            <a:xfrm>
              <a:off x="6830270" y="1052342"/>
              <a:ext cx="81622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 Box 14">
            <a:extLst>
              <a:ext uri="{FF2B5EF4-FFF2-40B4-BE49-F238E27FC236}">
                <a16:creationId xmlns:a16="http://schemas.microsoft.com/office/drawing/2014/main" id="{EF5C8F48-C0BB-37BE-A501-434414EA5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78" y="1078592"/>
            <a:ext cx="11115675" cy="760412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BẢNG NHÂN 8, BẢNG CHIA 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99C93F-B354-BD7A-3C41-D789C905A8F8}"/>
              </a:ext>
            </a:extLst>
          </p:cNvPr>
          <p:cNvSpPr/>
          <p:nvPr/>
        </p:nvSpPr>
        <p:spPr>
          <a:xfrm>
            <a:off x="8645718" y="3349404"/>
            <a:ext cx="503497" cy="404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C2A8B-D0B5-4522-AD5E-0084B1F61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" t="13445" r="4250" b="5476"/>
          <a:stretch/>
        </p:blipFill>
        <p:spPr>
          <a:xfrm>
            <a:off x="0" y="1262241"/>
            <a:ext cx="11493587" cy="5328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955F4A-4476-4F09-1A81-0DEBEF3E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692"/>
            <a:ext cx="2889738" cy="1168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81804-A507-E68B-FE20-3E41F6CBE6F2}"/>
              </a:ext>
            </a:extLst>
          </p:cNvPr>
          <p:cNvSpPr txBox="1"/>
          <p:nvPr/>
        </p:nvSpPr>
        <p:spPr>
          <a:xfrm>
            <a:off x="1276549" y="810622"/>
            <a:ext cx="804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39AFA2-F037-3B48-99C1-53068F8FC7B2}"/>
              </a:ext>
            </a:extLst>
          </p:cNvPr>
          <p:cNvSpPr txBox="1"/>
          <p:nvPr/>
        </p:nvSpPr>
        <p:spPr>
          <a:xfrm>
            <a:off x="6255215" y="2729390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42186-8F42-13E2-DE9B-BA6F7C999AF4}"/>
              </a:ext>
            </a:extLst>
          </p:cNvPr>
          <p:cNvSpPr txBox="1"/>
          <p:nvPr/>
        </p:nvSpPr>
        <p:spPr>
          <a:xfrm>
            <a:off x="6255215" y="3206185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7A1553-64D8-255A-AC86-501E257A5491}"/>
              </a:ext>
            </a:extLst>
          </p:cNvPr>
          <p:cNvSpPr txBox="1"/>
          <p:nvPr/>
        </p:nvSpPr>
        <p:spPr>
          <a:xfrm>
            <a:off x="6255215" y="3665076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87C91-0220-0139-6343-B931B36D46C2}"/>
              </a:ext>
            </a:extLst>
          </p:cNvPr>
          <p:cNvSpPr txBox="1"/>
          <p:nvPr/>
        </p:nvSpPr>
        <p:spPr>
          <a:xfrm>
            <a:off x="6255215" y="4153595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7A1412-FC32-D606-F5AD-16ABE5E5B37B}"/>
              </a:ext>
            </a:extLst>
          </p:cNvPr>
          <p:cNvSpPr txBox="1"/>
          <p:nvPr/>
        </p:nvSpPr>
        <p:spPr>
          <a:xfrm>
            <a:off x="6240635" y="4569724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9F3A38-C61A-E57F-3A88-0EBF66B8EE14}"/>
              </a:ext>
            </a:extLst>
          </p:cNvPr>
          <p:cNvSpPr txBox="1"/>
          <p:nvPr/>
        </p:nvSpPr>
        <p:spPr>
          <a:xfrm>
            <a:off x="6240635" y="5001505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D1FE3-3E60-FD16-AF04-A7DEF80BD931}"/>
              </a:ext>
            </a:extLst>
          </p:cNvPr>
          <p:cNvSpPr txBox="1"/>
          <p:nvPr/>
        </p:nvSpPr>
        <p:spPr>
          <a:xfrm>
            <a:off x="6255215" y="5492027"/>
            <a:ext cx="663032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F05CD-6BA0-D5A1-E652-3A3DCC5F0362}"/>
              </a:ext>
            </a:extLst>
          </p:cNvPr>
          <p:cNvSpPr/>
          <p:nvPr/>
        </p:nvSpPr>
        <p:spPr>
          <a:xfrm>
            <a:off x="7955374" y="1315776"/>
            <a:ext cx="3650876" cy="5328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E796C-15B1-5E7F-1B99-839AD8D82EE8}"/>
              </a:ext>
            </a:extLst>
          </p:cNvPr>
          <p:cNvSpPr txBox="1"/>
          <p:nvPr/>
        </p:nvSpPr>
        <p:spPr>
          <a:xfrm>
            <a:off x="10470078" y="272939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87DCB9-F79B-E95F-808F-0E34CBC2CD81}"/>
              </a:ext>
            </a:extLst>
          </p:cNvPr>
          <p:cNvSpPr txBox="1"/>
          <p:nvPr/>
        </p:nvSpPr>
        <p:spPr>
          <a:xfrm>
            <a:off x="10470078" y="325261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C638F-F132-36FB-9EF5-0B76C7EB3035}"/>
              </a:ext>
            </a:extLst>
          </p:cNvPr>
          <p:cNvSpPr txBox="1"/>
          <p:nvPr/>
        </p:nvSpPr>
        <p:spPr>
          <a:xfrm>
            <a:off x="10487648" y="3718610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9DA45-6137-6E09-33DE-AAF6400FBB84}"/>
              </a:ext>
            </a:extLst>
          </p:cNvPr>
          <p:cNvSpPr txBox="1"/>
          <p:nvPr/>
        </p:nvSpPr>
        <p:spPr>
          <a:xfrm>
            <a:off x="10481798" y="4088568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56123A-1BB6-F11C-256D-8020E6BC3891}"/>
              </a:ext>
            </a:extLst>
          </p:cNvPr>
          <p:cNvSpPr txBox="1"/>
          <p:nvPr/>
        </p:nvSpPr>
        <p:spPr>
          <a:xfrm>
            <a:off x="10487650" y="4539912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E800E4-A601-CA2C-0151-C7BCE8B7E233}"/>
              </a:ext>
            </a:extLst>
          </p:cNvPr>
          <p:cNvSpPr txBox="1"/>
          <p:nvPr/>
        </p:nvSpPr>
        <p:spPr>
          <a:xfrm>
            <a:off x="10487648" y="4991258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E1F7B2-6E78-4C24-41A6-B84ACDC91801}"/>
              </a:ext>
            </a:extLst>
          </p:cNvPr>
          <p:cNvSpPr txBox="1"/>
          <p:nvPr/>
        </p:nvSpPr>
        <p:spPr>
          <a:xfrm>
            <a:off x="10499364" y="5551638"/>
            <a:ext cx="608554" cy="52322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9A5122-B3EE-3996-E113-A88C92BE42F4}"/>
              </a:ext>
            </a:extLst>
          </p:cNvPr>
          <p:cNvSpPr txBox="1"/>
          <p:nvPr/>
        </p:nvSpPr>
        <p:spPr>
          <a:xfrm>
            <a:off x="2594981" y="4528795"/>
            <a:ext cx="1509491" cy="399789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defTabSz="913158">
              <a:defRPr/>
            </a:pPr>
            <a:r>
              <a:rPr lang="vi-VN" sz="2000" kern="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11FF35-BA0B-EA64-B129-17232278A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3" y="5001505"/>
            <a:ext cx="365087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9413" indent="-3794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vi-VN" altLang="en-US" sz="2000" dirty="0">
                <a:solidFill>
                  <a:srgbClr val="F414BF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Số bị chia là tích của các phép nhân.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altLang="en-US" sz="2000" dirty="0">
                <a:solidFill>
                  <a:srgbClr val="F414BF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Số chia đều là số </a:t>
            </a:r>
            <a:r>
              <a:rPr lang="en-US" altLang="en-US" sz="2000" dirty="0">
                <a:solidFill>
                  <a:srgbClr val="F414BF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8</a:t>
            </a:r>
            <a:endParaRPr lang="vi-VN" altLang="en-US" sz="2000" dirty="0">
              <a:solidFill>
                <a:srgbClr val="F414BF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altLang="en-US" sz="2000" dirty="0">
                <a:solidFill>
                  <a:srgbClr val="F414BF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317455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5" grpId="0" animBg="1"/>
      <p:bldP spid="2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EAA4CF-64C7-0CE4-AD6F-34A5AE737D9F}"/>
              </a:ext>
            </a:extLst>
          </p:cNvPr>
          <p:cNvSpPr txBox="1">
            <a:spLocks/>
          </p:cNvSpPr>
          <p:nvPr/>
        </p:nvSpPr>
        <p:spPr>
          <a:xfrm>
            <a:off x="1567254" y="232658"/>
            <a:ext cx="9057492" cy="4566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4886">
              <a:lnSpc>
                <a:spcPct val="90000"/>
              </a:lnSpc>
              <a:spcBef>
                <a:spcPts val="749"/>
              </a:spcBef>
            </a:pP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14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82C2C7-D969-0C2D-DFC3-C0DAD1907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679541"/>
              </p:ext>
            </p:extLst>
          </p:nvPr>
        </p:nvGraphicFramePr>
        <p:xfrm>
          <a:off x="721794" y="808190"/>
          <a:ext cx="5196434" cy="5593152"/>
        </p:xfrm>
        <a:graphic>
          <a:graphicData uri="http://schemas.openxmlformats.org/drawingml/2006/table">
            <a:tbl>
              <a:tblPr firstRow="1" bandRow="1"/>
              <a:tblGrid>
                <a:gridCol w="243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</a:p>
                  </a:txBody>
                  <a:tcPr marL="126407" marR="126407" marT="63206" marB="6320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1 = 8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6 = 48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2 = 16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7 = 56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3 = 24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8 = 64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4 = 32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9 = 72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5 = 40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10 = 80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C5AC8BE-8877-4EAC-2DA0-9404A5EC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8" t="2214" r="41621" b="78796"/>
          <a:stretch>
            <a:fillRect/>
          </a:stretch>
        </p:blipFill>
        <p:spPr bwMode="auto">
          <a:xfrm>
            <a:off x="2283102" y="1572468"/>
            <a:ext cx="929888" cy="8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3BF63-10EC-D46B-065D-683D7587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27623" r="28676" b="50681"/>
          <a:stretch>
            <a:fillRect/>
          </a:stretch>
        </p:blipFill>
        <p:spPr bwMode="auto">
          <a:xfrm>
            <a:off x="2354449" y="2518138"/>
            <a:ext cx="929888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6A79C-3CF2-1A87-2C10-0AE98AA0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2" t="1546" r="15297" b="76759"/>
          <a:stretch>
            <a:fillRect/>
          </a:stretch>
        </p:blipFill>
        <p:spPr bwMode="auto">
          <a:xfrm>
            <a:off x="2236726" y="3599045"/>
            <a:ext cx="929888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7A6EE-EA81-3610-74F4-058DCF46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9" t="27214" r="7481" b="51089"/>
          <a:stretch>
            <a:fillRect/>
          </a:stretch>
        </p:blipFill>
        <p:spPr bwMode="auto">
          <a:xfrm>
            <a:off x="2274325" y="4451341"/>
            <a:ext cx="929888" cy="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4D4D1-A98B-1AD3-F66C-6E1F3E54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56538" r="21933" b="21765"/>
          <a:stretch>
            <a:fillRect/>
          </a:stretch>
        </p:blipFill>
        <p:spPr bwMode="auto">
          <a:xfrm>
            <a:off x="2270422" y="5559894"/>
            <a:ext cx="929888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F125B-1BA9-80F0-16B1-9C870CEE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0" t="51735" r="42220" b="22653"/>
          <a:stretch>
            <a:fillRect/>
          </a:stretch>
        </p:blipFill>
        <p:spPr bwMode="auto">
          <a:xfrm>
            <a:off x="4739136" y="1401771"/>
            <a:ext cx="929888" cy="11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996D8-5292-BA53-698E-5CD131B0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87" b="83948"/>
          <a:stretch>
            <a:fillRect/>
          </a:stretch>
        </p:blipFill>
        <p:spPr bwMode="auto">
          <a:xfrm>
            <a:off x="4850402" y="2625812"/>
            <a:ext cx="810977" cy="8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313F1F-8967-1E83-00C9-3933F1C9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" t="16251" r="-2444" b="67697"/>
          <a:stretch>
            <a:fillRect/>
          </a:stretch>
        </p:blipFill>
        <p:spPr bwMode="auto">
          <a:xfrm>
            <a:off x="4789162" y="3514616"/>
            <a:ext cx="810977" cy="82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8B1086-B4B2-985D-90C1-D4EB5A85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9" t="50000" r="-2219" b="31821"/>
          <a:stretch>
            <a:fillRect/>
          </a:stretch>
        </p:blipFill>
        <p:spPr bwMode="auto">
          <a:xfrm>
            <a:off x="4805811" y="4495637"/>
            <a:ext cx="810977" cy="9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83C29-BD81-DA8A-68EC-F046709A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85036" r="-7301" b="-3214"/>
          <a:stretch>
            <a:fillRect/>
          </a:stretch>
        </p:blipFill>
        <p:spPr bwMode="auto">
          <a:xfrm>
            <a:off x="5107120" y="5479077"/>
            <a:ext cx="809787" cy="9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F67F7F-C591-4F4E-80B7-5E260E1AA19D}"/>
              </a:ext>
            </a:extLst>
          </p:cNvPr>
          <p:cNvSpPr/>
          <p:nvPr/>
        </p:nvSpPr>
        <p:spPr>
          <a:xfrm>
            <a:off x="1525635" y="6594426"/>
            <a:ext cx="913241" cy="6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96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AFF6F-9A51-F1EC-6FF7-37C3B04D709C}"/>
              </a:ext>
            </a:extLst>
          </p:cNvPr>
          <p:cNvSpPr/>
          <p:nvPr/>
        </p:nvSpPr>
        <p:spPr>
          <a:xfrm>
            <a:off x="2667186" y="6594426"/>
            <a:ext cx="913241" cy="642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96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25085C-0C2E-2C4C-D9D0-2D00849E8D06}"/>
              </a:ext>
            </a:extLst>
          </p:cNvPr>
          <p:cNvSpPr/>
          <p:nvPr/>
        </p:nvSpPr>
        <p:spPr>
          <a:xfrm>
            <a:off x="3808737" y="6594426"/>
            <a:ext cx="913241" cy="6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</a:endParaRPr>
          </a:p>
        </p:txBody>
      </p:sp>
      <p:sp>
        <p:nvSpPr>
          <p:cNvPr id="32" name="TextBox 31">
            <a:hlinkClick r:id="rId6" action="ppaction://hlinksldjump"/>
            <a:extLst>
              <a:ext uri="{FF2B5EF4-FFF2-40B4-BE49-F238E27FC236}">
                <a16:creationId xmlns:a16="http://schemas.microsoft.com/office/drawing/2014/main" id="{2BB7D020-19C5-0DCA-663C-EC0E3E4B9E2F}"/>
              </a:ext>
            </a:extLst>
          </p:cNvPr>
          <p:cNvSpPr txBox="1"/>
          <p:nvPr/>
        </p:nvSpPr>
        <p:spPr>
          <a:xfrm>
            <a:off x="1525635" y="6319740"/>
            <a:ext cx="913241" cy="242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US" sz="974">
                <a:solidFill>
                  <a:srgbClr val="595959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Giới thiệu</a:t>
            </a:r>
          </a:p>
        </p:txBody>
      </p:sp>
      <p:sp>
        <p:nvSpPr>
          <p:cNvPr id="34" name="TextBox 33">
            <a:hlinkClick r:id="rId7" action="ppaction://hlinksldjump"/>
            <a:extLst>
              <a:ext uri="{FF2B5EF4-FFF2-40B4-BE49-F238E27FC236}">
                <a16:creationId xmlns:a16="http://schemas.microsoft.com/office/drawing/2014/main" id="{35191B09-972E-9F97-A090-82DB10ADA978}"/>
              </a:ext>
            </a:extLst>
          </p:cNvPr>
          <p:cNvSpPr txBox="1"/>
          <p:nvPr/>
        </p:nvSpPr>
        <p:spPr>
          <a:xfrm>
            <a:off x="2667186" y="6319740"/>
            <a:ext cx="913241" cy="24590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 sz="998" dirty="0" err="1"/>
              <a:t>Khám</a:t>
            </a:r>
            <a:r>
              <a:rPr lang="en-US" sz="998" dirty="0"/>
              <a:t>  </a:t>
            </a:r>
            <a:r>
              <a:rPr lang="en-US" sz="998" dirty="0" err="1"/>
              <a:t>phá</a:t>
            </a:r>
            <a:endParaRPr lang="en-US" sz="998" dirty="0"/>
          </a:p>
        </p:txBody>
      </p:sp>
      <p:sp>
        <p:nvSpPr>
          <p:cNvPr id="36" name="TextBox 35">
            <a:hlinkClick r:id="rId8" action="ppaction://hlinksldjump"/>
            <a:extLst>
              <a:ext uri="{FF2B5EF4-FFF2-40B4-BE49-F238E27FC236}">
                <a16:creationId xmlns:a16="http://schemas.microsoft.com/office/drawing/2014/main" id="{AC868C2C-B57A-0021-BEE1-CC575F8E7BEA}"/>
              </a:ext>
            </a:extLst>
          </p:cNvPr>
          <p:cNvSpPr txBox="1"/>
          <p:nvPr/>
        </p:nvSpPr>
        <p:spPr>
          <a:xfrm>
            <a:off x="3808737" y="6319740"/>
            <a:ext cx="913241" cy="24224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74">
                <a:solidFill>
                  <a:srgbClr val="595959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Hoạt động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524821F-BD2E-3FF4-34D1-05151ECE4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906404"/>
              </p:ext>
            </p:extLst>
          </p:nvPr>
        </p:nvGraphicFramePr>
        <p:xfrm>
          <a:off x="6040707" y="808190"/>
          <a:ext cx="5548413" cy="5581710"/>
        </p:xfrm>
        <a:graphic>
          <a:graphicData uri="http://schemas.openxmlformats.org/drawingml/2006/table">
            <a:tbl>
              <a:tblPr/>
              <a:tblGrid>
                <a:gridCol w="2774207">
                  <a:extLst>
                    <a:ext uri="{9D8B030D-6E8A-4147-A177-3AD203B41FA5}">
                      <a16:colId xmlns:a16="http://schemas.microsoft.com/office/drawing/2014/main" val="336704750"/>
                    </a:ext>
                  </a:extLst>
                </a:gridCol>
                <a:gridCol w="2774206">
                  <a:extLst>
                    <a:ext uri="{9D8B030D-6E8A-4147-A177-3AD203B41FA5}">
                      <a16:colId xmlns:a16="http://schemas.microsoft.com/office/drawing/2014/main" val="3283682038"/>
                    </a:ext>
                  </a:extLst>
                </a:gridCol>
              </a:tblGrid>
              <a:tr h="71228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8</a:t>
                      </a:r>
                    </a:p>
                  </a:txBody>
                  <a:tcPr marL="126413" marR="126413" marT="63206" marB="632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87381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: 8 = 1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  = 6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886768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: 8 = 2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8   = 7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201870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8 = 3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: 8   = 8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01510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: 8 = 4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8   = 9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170867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8 = 5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: 8 = 10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6703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64D0081-9DF7-4E19-11AF-5E288636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8" t="2214" r="41621" b="78796"/>
          <a:stretch>
            <a:fillRect/>
          </a:stretch>
        </p:blipFill>
        <p:spPr bwMode="auto">
          <a:xfrm>
            <a:off x="5809424" y="1615025"/>
            <a:ext cx="928699" cy="8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6A7C4-8E0A-C837-DB58-2BFFB921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27623" r="28676" b="50681"/>
          <a:stretch>
            <a:fillRect/>
          </a:stretch>
        </p:blipFill>
        <p:spPr bwMode="auto">
          <a:xfrm>
            <a:off x="5979468" y="2492039"/>
            <a:ext cx="928699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F7E3D-30A5-D5B8-BE95-6AAF09DD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2" t="1546" r="15297" b="76759"/>
          <a:stretch>
            <a:fillRect/>
          </a:stretch>
        </p:blipFill>
        <p:spPr bwMode="auto">
          <a:xfrm>
            <a:off x="5883753" y="3469433"/>
            <a:ext cx="928699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1503A3-A413-8C52-CC9A-844E1A35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9" t="27214" r="7481" b="51089"/>
          <a:stretch>
            <a:fillRect/>
          </a:stretch>
        </p:blipFill>
        <p:spPr bwMode="auto">
          <a:xfrm>
            <a:off x="5843357" y="4410552"/>
            <a:ext cx="928699" cy="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3533BA-E6F7-2B95-7A50-D13E5F15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56538" r="21933" b="21765"/>
          <a:stretch>
            <a:fillRect/>
          </a:stretch>
        </p:blipFill>
        <p:spPr bwMode="auto">
          <a:xfrm>
            <a:off x="5896447" y="5528978"/>
            <a:ext cx="928699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70A3B-CD69-CB07-D163-95BBDD7F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0" t="51735" r="42220" b="22653"/>
          <a:stretch>
            <a:fillRect/>
          </a:stretch>
        </p:blipFill>
        <p:spPr bwMode="auto">
          <a:xfrm>
            <a:off x="8726954" y="1407456"/>
            <a:ext cx="928699" cy="11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C31990-8898-D7AB-3333-30353AD8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87" b="83948"/>
          <a:stretch>
            <a:fillRect/>
          </a:stretch>
        </p:blipFill>
        <p:spPr bwMode="auto">
          <a:xfrm>
            <a:off x="8799453" y="2672723"/>
            <a:ext cx="809788" cy="8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191825-DA21-5ECC-398B-1F38B957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" t="16251" r="-2444" b="67697"/>
          <a:stretch>
            <a:fillRect/>
          </a:stretch>
        </p:blipFill>
        <p:spPr bwMode="auto">
          <a:xfrm>
            <a:off x="8845865" y="3648392"/>
            <a:ext cx="809788" cy="82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2A855A-CBD2-7C44-B33D-35D8E382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9" t="50000" r="-2219" b="31821"/>
          <a:stretch>
            <a:fillRect/>
          </a:stretch>
        </p:blipFill>
        <p:spPr bwMode="auto">
          <a:xfrm>
            <a:off x="8739997" y="4438164"/>
            <a:ext cx="809788" cy="9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95F5F1-1CD9-F953-FFFE-12AF21B2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85036" r="-7301" b="-3214"/>
          <a:stretch>
            <a:fillRect/>
          </a:stretch>
        </p:blipFill>
        <p:spPr bwMode="auto">
          <a:xfrm>
            <a:off x="8849991" y="5519465"/>
            <a:ext cx="809788" cy="9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5F778E-88CC-64C7-204A-8A954D7A77A1}"/>
              </a:ext>
            </a:extLst>
          </p:cNvPr>
          <p:cNvSpPr txBox="1"/>
          <p:nvPr/>
        </p:nvSpPr>
        <p:spPr>
          <a:xfrm>
            <a:off x="4522206" y="349191"/>
            <a:ext cx="6102540" cy="39196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B</a:t>
            </a:r>
            <a:r>
              <a:rPr lang="en-US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</a:t>
            </a:r>
            <a:r>
              <a:rPr lang="en-US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</a:t>
            </a:r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r>
              <a:rPr lang="vi-VN" altLang="en-US" sz="1947" i="1" dirty="0">
                <a:solidFill>
                  <a:srgbClr val="7F7F7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1947" i="1" dirty="0">
              <a:solidFill>
                <a:srgbClr val="7F7F7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EAA4CF-64C7-0CE4-AD6F-34A5AE737D9F}"/>
              </a:ext>
            </a:extLst>
          </p:cNvPr>
          <p:cNvSpPr txBox="1">
            <a:spLocks/>
          </p:cNvSpPr>
          <p:nvPr/>
        </p:nvSpPr>
        <p:spPr>
          <a:xfrm>
            <a:off x="1567254" y="232658"/>
            <a:ext cx="9057492" cy="45662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5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4886">
              <a:lnSpc>
                <a:spcPct val="90000"/>
              </a:lnSpc>
              <a:spcBef>
                <a:spcPts val="749"/>
              </a:spcBef>
            </a:pP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14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14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14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82C2C7-D969-0C2D-DFC3-C0DAD1907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106825"/>
              </p:ext>
            </p:extLst>
          </p:nvPr>
        </p:nvGraphicFramePr>
        <p:xfrm>
          <a:off x="721794" y="808190"/>
          <a:ext cx="5196434" cy="5593152"/>
        </p:xfrm>
        <a:graphic>
          <a:graphicData uri="http://schemas.openxmlformats.org/drawingml/2006/table">
            <a:tbl>
              <a:tblPr firstRow="1" bandRow="1"/>
              <a:tblGrid>
                <a:gridCol w="243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0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3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3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9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9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</a:t>
                      </a:r>
                    </a:p>
                  </a:txBody>
                  <a:tcPr marL="126407" marR="126407" marT="63206" marB="63206"/>
                </a:tc>
                <a:tc hMerge="1">
                  <a:txBody>
                    <a:bodyPr/>
                    <a:lstStyle/>
                    <a:p>
                      <a:pPr algn="just"/>
                      <a:endParaRPr lang="en-US" sz="3900"/>
                    </a:p>
                  </a:txBody>
                  <a:tcPr marL="126573" marR="126573" marT="63286" marB="6328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1 = 8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6 = 48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2 = 16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7 = 56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algn="l"/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3 = 24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8 = 64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4 = 32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9 = 72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4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5 = 40</a:t>
                      </a:r>
                    </a:p>
                  </a:txBody>
                  <a:tcPr marL="126407" marR="126407" marT="63206" marB="63206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8 x 10 = 80</a:t>
                      </a:r>
                    </a:p>
                  </a:txBody>
                  <a:tcPr marL="126407" marR="126407" marT="63206" marB="6320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C5AC8BE-8877-4EAC-2DA0-9404A5EC7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8" t="2214" r="41621" b="78796"/>
          <a:stretch>
            <a:fillRect/>
          </a:stretch>
        </p:blipFill>
        <p:spPr bwMode="auto">
          <a:xfrm>
            <a:off x="2283102" y="1572468"/>
            <a:ext cx="929888" cy="8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43BF63-10EC-D46B-065D-683D7587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27623" r="28676" b="50681"/>
          <a:stretch>
            <a:fillRect/>
          </a:stretch>
        </p:blipFill>
        <p:spPr bwMode="auto">
          <a:xfrm>
            <a:off x="2354449" y="2518138"/>
            <a:ext cx="929888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C6A79C-3CF2-1A87-2C10-0AE98AA06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2" t="1546" r="15297" b="76759"/>
          <a:stretch>
            <a:fillRect/>
          </a:stretch>
        </p:blipFill>
        <p:spPr bwMode="auto">
          <a:xfrm>
            <a:off x="2236726" y="3599045"/>
            <a:ext cx="929888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7A6EE-EA81-3610-74F4-058DCF462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9" t="27214" r="7481" b="51089"/>
          <a:stretch>
            <a:fillRect/>
          </a:stretch>
        </p:blipFill>
        <p:spPr bwMode="auto">
          <a:xfrm>
            <a:off x="2274325" y="4451341"/>
            <a:ext cx="929888" cy="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4D4D1-A98B-1AD3-F66C-6E1F3E54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56538" r="21933" b="21765"/>
          <a:stretch>
            <a:fillRect/>
          </a:stretch>
        </p:blipFill>
        <p:spPr bwMode="auto">
          <a:xfrm>
            <a:off x="2270422" y="5559894"/>
            <a:ext cx="929888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F125B-1BA9-80F0-16B1-9C870CEE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0" t="51735" r="42220" b="22653"/>
          <a:stretch>
            <a:fillRect/>
          </a:stretch>
        </p:blipFill>
        <p:spPr bwMode="auto">
          <a:xfrm>
            <a:off x="4739136" y="1401771"/>
            <a:ext cx="929888" cy="11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E996D8-5292-BA53-698E-5CD131B0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87" b="83948"/>
          <a:stretch>
            <a:fillRect/>
          </a:stretch>
        </p:blipFill>
        <p:spPr bwMode="auto">
          <a:xfrm>
            <a:off x="4850402" y="2625812"/>
            <a:ext cx="810977" cy="8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313F1F-8967-1E83-00C9-3933F1C9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" t="16251" r="-2444" b="67697"/>
          <a:stretch>
            <a:fillRect/>
          </a:stretch>
        </p:blipFill>
        <p:spPr bwMode="auto">
          <a:xfrm>
            <a:off x="4789162" y="3514616"/>
            <a:ext cx="810977" cy="82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8B1086-B4B2-985D-90C1-D4EB5A851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9" t="50000" r="-2219" b="31821"/>
          <a:stretch>
            <a:fillRect/>
          </a:stretch>
        </p:blipFill>
        <p:spPr bwMode="auto">
          <a:xfrm>
            <a:off x="4805811" y="4495637"/>
            <a:ext cx="810977" cy="9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83C29-BD81-DA8A-68EC-F046709A0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85036" r="-7301" b="-3214"/>
          <a:stretch>
            <a:fillRect/>
          </a:stretch>
        </p:blipFill>
        <p:spPr bwMode="auto">
          <a:xfrm>
            <a:off x="5107120" y="5479077"/>
            <a:ext cx="809787" cy="9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F67F7F-C591-4F4E-80B7-5E260E1AA19D}"/>
              </a:ext>
            </a:extLst>
          </p:cNvPr>
          <p:cNvSpPr/>
          <p:nvPr/>
        </p:nvSpPr>
        <p:spPr>
          <a:xfrm>
            <a:off x="1525635" y="6594426"/>
            <a:ext cx="913241" cy="6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96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C9AFF6F-9A51-F1EC-6FF7-37C3B04D709C}"/>
              </a:ext>
            </a:extLst>
          </p:cNvPr>
          <p:cNvSpPr/>
          <p:nvPr/>
        </p:nvSpPr>
        <p:spPr>
          <a:xfrm>
            <a:off x="2667186" y="6594426"/>
            <a:ext cx="913241" cy="6421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96">
              <a:solidFill>
                <a:prstClr val="white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E25085C-0C2E-2C4C-D9D0-2D00849E8D06}"/>
              </a:ext>
            </a:extLst>
          </p:cNvPr>
          <p:cNvSpPr/>
          <p:nvPr/>
        </p:nvSpPr>
        <p:spPr>
          <a:xfrm>
            <a:off x="3808737" y="6594426"/>
            <a:ext cx="913241" cy="642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3158">
              <a:defRPr/>
            </a:pPr>
            <a:endParaRPr lang="en-US" sz="1798">
              <a:solidFill>
                <a:prstClr val="white"/>
              </a:solidFill>
            </a:endParaRPr>
          </a:p>
        </p:txBody>
      </p:sp>
      <p:sp>
        <p:nvSpPr>
          <p:cNvPr id="32" name="TextBox 31">
            <a:hlinkClick r:id="rId6" action="ppaction://hlinksldjump"/>
            <a:extLst>
              <a:ext uri="{FF2B5EF4-FFF2-40B4-BE49-F238E27FC236}">
                <a16:creationId xmlns:a16="http://schemas.microsoft.com/office/drawing/2014/main" id="{2BB7D020-19C5-0DCA-663C-EC0E3E4B9E2F}"/>
              </a:ext>
            </a:extLst>
          </p:cNvPr>
          <p:cNvSpPr txBox="1"/>
          <p:nvPr/>
        </p:nvSpPr>
        <p:spPr>
          <a:xfrm>
            <a:off x="1525635" y="6319740"/>
            <a:ext cx="913241" cy="24224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en-US" altLang="en-US" sz="974">
                <a:solidFill>
                  <a:srgbClr val="595959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Giới thiệu</a:t>
            </a:r>
          </a:p>
        </p:txBody>
      </p:sp>
      <p:sp>
        <p:nvSpPr>
          <p:cNvPr id="34" name="TextBox 33">
            <a:hlinkClick r:id="rId7" action="ppaction://hlinksldjump"/>
            <a:extLst>
              <a:ext uri="{FF2B5EF4-FFF2-40B4-BE49-F238E27FC236}">
                <a16:creationId xmlns:a16="http://schemas.microsoft.com/office/drawing/2014/main" id="{35191B09-972E-9F97-A090-82DB10ADA978}"/>
              </a:ext>
            </a:extLst>
          </p:cNvPr>
          <p:cNvSpPr txBox="1"/>
          <p:nvPr/>
        </p:nvSpPr>
        <p:spPr>
          <a:xfrm>
            <a:off x="2667186" y="6319740"/>
            <a:ext cx="913241" cy="245901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en-US" sz="998" dirty="0" err="1"/>
              <a:t>Khám</a:t>
            </a:r>
            <a:r>
              <a:rPr lang="en-US" sz="998" dirty="0"/>
              <a:t>  </a:t>
            </a:r>
            <a:r>
              <a:rPr lang="en-US" sz="998" dirty="0" err="1"/>
              <a:t>phá</a:t>
            </a:r>
            <a:endParaRPr lang="en-US" sz="998" dirty="0"/>
          </a:p>
        </p:txBody>
      </p:sp>
      <p:sp>
        <p:nvSpPr>
          <p:cNvPr id="36" name="TextBox 35">
            <a:hlinkClick r:id="rId8" action="ppaction://hlinksldjump"/>
            <a:extLst>
              <a:ext uri="{FF2B5EF4-FFF2-40B4-BE49-F238E27FC236}">
                <a16:creationId xmlns:a16="http://schemas.microsoft.com/office/drawing/2014/main" id="{AC868C2C-B57A-0021-BEE1-CC575F8E7BEA}"/>
              </a:ext>
            </a:extLst>
          </p:cNvPr>
          <p:cNvSpPr txBox="1"/>
          <p:nvPr/>
        </p:nvSpPr>
        <p:spPr>
          <a:xfrm>
            <a:off x="3808737" y="6319740"/>
            <a:ext cx="913241" cy="24224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974">
                <a:solidFill>
                  <a:srgbClr val="595959"/>
                </a:solidFill>
                <a:latin typeface="Roboto" panose="02000000000000000000" pitchFamily="2" charset="0"/>
                <a:cs typeface="Roboto" panose="02000000000000000000" pitchFamily="2" charset="0"/>
              </a:rPr>
              <a:t>Hoạt động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524821F-BD2E-3FF4-34D1-05151ECE4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488909"/>
              </p:ext>
            </p:extLst>
          </p:nvPr>
        </p:nvGraphicFramePr>
        <p:xfrm>
          <a:off x="6040707" y="808190"/>
          <a:ext cx="5548413" cy="5581710"/>
        </p:xfrm>
        <a:graphic>
          <a:graphicData uri="http://schemas.openxmlformats.org/drawingml/2006/table">
            <a:tbl>
              <a:tblPr/>
              <a:tblGrid>
                <a:gridCol w="2774207">
                  <a:extLst>
                    <a:ext uri="{9D8B030D-6E8A-4147-A177-3AD203B41FA5}">
                      <a16:colId xmlns:a16="http://schemas.microsoft.com/office/drawing/2014/main" val="336704750"/>
                    </a:ext>
                  </a:extLst>
                </a:gridCol>
                <a:gridCol w="2774206">
                  <a:extLst>
                    <a:ext uri="{9D8B030D-6E8A-4147-A177-3AD203B41FA5}">
                      <a16:colId xmlns:a16="http://schemas.microsoft.com/office/drawing/2014/main" val="3283682038"/>
                    </a:ext>
                  </a:extLst>
                </a:gridCol>
              </a:tblGrid>
              <a:tr h="71228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8</a:t>
                      </a:r>
                    </a:p>
                  </a:txBody>
                  <a:tcPr marL="126413" marR="126413" marT="63206" marB="6320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387381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: 8 = 1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: 8   = 6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886768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: 8 = 2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: 8   = 7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0201870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defTabSz="1450975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1450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: 8 = 3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: 8   = 8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701510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: 8 = 4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: 8   = 9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170867"/>
                  </a:ext>
                </a:extLst>
              </a:tr>
              <a:tr h="9738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: 8 = 5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47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Font typeface="Arial" panose="020B0604020202020204" pitchFamily="34" charset="0"/>
                        <a:defRPr sz="4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Font typeface="Arial" panose="020B0604020202020204" pitchFamily="34" charset="0"/>
                        <a:defRPr sz="3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33607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38179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42751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4732338" indent="-1074738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: 8 = 10</a:t>
                      </a:r>
                    </a:p>
                  </a:txBody>
                  <a:tcPr marL="126413" marR="126413" marT="63206" marB="6320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67036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64D0081-9DF7-4E19-11AF-5E2886369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8" t="2214" r="41621" b="78796"/>
          <a:stretch>
            <a:fillRect/>
          </a:stretch>
        </p:blipFill>
        <p:spPr bwMode="auto">
          <a:xfrm>
            <a:off x="5809424" y="1615025"/>
            <a:ext cx="928699" cy="85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26A7C4-8E0A-C837-DB58-2BFFB9216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3" t="27623" r="28676" b="50681"/>
          <a:stretch>
            <a:fillRect/>
          </a:stretch>
        </p:blipFill>
        <p:spPr bwMode="auto">
          <a:xfrm>
            <a:off x="5979468" y="2492039"/>
            <a:ext cx="928699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F7E3D-30A5-D5B8-BE95-6AAF09DD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2" t="1546" r="15297" b="76759"/>
          <a:stretch>
            <a:fillRect/>
          </a:stretch>
        </p:blipFill>
        <p:spPr bwMode="auto">
          <a:xfrm>
            <a:off x="5883753" y="3469433"/>
            <a:ext cx="928699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1503A3-A413-8C52-CC9A-844E1A35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9" t="27214" r="7481" b="51089"/>
          <a:stretch>
            <a:fillRect/>
          </a:stretch>
        </p:blipFill>
        <p:spPr bwMode="auto">
          <a:xfrm>
            <a:off x="5843357" y="4410552"/>
            <a:ext cx="928699" cy="981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3533BA-E6F7-2B95-7A50-D13E5F15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6" t="56538" r="21933" b="21765"/>
          <a:stretch>
            <a:fillRect/>
          </a:stretch>
        </p:blipFill>
        <p:spPr bwMode="auto">
          <a:xfrm>
            <a:off x="5896447" y="5528978"/>
            <a:ext cx="928699" cy="97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270A3B-CD69-CB07-D163-95BBDD7F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0" t="51735" r="42220" b="22653"/>
          <a:stretch>
            <a:fillRect/>
          </a:stretch>
        </p:blipFill>
        <p:spPr bwMode="auto">
          <a:xfrm>
            <a:off x="8726954" y="1407456"/>
            <a:ext cx="928699" cy="11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C31990-8898-D7AB-3333-30353AD85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87" b="83948"/>
          <a:stretch>
            <a:fillRect/>
          </a:stretch>
        </p:blipFill>
        <p:spPr bwMode="auto">
          <a:xfrm>
            <a:off x="8799453" y="2672723"/>
            <a:ext cx="809788" cy="8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191825-DA21-5ECC-398B-1F38B957E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4" t="16251" r="-2444" b="67697"/>
          <a:stretch>
            <a:fillRect/>
          </a:stretch>
        </p:blipFill>
        <p:spPr bwMode="auto">
          <a:xfrm>
            <a:off x="8845865" y="3648392"/>
            <a:ext cx="809788" cy="82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2A855A-CBD2-7C44-B33D-35D8E3820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9" t="50000" r="-2219" b="31821"/>
          <a:stretch>
            <a:fillRect/>
          </a:stretch>
        </p:blipFill>
        <p:spPr bwMode="auto">
          <a:xfrm>
            <a:off x="8739997" y="4438164"/>
            <a:ext cx="809788" cy="93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95F5F1-1CD9-F953-FFFE-12AF21B29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85036" r="-7301" b="-3214"/>
          <a:stretch>
            <a:fillRect/>
          </a:stretch>
        </p:blipFill>
        <p:spPr bwMode="auto">
          <a:xfrm>
            <a:off x="8849991" y="5519465"/>
            <a:ext cx="809788" cy="93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25F778E-88CC-64C7-204A-8A954D7A77A1}"/>
              </a:ext>
            </a:extLst>
          </p:cNvPr>
          <p:cNvSpPr txBox="1"/>
          <p:nvPr/>
        </p:nvSpPr>
        <p:spPr>
          <a:xfrm>
            <a:off x="4522206" y="349191"/>
            <a:ext cx="6102540" cy="39196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defTabSz="1217613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3607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8179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42751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732338" indent="-1074738" defTabSz="1217613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 B</a:t>
            </a:r>
            <a:r>
              <a:rPr lang="en-US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</a:t>
            </a:r>
            <a:r>
              <a:rPr lang="en-US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vi-VN" altLang="en-US" sz="1947" i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2022.</a:t>
            </a:r>
            <a:endParaRPr lang="en-US" altLang="en-US" sz="1947" i="1" dirty="0">
              <a:solidFill>
                <a:srgbClr val="7F7F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049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 nodeType="clickPar">
                      <p:stCondLst>
                        <p:cond delay="0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 nodeType="clickPar">
                      <p:stCondLst>
                        <p:cond delay="0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2861187" y="5337905"/>
            <a:ext cx="65482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21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CFA6AE-305A-4AE7-B639-7F2B813CD7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246" r="1266" b="-1"/>
          <a:stretch/>
        </p:blipFill>
        <p:spPr>
          <a:xfrm>
            <a:off x="289111" y="1736862"/>
            <a:ext cx="11613777" cy="383694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082348-5FBA-C725-807D-2ED92EB41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7" y="433060"/>
            <a:ext cx="2366215" cy="78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674F78-0AF8-3DCD-443E-764164D7D8CD}"/>
              </a:ext>
            </a:extLst>
          </p:cNvPr>
          <p:cNvSpPr txBox="1"/>
          <p:nvPr/>
        </p:nvSpPr>
        <p:spPr>
          <a:xfrm>
            <a:off x="3074029" y="4814493"/>
            <a:ext cx="648166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BC39C-480B-C6F0-5DD7-E9FD87ECFA5C}"/>
              </a:ext>
            </a:extLst>
          </p:cNvPr>
          <p:cNvSpPr txBox="1"/>
          <p:nvPr/>
        </p:nvSpPr>
        <p:spPr>
          <a:xfrm>
            <a:off x="3693755" y="4780883"/>
            <a:ext cx="645228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E9EECD-CCC8-7ED4-4DCD-C0F1A877FB1B}"/>
              </a:ext>
            </a:extLst>
          </p:cNvPr>
          <p:cNvSpPr txBox="1"/>
          <p:nvPr/>
        </p:nvSpPr>
        <p:spPr>
          <a:xfrm>
            <a:off x="4257436" y="4780882"/>
            <a:ext cx="640615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22C2F-895D-065C-90ED-D74ABB766342}"/>
              </a:ext>
            </a:extLst>
          </p:cNvPr>
          <p:cNvSpPr txBox="1"/>
          <p:nvPr/>
        </p:nvSpPr>
        <p:spPr>
          <a:xfrm>
            <a:off x="4845785" y="4780882"/>
            <a:ext cx="640615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C023C-8287-F01D-08A2-0777ACBC090C}"/>
              </a:ext>
            </a:extLst>
          </p:cNvPr>
          <p:cNvSpPr txBox="1"/>
          <p:nvPr/>
        </p:nvSpPr>
        <p:spPr>
          <a:xfrm>
            <a:off x="5455385" y="4793582"/>
            <a:ext cx="640615" cy="6309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3C720-E5B3-87D5-1B97-B8CABC54D23C}"/>
              </a:ext>
            </a:extLst>
          </p:cNvPr>
          <p:cNvSpPr txBox="1"/>
          <p:nvPr/>
        </p:nvSpPr>
        <p:spPr>
          <a:xfrm>
            <a:off x="8877977" y="4814494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92FE3-A567-308B-2951-0E1747480F94}"/>
              </a:ext>
            </a:extLst>
          </p:cNvPr>
          <p:cNvSpPr txBox="1"/>
          <p:nvPr/>
        </p:nvSpPr>
        <p:spPr>
          <a:xfrm>
            <a:off x="9469264" y="4814494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05D60-A3E9-2AF2-9420-7BB05CC0570E}"/>
              </a:ext>
            </a:extLst>
          </p:cNvPr>
          <p:cNvSpPr txBox="1"/>
          <p:nvPr/>
        </p:nvSpPr>
        <p:spPr>
          <a:xfrm>
            <a:off x="10032945" y="4814493"/>
            <a:ext cx="709036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D8EAB-2E0B-FC4D-FCDE-0B745DB8628D}"/>
              </a:ext>
            </a:extLst>
          </p:cNvPr>
          <p:cNvSpPr txBox="1"/>
          <p:nvPr/>
        </p:nvSpPr>
        <p:spPr>
          <a:xfrm>
            <a:off x="10621294" y="4814493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09C1FB-C434-C5F3-73B0-3DCF0E3FF0BD}"/>
              </a:ext>
            </a:extLst>
          </p:cNvPr>
          <p:cNvSpPr txBox="1"/>
          <p:nvPr/>
        </p:nvSpPr>
        <p:spPr>
          <a:xfrm>
            <a:off x="11230894" y="4827193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467113-71F8-D9B6-1AC0-DBCD8303E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4617" y="112336"/>
            <a:ext cx="4971235" cy="38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E49C42-15FF-4353-8C0E-796B238BE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747" r="47017" b="84872"/>
          <a:stretch/>
        </p:blipFill>
        <p:spPr>
          <a:xfrm>
            <a:off x="989502" y="968118"/>
            <a:ext cx="6292850" cy="1165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B9712C-D3F9-05DC-17B6-5E704FD4E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37" y="129767"/>
            <a:ext cx="2366215" cy="78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2E57C47-3ACC-B62C-9EAF-A3BB9DB9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50" t="3905" r="29445" b="69697"/>
          <a:stretch/>
        </p:blipFill>
        <p:spPr>
          <a:xfrm>
            <a:off x="7404627" y="329104"/>
            <a:ext cx="1533094" cy="180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9C8228B-18CC-6559-147E-B12172638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9" t="32928" r="53919" b="904"/>
          <a:stretch/>
        </p:blipFill>
        <p:spPr>
          <a:xfrm>
            <a:off x="1792072" y="2336270"/>
            <a:ext cx="3233840" cy="4176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C20AA66-36D9-17AB-90EE-88909D419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183" t="33539" r="4059" b="278"/>
          <a:stretch/>
        </p:blipFill>
        <p:spPr>
          <a:xfrm>
            <a:off x="9261959" y="2374370"/>
            <a:ext cx="1870463" cy="4277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5471BE37-7F69-DEAE-8FCC-9823953AC37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028178" y="2775330"/>
            <a:ext cx="4233781" cy="1737555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EA7CD74A-ED36-4BDF-F1E6-29EDB160CE2A}"/>
              </a:ext>
            </a:extLst>
          </p:cNvPr>
          <p:cNvCxnSpPr>
            <a:cxnSpLocks/>
          </p:cNvCxnSpPr>
          <p:nvPr/>
        </p:nvCxnSpPr>
        <p:spPr>
          <a:xfrm>
            <a:off x="5025912" y="4424451"/>
            <a:ext cx="4334217" cy="1741334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2EAD7A0F-5932-2DE6-A908-BD12FEAAB4C4}"/>
              </a:ext>
            </a:extLst>
          </p:cNvPr>
          <p:cNvCxnSpPr>
            <a:cxnSpLocks/>
          </p:cNvCxnSpPr>
          <p:nvPr/>
        </p:nvCxnSpPr>
        <p:spPr>
          <a:xfrm flipV="1">
            <a:off x="5025912" y="5287273"/>
            <a:ext cx="4289958" cy="87601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CAB6915-9FD6-D3B8-3C86-6970F10E9FA2}"/>
              </a:ext>
            </a:extLst>
          </p:cNvPr>
          <p:cNvCxnSpPr>
            <a:cxnSpLocks/>
          </p:cNvCxnSpPr>
          <p:nvPr/>
        </p:nvCxnSpPr>
        <p:spPr>
          <a:xfrm flipV="1">
            <a:off x="5031943" y="3644107"/>
            <a:ext cx="4283927" cy="1643166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C49121E-4B6A-41B4-ECB9-EF2328C3CCA7}"/>
              </a:ext>
            </a:extLst>
          </p:cNvPr>
          <p:cNvSpPr/>
          <p:nvPr/>
        </p:nvSpPr>
        <p:spPr>
          <a:xfrm>
            <a:off x="10399928" y="4171787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662D59-FD52-A3E1-D682-FB89E20599FB}"/>
              </a:ext>
            </a:extLst>
          </p:cNvPr>
          <p:cNvSpPr/>
          <p:nvPr/>
        </p:nvSpPr>
        <p:spPr>
          <a:xfrm>
            <a:off x="10376718" y="2454615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C0A453C-7BF6-912D-8AAA-FF92859348DC}"/>
              </a:ext>
            </a:extLst>
          </p:cNvPr>
          <p:cNvSpPr/>
          <p:nvPr/>
        </p:nvSpPr>
        <p:spPr>
          <a:xfrm>
            <a:off x="10376717" y="5947483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B60DFF1-CCDC-235C-04F1-B0C4D4C271C7}"/>
              </a:ext>
            </a:extLst>
          </p:cNvPr>
          <p:cNvSpPr/>
          <p:nvPr/>
        </p:nvSpPr>
        <p:spPr>
          <a:xfrm>
            <a:off x="10499611" y="3342462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FFDF5D2-3EA5-2CDC-BC4F-A99122A82116}"/>
              </a:ext>
            </a:extLst>
          </p:cNvPr>
          <p:cNvSpPr/>
          <p:nvPr/>
        </p:nvSpPr>
        <p:spPr>
          <a:xfrm>
            <a:off x="10376716" y="5059635"/>
            <a:ext cx="632811" cy="56515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62F23DD9-5B23-0064-DA96-BC38BA02AE25}"/>
              </a:ext>
            </a:extLst>
          </p:cNvPr>
          <p:cNvCxnSpPr>
            <a:cxnSpLocks/>
          </p:cNvCxnSpPr>
          <p:nvPr/>
        </p:nvCxnSpPr>
        <p:spPr>
          <a:xfrm flipV="1">
            <a:off x="5030444" y="2748070"/>
            <a:ext cx="4329685" cy="808504"/>
          </a:xfrm>
          <a:prstGeom prst="curvedConnector3">
            <a:avLst/>
          </a:prstGeom>
          <a:ln w="57150">
            <a:solidFill>
              <a:srgbClr val="F414BF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91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6" grpId="0" animBg="1"/>
      <p:bldP spid="38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44D18AB-805B-419F-83D0-2C6EA6F25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4570" r="-1" b="12212"/>
          <a:stretch/>
        </p:blipFill>
        <p:spPr>
          <a:xfrm>
            <a:off x="3068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6A4CE-0E34-487A-A85A-10476F5B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955" y="4951578"/>
            <a:ext cx="9265771" cy="622836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br>
              <a:rPr lang="en-US" sz="4800" dirty="0">
                <a:latin typeface="Sigmar One" panose="00000500000000000000" pitchFamily="2" charset="0"/>
              </a:rPr>
            </a:b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06740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53685C-4851-43F6-9C1E-28E53F3570A4}"/>
              </a:ext>
            </a:extLst>
          </p:cNvPr>
          <p:cNvSpPr txBox="1">
            <a:spLocks/>
          </p:cNvSpPr>
          <p:nvPr/>
        </p:nvSpPr>
        <p:spPr>
          <a:xfrm>
            <a:off x="935903" y="4295745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6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kern="1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6600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6600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3E8B0D1-9C5D-4D6F-9474-D1EA6E25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9551" r="9091" b="12992"/>
          <a:stretch/>
        </p:blipFill>
        <p:spPr>
          <a:xfrm>
            <a:off x="3543901" y="320231"/>
            <a:ext cx="5042745" cy="283656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602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2366900" y="-219199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92533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5F718-BB75-E7C7-457F-87CCB882F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750" l="750" r="99000">
                        <a14:foregroundMark x1="1329" y1="53075" x2="1000" y2="58750"/>
                        <a14:foregroundMark x1="2000" y1="44250" x2="2000" y2="44250"/>
                        <a14:foregroundMark x1="833" y1="56625" x2="1333" y2="80250"/>
                        <a14:foregroundMark x1="4083" y1="42500" x2="4083" y2="44625"/>
                        <a14:foregroundMark x1="90622" y1="46377" x2="93167" y2="77125"/>
                        <a14:foregroundMark x1="90229" y1="41625" x2="90386" y2="43518"/>
                        <a14:foregroundMark x1="90167" y1="40875" x2="90229" y2="41625"/>
                        <a14:foregroundMark x1="95750" y1="42500" x2="96000" y2="44750"/>
                        <a14:foregroundMark x1="96417" y1="43250" x2="96417" y2="43250"/>
                        <a14:foregroundMark x1="95500" y1="42500" x2="95500" y2="42500"/>
                        <a14:foregroundMark x1="90917" y1="40250" x2="92500" y2="38750"/>
                        <a14:foregroundMark x1="87417" y1="34000" x2="88250" y2="39125"/>
                        <a14:foregroundMark x1="86750" y1="37625" x2="87417" y2="37875"/>
                        <a14:foregroundMark x1="88583" y1="54625" x2="88583" y2="54500"/>
                        <a14:foregroundMark x1="87833" y1="48125" x2="88583" y2="46750"/>
                        <a14:foregroundMark x1="83750" y1="46125" x2="84917" y2="46500"/>
                        <a14:foregroundMark x1="82000" y1="48500" x2="81167" y2="49250"/>
                        <a14:foregroundMark x1="81250" y1="55125" x2="80417" y2="54750"/>
                        <a14:foregroundMark x1="84500" y1="57500" x2="84500" y2="59125"/>
                        <a14:foregroundMark x1="79917" y1="60250" x2="79917" y2="60250"/>
                        <a14:foregroundMark x1="80167" y1="64375" x2="80167" y2="64375"/>
                        <a14:foregroundMark x1="83250" y1="63500" x2="83250" y2="63500"/>
                        <a14:foregroundMark x1="96833" y1="51750" x2="97583" y2="54000"/>
                        <a14:foregroundMark x1="98167" y1="51500" x2="97417" y2="59625"/>
                        <a14:foregroundMark x1="98750" y1="56625" x2="99000" y2="56625"/>
                        <a14:foregroundMark x1="94000" y1="59125" x2="93250" y2="57625"/>
                        <a14:foregroundMark x1="96083" y1="64375" x2="97417" y2="64750"/>
                        <a14:foregroundMark x1="89917" y1="62375" x2="89583" y2="64000"/>
                        <a14:foregroundMark x1="84750" y1="50875" x2="84750" y2="52125"/>
                        <a14:foregroundMark x1="84167" y1="53750" x2="83833" y2="54500"/>
                        <a14:foregroundMark x1="96417" y1="47375" x2="96833" y2="47375"/>
                        <a14:foregroundMark x1="77083" y1="88875" x2="77083" y2="88875"/>
                        <a14:foregroundMark x1="71417" y1="92375" x2="77667" y2="94750"/>
                        <a14:foregroundMark x1="86750" y1="88500" x2="92000" y2="87625"/>
                        <a14:foregroundMark x1="55083" y1="79875" x2="64417" y2="79375"/>
                        <a14:foregroundMark x1="65500" y1="81250" x2="69500" y2="82000"/>
                        <a14:foregroundMark x1="77167" y1="82125" x2="84750" y2="81875"/>
                        <a14:foregroundMark x1="1250" y1="83625" x2="7833" y2="84750"/>
                        <a14:foregroundMark x1="7833" y1="84750" x2="26083" y2="80125"/>
                        <a14:foregroundMark x1="28083" y1="81000" x2="40583" y2="80375"/>
                        <a14:foregroundMark x1="40583" y1="80375" x2="50667" y2="81500"/>
                        <a14:foregroundMark x1="50667" y1="81500" x2="51250" y2="81250"/>
                        <a14:foregroundMark x1="14167" y1="87250" x2="62833" y2="86250"/>
                        <a14:foregroundMark x1="62833" y1="86250" x2="62833" y2="86250"/>
                        <a14:foregroundMark x1="86417" y1="92375" x2="94333" y2="94500"/>
                        <a14:foregroundMark x1="9250" y1="55500" x2="9833" y2="55625"/>
                        <a14:backgroundMark x1="250" y1="50125" x2="167" y2="53000"/>
                        <a14:backgroundMark x1="91333" y1="43000" x2="92000" y2="45625"/>
                        <a14:backgroundMark x1="89500" y1="41625" x2="89500" y2="41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53" y="0"/>
            <a:ext cx="121793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579AB1-9469-7215-9A2E-667A43389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833705" y="1565385"/>
            <a:ext cx="1733503" cy="1615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3B249-B698-5135-E444-B1D383B7F6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5225540" y="1316898"/>
            <a:ext cx="2266903" cy="211210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CB9B5DD-BF91-D3E3-F8E5-2335CE441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936527" y="2924270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79E5E-832A-816A-01DE-76552D23C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4283276" y="2970763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4889C27-4354-9EB3-45C4-3069DDF8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54" y="494307"/>
            <a:ext cx="9781650" cy="1371600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5BC749BD-74B4-F3D3-EECB-789BE780E266}"/>
              </a:ext>
            </a:extLst>
          </p:cNvPr>
          <p:cNvGrpSpPr>
            <a:grpSpLocks noChangeAspect="1"/>
          </p:cNvGrpSpPr>
          <p:nvPr/>
        </p:nvGrpSpPr>
        <p:grpSpPr>
          <a:xfrm>
            <a:off x="11284545" y="46931"/>
            <a:ext cx="894755" cy="894752"/>
            <a:chOff x="0" y="0"/>
            <a:chExt cx="6350000" cy="6349975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4AB039C-36C6-A633-FC4B-36974111B0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394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98FBBF-1263-A4F0-220D-B1CA65548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179871" y="-272749"/>
            <a:ext cx="9129252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F7B8-C5D5-AC06-8EE5-B0351467645F}"/>
              </a:ext>
            </a:extLst>
          </p:cNvPr>
          <p:cNvSpPr txBox="1"/>
          <p:nvPr/>
        </p:nvSpPr>
        <p:spPr>
          <a:xfrm>
            <a:off x="2193901" y="1792576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của phép tính :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792722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F7B8-C5D5-AC06-8EE5-B0351467645F}"/>
              </a:ext>
            </a:extLst>
          </p:cNvPr>
          <p:cNvSpPr txBox="1"/>
          <p:nvPr/>
        </p:nvSpPr>
        <p:spPr>
          <a:xfrm>
            <a:off x="2193901" y="1566949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 : ? =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13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1CBB042-647D-ECD9-39C1-715BF9B00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438835" y="838200"/>
            <a:ext cx="7906871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195483" y="4190999"/>
            <a:ext cx="4110318" cy="2256865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60F7B8-C5D5-AC06-8EE5-B0351467645F}"/>
              </a:ext>
            </a:extLst>
          </p:cNvPr>
          <p:cNvSpPr txBox="1"/>
          <p:nvPr/>
        </p:nvSpPr>
        <p:spPr>
          <a:xfrm>
            <a:off x="2193901" y="1346118"/>
            <a:ext cx="6642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có 21 quả cam. Mẹ chia cho 7 người. Hỏi mỗi người được bao nhiêu quả cam?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AD559-AF17-56E2-7896-D4792EC04046}"/>
              </a:ext>
            </a:extLst>
          </p:cNvPr>
          <p:cNvSpPr txBox="1"/>
          <p:nvPr/>
        </p:nvSpPr>
        <p:spPr>
          <a:xfrm>
            <a:off x="2925295" y="4640758"/>
            <a:ext cx="6642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21: 7 =3 </a:t>
            </a:r>
          </a:p>
          <a:p>
            <a:pPr algn="ctr"/>
            <a:r>
              <a:rPr lang="en-US" sz="4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(quả cam)</a:t>
            </a:r>
          </a:p>
        </p:txBody>
      </p:sp>
    </p:spTree>
    <p:extLst>
      <p:ext uri="{BB962C8B-B14F-4D97-AF65-F5344CB8AC3E}">
        <p14:creationId xmlns:p14="http://schemas.microsoft.com/office/powerpoint/2010/main" val="202512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A80B606-31C0-3264-9A10-AAFB54ACA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1793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97874"/>
            <a:ext cx="967740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 ƠN CÁC BẠN NHÉ!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 MÌNH SẼ 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4AD839-762F-4158-AB4F-F398CD1B9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4620" b="2263"/>
          <a:stretch/>
        </p:blipFill>
        <p:spPr>
          <a:xfrm>
            <a:off x="1710917" y="-54719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F10F7-D982-4849-851A-1782089F24DA}"/>
              </a:ext>
            </a:extLst>
          </p:cNvPr>
          <p:cNvSpPr txBox="1"/>
          <p:nvPr/>
        </p:nvSpPr>
        <p:spPr>
          <a:xfrm>
            <a:off x="4003200" y="5337905"/>
            <a:ext cx="438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89703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6691</TotalTime>
  <Words>573</Words>
  <Application>Microsoft Office PowerPoint</Application>
  <PresentationFormat>Widescreen</PresentationFormat>
  <Paragraphs>128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Open Sans</vt:lpstr>
      <vt:lpstr>HP001 4 hàng</vt:lpstr>
      <vt:lpstr>Arial</vt:lpstr>
      <vt:lpstr>Roboto</vt:lpstr>
      <vt:lpstr>Calibri</vt:lpstr>
      <vt:lpstr>Tahoma</vt:lpstr>
      <vt:lpstr>Sigmar One</vt:lpstr>
      <vt:lpstr>Times New Roman</vt:lpstr>
      <vt:lpstr>Calibri Light</vt:lpstr>
      <vt:lpstr>Office Theme</vt:lpstr>
      <vt:lpstr>PowerPoint Presentation</vt:lpstr>
      <vt:lpstr>PowerPoint Presentation</vt:lpstr>
      <vt:lpstr>MANG CON CHỮ LÊN VÙNG CAO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16</cp:revision>
  <dcterms:created xsi:type="dcterms:W3CDTF">2022-03-29T00:16:49Z</dcterms:created>
  <dcterms:modified xsi:type="dcterms:W3CDTF">2023-10-03T00:55:58Z</dcterms:modified>
</cp:coreProperties>
</file>