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9.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 id="2147483698" r:id="rId4"/>
    <p:sldMasterId id="2147483710" r:id="rId5"/>
    <p:sldMasterId id="2147483722" r:id="rId6"/>
    <p:sldMasterId id="2147483724" r:id="rId7"/>
    <p:sldMasterId id="2147483748" r:id="rId8"/>
    <p:sldMasterId id="2147483760" r:id="rId9"/>
    <p:sldMasterId id="2147483774" r:id="rId10"/>
  </p:sldMasterIdLst>
  <p:notesMasterIdLst>
    <p:notesMasterId r:id="rId44"/>
  </p:notesMasterIdLst>
  <p:sldIdLst>
    <p:sldId id="262" r:id="rId11"/>
    <p:sldId id="474" r:id="rId12"/>
    <p:sldId id="475" r:id="rId13"/>
    <p:sldId id="265" r:id="rId14"/>
    <p:sldId id="266" r:id="rId15"/>
    <p:sldId id="267" r:id="rId16"/>
    <p:sldId id="477" r:id="rId17"/>
    <p:sldId id="490" r:id="rId18"/>
    <p:sldId id="271" r:id="rId19"/>
    <p:sldId id="491" r:id="rId20"/>
    <p:sldId id="304" r:id="rId21"/>
    <p:sldId id="479" r:id="rId22"/>
    <p:sldId id="480" r:id="rId23"/>
    <p:sldId id="481" r:id="rId24"/>
    <p:sldId id="482" r:id="rId25"/>
    <p:sldId id="325" r:id="rId26"/>
    <p:sldId id="276" r:id="rId27"/>
    <p:sldId id="279" r:id="rId28"/>
    <p:sldId id="280" r:id="rId29"/>
    <p:sldId id="259" r:id="rId30"/>
    <p:sldId id="483" r:id="rId31"/>
    <p:sldId id="484" r:id="rId32"/>
    <p:sldId id="485" r:id="rId33"/>
    <p:sldId id="285" r:id="rId34"/>
    <p:sldId id="286" r:id="rId35"/>
    <p:sldId id="328" r:id="rId36"/>
    <p:sldId id="486" r:id="rId37"/>
    <p:sldId id="487" r:id="rId38"/>
    <p:sldId id="489" r:id="rId39"/>
    <p:sldId id="488" r:id="rId40"/>
    <p:sldId id="329" r:id="rId41"/>
    <p:sldId id="492" r:id="rId42"/>
    <p:sldId id="298"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4660"/>
  </p:normalViewPr>
  <p:slideViewPr>
    <p:cSldViewPr snapToGrid="0">
      <p:cViewPr>
        <p:scale>
          <a:sx n="76" d="100"/>
          <a:sy n="76" d="100"/>
        </p:scale>
        <p:origin x="-492" y="1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tableStyles" Target="tableStyle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viewProps" Target="viewProps.xml"/><Relationship Id="rId20" Type="http://schemas.openxmlformats.org/officeDocument/2006/relationships/slide" Target="slides/slide10.xml"/><Relationship Id="rId41"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9BBBFB-AC48-4F7C-A3D9-FA0B6A3A15C6}" type="datetimeFigureOut">
              <a:rPr lang="en-US" smtClean="0"/>
              <a:t>12/8/2023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D21740-88C6-4AD3-8809-F4713D3BFC3A}" type="slidenum">
              <a:rPr lang="en-US" smtClean="0"/>
              <a:t>‹#›</a:t>
            </a:fld>
            <a:endParaRPr lang="en-US"/>
          </a:p>
        </p:txBody>
      </p:sp>
    </p:spTree>
    <p:extLst>
      <p:ext uri="{BB962C8B-B14F-4D97-AF65-F5344CB8AC3E}">
        <p14:creationId xmlns:p14="http://schemas.microsoft.com/office/powerpoint/2010/main" val="1728403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16493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325797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565262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CFED00-B1CD-41CE-8CCC-0E16A0702E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60826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909894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909894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90989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209662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78553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713947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51585863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lvl="0"/>
            <a:endParaRPr lang="en-US"/>
          </a:p>
        </p:txBody>
      </p:sp>
      <p:sp>
        <p:nvSpPr>
          <p:cNvPr id="4" name="Footer Placeholder 3"/>
          <p:cNvSpPr>
            <a:spLocks noGrp="1"/>
          </p:cNvSpPr>
          <p:nvPr>
            <p:ph type="ftr" sz="quarter" idx="11"/>
          </p:nvPr>
        </p:nvSpPr>
        <p:spPr/>
        <p:txBody>
          <a:bodyPr/>
          <a:lstStyle/>
          <a:p>
            <a:pPr lvl="0"/>
            <a:endParaRPr lang="en-US"/>
          </a:p>
        </p:txBody>
      </p:sp>
      <p:sp>
        <p:nvSpPr>
          <p:cNvPr id="5" name="Slide Number Placeholder 4"/>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36308295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endParaRPr lang="en-US"/>
          </a:p>
        </p:txBody>
      </p:sp>
      <p:sp>
        <p:nvSpPr>
          <p:cNvPr id="3" name="Footer Placeholder 2"/>
          <p:cNvSpPr>
            <a:spLocks noGrp="1"/>
          </p:cNvSpPr>
          <p:nvPr>
            <p:ph type="ftr" sz="quarter" idx="11"/>
          </p:nvPr>
        </p:nvSpPr>
        <p:spPr/>
        <p:txBody>
          <a:bodyPr/>
          <a:lstStyle/>
          <a:p>
            <a:pPr lvl="0"/>
            <a:endParaRPr lang="en-US"/>
          </a:p>
        </p:txBody>
      </p:sp>
      <p:sp>
        <p:nvSpPr>
          <p:cNvPr id="4" name="Slide Number Placeholder 3"/>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40729803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22541529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201628141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421441130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057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36061959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585900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117898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5478318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5491645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1779538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5469379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1470587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5609829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604248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2483353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333743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736983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6586270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8473474"/>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324073320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2023/12/8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6123373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2023/12/8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1170694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2023/12/8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5281896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2023/12/8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876616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2023/12/8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236491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4547318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2023/12/8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154467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2023/12/8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2926137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2023/12/8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3339632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2023/12/8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9150287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2023/12/8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6789071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2023/12/8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9115103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8139999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2724658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5651859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t>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989986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12/8/2023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7267871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t>12/8/2023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1113635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t>12/8/2023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1267457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t>12/8/2023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45774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5037828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7990725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5282344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0140205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2023/12/8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3747991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7437308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354218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12/8/2023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603802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6504259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6709647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12/8/2023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4579552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12/8/2023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9827227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12/8/2023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8612581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9353856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8608937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1644245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7275643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20446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12/8/2023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5342887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5393622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41841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5344423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77736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380412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488558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86654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59014776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28755302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1125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12/8/2023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1422170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854185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160367146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13303342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7268BB-C1B0-4A07-841E-B140DAEE97CE}" type="datetimeFigureOut">
              <a:rPr lang="en-US" smtClean="0"/>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231751706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A7268BB-C1B0-4A07-841E-B140DAEE97CE}" type="datetimeFigureOut">
              <a:rPr lang="en-US" smtClean="0"/>
              <a:t>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121821130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7268BB-C1B0-4A07-841E-B140DAEE97CE}" type="datetimeFigureOut">
              <a:rPr lang="en-US" smtClean="0"/>
              <a:t>12/8/2023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8411207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A7268BB-C1B0-4A07-841E-B140DAEE97CE}" type="datetimeFigureOut">
              <a:rPr lang="en-US" smtClean="0"/>
              <a:t>12/8/2023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339733464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7268BB-C1B0-4A07-841E-B140DAEE97CE}" type="datetimeFigureOut">
              <a:rPr lang="en-US" smtClean="0"/>
              <a:t>12/8/2023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406110400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t>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39228287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t>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31674401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12/8/2023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57656731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19597797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177514693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3AAF25F-FDDF-448D-AE76-D2BBFC0E1488}" type="datetimeFigureOut">
              <a:rPr lang="en-US"/>
              <a:t>12/8/2023</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F187962-8AD1-4E19-A8B4-D773E1639DC2}" type="slidenum">
              <a:rPr lang="en-US"/>
              <a:t>‹#›</a:t>
            </a:fld>
            <a:endParaRPr lang="en-US"/>
          </a:p>
        </p:txBody>
      </p:sp>
    </p:spTree>
    <p:extLst>
      <p:ext uri="{BB962C8B-B14F-4D97-AF65-F5344CB8AC3E}">
        <p14:creationId xmlns:p14="http://schemas.microsoft.com/office/powerpoint/2010/main" val="311892074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C9321AA-DE9C-4E15-940D-7531A030D4ED}" type="datetimeFigureOut">
              <a:rPr lang="en-US"/>
              <a:t>12/8/2023</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473F8A7-99E8-4EE9-9B0B-7F6BBA1D34A9}" type="slidenum">
              <a:rPr lang="en-US"/>
              <a:t>‹#›</a:t>
            </a:fld>
            <a:endParaRPr lang="en-US"/>
          </a:p>
        </p:txBody>
      </p:sp>
    </p:spTree>
    <p:extLst>
      <p:ext uri="{BB962C8B-B14F-4D97-AF65-F5344CB8AC3E}">
        <p14:creationId xmlns:p14="http://schemas.microsoft.com/office/powerpoint/2010/main" val="118950180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2729AFE-5EEB-4363-BD02-D0673BD4D563}" type="datetimeFigureOut">
              <a:rPr lang="en-US"/>
              <a:t>12/8/2023</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27ADC10-AFE8-42B0-AD86-2C4587FAE765}" type="slidenum">
              <a:rPr lang="en-US"/>
              <a:t>‹#›</a:t>
            </a:fld>
            <a:endParaRPr lang="en-US"/>
          </a:p>
        </p:txBody>
      </p:sp>
    </p:spTree>
    <p:extLst>
      <p:ext uri="{BB962C8B-B14F-4D97-AF65-F5344CB8AC3E}">
        <p14:creationId xmlns:p14="http://schemas.microsoft.com/office/powerpoint/2010/main" val="189224305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D430922-7AA9-4846-A945-C8D39A73CB21}" type="datetimeFigureOut">
              <a:rPr lang="en-US"/>
              <a:t>12/8/2023</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E03704-0450-4FF2-BD29-D772375A23BB}" type="slidenum">
              <a:rPr lang="en-US"/>
              <a:t>‹#›</a:t>
            </a:fld>
            <a:endParaRPr lang="en-US"/>
          </a:p>
        </p:txBody>
      </p:sp>
    </p:spTree>
    <p:extLst>
      <p:ext uri="{BB962C8B-B14F-4D97-AF65-F5344CB8AC3E}">
        <p14:creationId xmlns:p14="http://schemas.microsoft.com/office/powerpoint/2010/main" val="262602981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A44BD83-7B22-4386-AC2B-F398D2E32AB8}" type="datetimeFigureOut">
              <a:rPr lang="en-US"/>
              <a:t>12/8/2023</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A689E8B-02AB-4578-9CB9-6BC0E678D6C5}" type="slidenum">
              <a:rPr lang="en-US"/>
              <a:t>‹#›</a:t>
            </a:fld>
            <a:endParaRPr lang="en-US"/>
          </a:p>
        </p:txBody>
      </p:sp>
    </p:spTree>
    <p:extLst>
      <p:ext uri="{BB962C8B-B14F-4D97-AF65-F5344CB8AC3E}">
        <p14:creationId xmlns:p14="http://schemas.microsoft.com/office/powerpoint/2010/main" val="274639061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2B72838-3208-4AE6-82D2-10243E96EE1E}" type="datetimeFigureOut">
              <a:rPr lang="en-US"/>
              <a:t>12/8/2023</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E71604F-67F2-4FE1-870E-5132F4BD6FB4}" type="slidenum">
              <a:rPr lang="en-US"/>
              <a:t>‹#›</a:t>
            </a:fld>
            <a:endParaRPr lang="en-US"/>
          </a:p>
        </p:txBody>
      </p:sp>
    </p:spTree>
    <p:extLst>
      <p:ext uri="{BB962C8B-B14F-4D97-AF65-F5344CB8AC3E}">
        <p14:creationId xmlns:p14="http://schemas.microsoft.com/office/powerpoint/2010/main" val="400862866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397546E-8559-4300-A48C-D651E2387DB8}" type="datetimeFigureOut">
              <a:rPr lang="en-US"/>
              <a:t>12/8/2023</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E3FDE56-F3A4-4480-B253-1539ACC20F68}" type="slidenum">
              <a:rPr lang="en-US"/>
              <a:t>‹#›</a:t>
            </a:fld>
            <a:endParaRPr lang="en-US"/>
          </a:p>
        </p:txBody>
      </p:sp>
    </p:spTree>
    <p:extLst>
      <p:ext uri="{BB962C8B-B14F-4D97-AF65-F5344CB8AC3E}">
        <p14:creationId xmlns:p14="http://schemas.microsoft.com/office/powerpoint/2010/main" val="243164653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E9B6E3F-C637-4D7B-9CD1-3F53617C6172}" type="datetimeFigureOut">
              <a:rPr lang="en-US"/>
              <a:t>12/8/2023</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BB98694-853F-45FC-B9E6-385F628C041C}" type="slidenum">
              <a:rPr lang="en-US"/>
              <a:t>‹#›</a:t>
            </a:fld>
            <a:endParaRPr lang="en-US"/>
          </a:p>
        </p:txBody>
      </p:sp>
    </p:spTree>
    <p:extLst>
      <p:ext uri="{BB962C8B-B14F-4D97-AF65-F5344CB8AC3E}">
        <p14:creationId xmlns:p14="http://schemas.microsoft.com/office/powerpoint/2010/main" val="267946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12/8/2023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80248061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4DBAE16-742C-4AC9-91A8-43C8CFB3A5A6}" type="datetimeFigureOut">
              <a:rPr lang="en-US"/>
              <a:t>12/8/2023</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0DC9828-6FC8-4614-83C5-A0B387A4C4DD}" type="slidenum">
              <a:rPr lang="en-US"/>
              <a:t>‹#›</a:t>
            </a:fld>
            <a:endParaRPr lang="en-US"/>
          </a:p>
        </p:txBody>
      </p:sp>
    </p:spTree>
    <p:extLst>
      <p:ext uri="{BB962C8B-B14F-4D97-AF65-F5344CB8AC3E}">
        <p14:creationId xmlns:p14="http://schemas.microsoft.com/office/powerpoint/2010/main" val="244098391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13BA546-C357-4DE8-B987-06FEDD96B10D}" type="datetimeFigureOut">
              <a:rPr lang="en-US"/>
              <a:t>12/8/2023</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54F9A60-AD80-4229-A353-82C2ADB4342B}" type="slidenum">
              <a:rPr lang="en-US"/>
              <a:t>‹#›</a:t>
            </a:fld>
            <a:endParaRPr lang="en-US"/>
          </a:p>
        </p:txBody>
      </p:sp>
    </p:spTree>
    <p:extLst>
      <p:ext uri="{BB962C8B-B14F-4D97-AF65-F5344CB8AC3E}">
        <p14:creationId xmlns:p14="http://schemas.microsoft.com/office/powerpoint/2010/main" val="121196582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F443953-2C90-4D3D-BA7F-86E2CDD36421}" type="datetimeFigureOut">
              <a:rPr lang="en-US"/>
              <a:t>12/8/2023</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9CF831C-4791-4C02-9D65-40506FD40197}" type="slidenum">
              <a:rPr lang="en-US"/>
              <a:t>‹#›</a:t>
            </a:fld>
            <a:endParaRPr lang="en-US"/>
          </a:p>
        </p:txBody>
      </p:sp>
    </p:spTree>
    <p:extLst>
      <p:ext uri="{BB962C8B-B14F-4D97-AF65-F5344CB8AC3E}">
        <p14:creationId xmlns:p14="http://schemas.microsoft.com/office/powerpoint/2010/main" val="330695973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32A6E56-6B60-4BEC-B553-B608D71DE206}" type="slidenum">
              <a:rPr lang="en-US"/>
              <a:t>‹#›</a:t>
            </a:fld>
            <a:endParaRPr lang="en-US"/>
          </a:p>
        </p:txBody>
      </p:sp>
    </p:spTree>
    <p:extLst>
      <p:ext uri="{BB962C8B-B14F-4D97-AF65-F5344CB8AC3E}">
        <p14:creationId xmlns:p14="http://schemas.microsoft.com/office/powerpoint/2010/main" val="416508699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1357274326"/>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77870358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96325842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258975309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5728"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78874379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lvl="0"/>
            <a:endParaRPr lang="en-US"/>
          </a:p>
        </p:txBody>
      </p:sp>
      <p:sp>
        <p:nvSpPr>
          <p:cNvPr id="8" name="Footer Placeholder 7"/>
          <p:cNvSpPr>
            <a:spLocks noGrp="1"/>
          </p:cNvSpPr>
          <p:nvPr>
            <p:ph type="ftr" sz="quarter" idx="11"/>
          </p:nvPr>
        </p:nvSpPr>
        <p:spPr/>
        <p:txBody>
          <a:bodyPr/>
          <a:lstStyle/>
          <a:p>
            <a:pPr lvl="0"/>
            <a:endParaRPr lang="en-US"/>
          </a:p>
        </p:txBody>
      </p:sp>
      <p:sp>
        <p:nvSpPr>
          <p:cNvPr id="9" name="Slide Number Placeholder 8"/>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9680697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10.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4.pn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5.jpe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7.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8.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12/8/2023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9012052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609600" y="274638"/>
            <a:ext cx="10972800" cy="1143000"/>
          </a:xfrm>
          <a:prstGeom prst="rect">
            <a:avLst/>
          </a:prstGeom>
          <a:noFill/>
          <a:ln w="9525">
            <a:noFill/>
          </a:ln>
        </p:spPr>
        <p:txBody>
          <a:bodyPr anchor="ctr"/>
          <a:lstStyle/>
          <a:p>
            <a:pPr lvl="0"/>
            <a:r>
              <a:t>Click to edit Master title style</a:t>
            </a:r>
          </a:p>
        </p:txBody>
      </p:sp>
      <p:sp>
        <p:nvSpPr>
          <p:cNvPr id="1027" name="Text Placeholder 1026"/>
          <p:cNvSpPr>
            <a:spLocks noGrp="1"/>
          </p:cNvSpPr>
          <p:nvPr>
            <p:ph type="body" idx="1"/>
          </p:nvPr>
        </p:nvSpPr>
        <p:spPr>
          <a:xfrm>
            <a:off x="609600" y="1600200"/>
            <a:ext cx="10972800" cy="4525963"/>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pPr lvl="0"/>
            <a:endParaRPr lang="en-US"/>
          </a:p>
        </p:txBody>
      </p:sp>
      <p:sp>
        <p:nvSpPr>
          <p:cNvPr id="1029" name="Footer Placeholder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pPr lvl="0"/>
            <a:endParaRPr lang="en-US"/>
          </a:p>
        </p:txBody>
      </p:sp>
      <p:sp>
        <p:nvSpPr>
          <p:cNvPr id="1030" name="Slide Number Placeholder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pPr lvl="0"/>
            <a:fld id="{9A0DB2DC-4C9A-4742-B13C-FB6460FD3503}" type="slidenum">
              <a:rPr lang="en-US"/>
              <a:t>‹#›</a:t>
            </a:fld>
            <a:endParaRPr lang="en-US"/>
          </a:p>
        </p:txBody>
      </p:sp>
    </p:spTree>
    <p:extLst>
      <p:ext uri="{BB962C8B-B14F-4D97-AF65-F5344CB8AC3E}">
        <p14:creationId xmlns:p14="http://schemas.microsoft.com/office/powerpoint/2010/main" val="2409541987"/>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12/8/2023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2860998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2023/12/8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81786569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12/8/2023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205907182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12/8/2023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extLst>
      <p:ext uri="{BB962C8B-B14F-4D97-AF65-F5344CB8AC3E}">
        <p14:creationId xmlns:p14="http://schemas.microsoft.com/office/powerpoint/2010/main" val="296675403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9EC9D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5980489"/>
      </p:ext>
    </p:extLst>
  </p:cSld>
  <p:clrMap bg1="lt1" tx1="dk1" bg2="lt2" tx2="dk2" accent1="accent1" accent2="accent2" accent3="accent3" accent4="accent4" accent5="accent5" accent6="accent6" hlink="hlink" folHlink="folHlink"/>
  <p:sldLayoutIdLst>
    <p:sldLayoutId id="2147483723"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905" indent="-128270" algn="l" defTabSz="514350" rtl="0" eaLnBrk="1" latinLnBrk="0" hangingPunct="1">
        <a:lnSpc>
          <a:spcPct val="90000"/>
        </a:lnSpc>
        <a:spcBef>
          <a:spcPct val="113000"/>
        </a:spcBef>
        <a:buFont typeface="Arial" panose="020B0604020202020204" pitchFamily="34" charset="0"/>
        <a:buChar char="•"/>
        <a:defRPr sz="1575" kern="1200">
          <a:solidFill>
            <a:schemeClr val="tx1"/>
          </a:solidFill>
          <a:latin typeface="+mn-lt"/>
          <a:ea typeface="+mn-ea"/>
          <a:cs typeface="+mn-cs"/>
        </a:defRPr>
      </a:lvl1pPr>
      <a:lvl2pPr marL="386080" indent="-128270" algn="l" defTabSz="514350" rtl="0" eaLnBrk="1" latinLnBrk="0" hangingPunct="1">
        <a:lnSpc>
          <a:spcPct val="90000"/>
        </a:lnSpc>
        <a:spcBef>
          <a:spcPts val="280"/>
        </a:spcBef>
        <a:buFont typeface="Arial" panose="020B0604020202020204" pitchFamily="34" charset="0"/>
        <a:buChar char="•"/>
        <a:defRPr sz="1350" kern="1200">
          <a:solidFill>
            <a:schemeClr val="tx1"/>
          </a:solidFill>
          <a:latin typeface="+mn-lt"/>
          <a:ea typeface="+mn-ea"/>
          <a:cs typeface="+mn-cs"/>
        </a:defRPr>
      </a:lvl2pPr>
      <a:lvl3pPr marL="643255" indent="-128270" algn="l" defTabSz="514350" rtl="0" eaLnBrk="1" latinLnBrk="0" hangingPunct="1">
        <a:lnSpc>
          <a:spcPct val="90000"/>
        </a:lnSpc>
        <a:spcBef>
          <a:spcPts val="280"/>
        </a:spcBef>
        <a:buFont typeface="Arial" panose="020B0604020202020204" pitchFamily="34" charset="0"/>
        <a:buChar char="•"/>
        <a:defRPr sz="1125" kern="1200">
          <a:solidFill>
            <a:schemeClr val="tx1"/>
          </a:solidFill>
          <a:latin typeface="+mn-lt"/>
          <a:ea typeface="+mn-ea"/>
          <a:cs typeface="+mn-cs"/>
        </a:defRPr>
      </a:lvl3pPr>
      <a:lvl4pPr marL="9004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4pPr>
      <a:lvl5pPr marL="11576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5pPr>
      <a:lvl6pPr marL="141478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4459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7268BB-C1B0-4A07-841E-B140DAEE97CE}" type="datetimeFigureOut">
              <a:rPr lang="en-US" smtClean="0"/>
              <a:t>12/8/2023</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DB716F-5A96-4A9A-BE33-5D9C969214D1}" type="slidenum">
              <a:rPr lang="en-US" smtClean="0"/>
              <a:t>‹#›</a:t>
            </a:fld>
            <a:endParaRPr lang="en-US"/>
          </a:p>
        </p:txBody>
      </p:sp>
    </p:spTree>
    <p:extLst>
      <p:ext uri="{BB962C8B-B14F-4D97-AF65-F5344CB8AC3E}">
        <p14:creationId xmlns:p14="http://schemas.microsoft.com/office/powerpoint/2010/main" val="3265347096"/>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D7CF0933-AD9A-483E-B55D-B968C5CAA30A}" type="datetimeFigureOut">
              <a:rPr lang="en-US"/>
              <a:t>12/8/2023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7E8B42BE-97E8-4C84-9448-6C66074E824B}" type="slidenum">
              <a:rPr lang="en-US"/>
              <a:t>‹#›</a:t>
            </a:fld>
            <a:endParaRPr lang="en-US"/>
          </a:p>
        </p:txBody>
      </p:sp>
    </p:spTree>
    <p:extLst>
      <p:ext uri="{BB962C8B-B14F-4D97-AF65-F5344CB8AC3E}">
        <p14:creationId xmlns:p14="http://schemas.microsoft.com/office/powerpoint/2010/main" val="1436185864"/>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7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3.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9.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GIF"/><Relationship Id="rId2" Type="http://schemas.openxmlformats.org/officeDocument/2006/relationships/notesSlide" Target="../notesSlides/notesSlide2.xml"/><Relationship Id="rId1" Type="http://schemas.openxmlformats.org/officeDocument/2006/relationships/slideLayout" Target="../slideLayouts/slideLayout94.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101.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101.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jpg"/><Relationship Id="rId1" Type="http://schemas.openxmlformats.org/officeDocument/2006/relationships/slideLayout" Target="../slideLayouts/slideLayout101.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1.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3.xm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9.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37.xml"/><Relationship Id="rId5" Type="http://schemas.openxmlformats.org/officeDocument/2006/relationships/image" Target="../media/image42.png"/><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5.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3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9974"/>
          <a:stretch>
            <a:fillRect/>
          </a:stretch>
        </p:blipFill>
        <p:spPr>
          <a:xfrm>
            <a:off x="0" y="0"/>
            <a:ext cx="12192000" cy="6858000"/>
          </a:xfrm>
          <a:prstGeom prst="rect">
            <a:avLst/>
          </a:prstGeom>
        </p:spPr>
      </p:pic>
      <p:sp>
        <p:nvSpPr>
          <p:cNvPr id="2" name="Title 1"/>
          <p:cNvSpPr>
            <a:spLocks noGrp="1"/>
          </p:cNvSpPr>
          <p:nvPr>
            <p:ph type="ctrTitle"/>
          </p:nvPr>
        </p:nvSpPr>
        <p:spPr>
          <a:xfrm>
            <a:off x="2405470" y="1337218"/>
            <a:ext cx="7381060" cy="1445623"/>
          </a:xfrm>
        </p:spPr>
        <p:txBody>
          <a:bodyPr>
            <a:normAutofit fontScale="90000"/>
          </a:bodyPr>
          <a:lstStyle/>
          <a:p>
            <a:r>
              <a:rPr lang="en-US" sz="4800" b="1" dirty="0" err="1">
                <a:solidFill>
                  <a:srgbClr val="0070C0"/>
                </a:solidFill>
                <a:latin typeface="Arial-Rounded" panose="020B0500000000000000" charset="0"/>
                <a:cs typeface="Arial-Rounded" panose="020B0500000000000000" charset="0"/>
                <a:sym typeface="+mn-ea"/>
              </a:rPr>
              <a:t>Chào</a:t>
            </a:r>
            <a:r>
              <a:rPr lang="en-US" sz="4800" b="1" dirty="0">
                <a:solidFill>
                  <a:srgbClr val="0070C0"/>
                </a:solidFill>
                <a:latin typeface="Arial-Rounded" panose="020B0500000000000000" charset="0"/>
                <a:cs typeface="Arial-Rounded" panose="020B0500000000000000" charset="0"/>
                <a:sym typeface="+mn-ea"/>
              </a:rPr>
              <a:t> </a:t>
            </a:r>
            <a:r>
              <a:rPr lang="en-US" sz="4800" b="1" dirty="0" err="1">
                <a:solidFill>
                  <a:srgbClr val="0070C0"/>
                </a:solidFill>
                <a:latin typeface="Arial-Rounded" panose="020B0500000000000000" charset="0"/>
                <a:cs typeface="Arial-Rounded" panose="020B0500000000000000" charset="0"/>
                <a:sym typeface="+mn-ea"/>
              </a:rPr>
              <a:t>mừng</a:t>
            </a:r>
            <a:r>
              <a:rPr lang="en-US" sz="4800" b="1" dirty="0">
                <a:solidFill>
                  <a:srgbClr val="0070C0"/>
                </a:solidFill>
                <a:latin typeface="Arial-Rounded" panose="020B0500000000000000" charset="0"/>
                <a:cs typeface="Arial-Rounded" panose="020B0500000000000000" charset="0"/>
                <a:sym typeface="+mn-ea"/>
              </a:rPr>
              <a:t> </a:t>
            </a:r>
            <a:r>
              <a:rPr lang="en-US" sz="4800" b="1" dirty="0" err="1">
                <a:solidFill>
                  <a:srgbClr val="0070C0"/>
                </a:solidFill>
                <a:latin typeface="Arial-Rounded" panose="020B0500000000000000" charset="0"/>
                <a:cs typeface="Arial-Rounded" panose="020B0500000000000000" charset="0"/>
                <a:sym typeface="+mn-ea"/>
              </a:rPr>
              <a:t>các</a:t>
            </a:r>
            <a:r>
              <a:rPr lang="en-US" sz="4800" b="1" dirty="0">
                <a:solidFill>
                  <a:srgbClr val="0070C0"/>
                </a:solidFill>
                <a:latin typeface="Arial-Rounded" panose="020B0500000000000000" charset="0"/>
                <a:cs typeface="Arial-Rounded" panose="020B0500000000000000" charset="0"/>
                <a:sym typeface="+mn-ea"/>
              </a:rPr>
              <a:t> em </a:t>
            </a:r>
            <a:r>
              <a:rPr lang="en-US" sz="4800" b="1" dirty="0" err="1">
                <a:solidFill>
                  <a:srgbClr val="0070C0"/>
                </a:solidFill>
                <a:latin typeface="Arial-Rounded" panose="020B0500000000000000" charset="0"/>
                <a:cs typeface="Arial-Rounded" panose="020B0500000000000000" charset="0"/>
                <a:sym typeface="+mn-ea"/>
              </a:rPr>
              <a:t>đến</a:t>
            </a:r>
            <a:r>
              <a:rPr lang="en-US" sz="4800" b="1" dirty="0">
                <a:solidFill>
                  <a:srgbClr val="0070C0"/>
                </a:solidFill>
                <a:latin typeface="Arial-Rounded" panose="020B0500000000000000" charset="0"/>
                <a:cs typeface="Arial-Rounded" panose="020B0500000000000000" charset="0"/>
                <a:sym typeface="+mn-ea"/>
              </a:rPr>
              <a:t> </a:t>
            </a:r>
            <a:r>
              <a:rPr lang="en-US" sz="4800" b="1" dirty="0" err="1">
                <a:solidFill>
                  <a:srgbClr val="0070C0"/>
                </a:solidFill>
                <a:latin typeface="Arial-Rounded" panose="020B0500000000000000" charset="0"/>
                <a:cs typeface="Arial-Rounded" panose="020B0500000000000000" charset="0"/>
                <a:sym typeface="+mn-ea"/>
              </a:rPr>
              <a:t>với</a:t>
            </a:r>
            <a:r>
              <a:rPr lang="en-US" sz="4800" b="1" dirty="0">
                <a:solidFill>
                  <a:srgbClr val="0070C0"/>
                </a:solidFill>
                <a:latin typeface="Arial-Rounded" panose="020B0500000000000000" charset="0"/>
                <a:cs typeface="Arial-Rounded" panose="020B0500000000000000" charset="0"/>
                <a:sym typeface="+mn-ea"/>
              </a:rPr>
              <a:t> </a:t>
            </a:r>
            <a:r>
              <a:rPr lang="vi-VN" sz="4800" b="1" dirty="0">
                <a:solidFill>
                  <a:srgbClr val="0070C0"/>
                </a:solidFill>
                <a:latin typeface="Arial-Rounded" panose="020B0500000000000000" charset="0"/>
                <a:cs typeface="Arial-Rounded" panose="020B0500000000000000" charset="0"/>
                <a:sym typeface="+mn-ea"/>
              </a:rPr>
              <a:t>tiết</a:t>
            </a:r>
            <a:r>
              <a:rPr lang="en-US" altLang="vi-VN" sz="4800" b="1" dirty="0">
                <a:solidFill>
                  <a:srgbClr val="0070C0"/>
                </a:solidFill>
                <a:latin typeface="Arial-Rounded" panose="020B0500000000000000" charset="0"/>
                <a:cs typeface="Arial-Rounded" panose="020B0500000000000000" charset="0"/>
                <a:sym typeface="+mn-ea"/>
              </a:rPr>
              <a:t> Tiếng Việt - Lớp 2</a:t>
            </a:r>
          </a:p>
        </p:txBody>
      </p:sp>
      <p:pic>
        <p:nvPicPr>
          <p:cNvPr id="5" name="Picture 4"/>
          <p:cNvPicPr>
            <a:picLocks noChangeAspect="1"/>
          </p:cNvPicPr>
          <p:nvPr/>
        </p:nvPicPr>
        <p:blipFill>
          <a:blip r:embed="rId4"/>
          <a:stretch>
            <a:fillRect/>
          </a:stretch>
        </p:blipFill>
        <p:spPr>
          <a:xfrm>
            <a:off x="4442460" y="2948940"/>
            <a:ext cx="3286125" cy="3909060"/>
          </a:xfrm>
          <a:prstGeom prst="rect">
            <a:avLst/>
          </a:prstGeom>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edg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328529" y="138430"/>
            <a:ext cx="781470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endPar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 xmlns:a16="http://schemas.microsoft.com/office/drawing/2014/main" id="{D0E02854-4F4C-4E8F-B991-F4B60D2F089F}"/>
              </a:ext>
            </a:extLst>
          </p:cNvPr>
          <p:cNvSpPr txBox="1"/>
          <p:nvPr/>
        </p:nvSpPr>
        <p:spPr>
          <a:xfrm>
            <a:off x="820454" y="1508759"/>
            <a:ext cx="4427951"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lẫm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chẫm</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vang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nhãn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trồng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 xmlns:a16="http://schemas.microsoft.com/office/drawing/2014/main" id="{CC3DD3ED-C7F1-46B7-A163-A11F71034BB5}"/>
              </a:ext>
            </a:extLst>
          </p:cNvPr>
          <p:cNvSpPr txBox="1"/>
          <p:nvPr/>
        </p:nvSpPr>
        <p:spPr>
          <a:xfrm>
            <a:off x="6791439" y="1906026"/>
            <a:ext cx="4195856"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Nằm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cuộn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giọt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thức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giấc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rộng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Đăng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980000307"/>
      </p:ext>
    </p:extLst>
  </p:cSld>
  <p:clrMapOvr>
    <a:masterClrMapping/>
  </p:clrMapOvr>
  <p:transition spd="med" advClick="0">
    <p:pull/>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0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Trả lời câu hỏi</a:t>
            </a:r>
            <a:endParaRPr kumimoji="0" lang="en-US" sz="9600" b="1" i="1" u="none" strike="noStrike" kern="1200" cap="none" spc="0" normalizeH="0" baseline="0" noProof="0" dirty="0">
              <a:ln>
                <a:noFill/>
              </a:ln>
              <a:solidFill>
                <a:srgbClr val="FF0000"/>
              </a:solidFill>
              <a:effectLst/>
              <a:uLnTx/>
              <a:uFillTx/>
              <a:latin typeface="Verdana" panose="020B0604030504040204" charset="0"/>
              <a:ea typeface="+mn-ea"/>
              <a:cs typeface="Verdana" panose="020B0604030504040204" charset="0"/>
            </a:endParaRPr>
          </a:p>
        </p:txBody>
      </p:sp>
    </p:spTree>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1703540" y="138430"/>
            <a:ext cx="67159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endPar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 xmlns:a16="http://schemas.microsoft.com/office/drawing/2014/main" id="{D0E02854-4F4C-4E8F-B991-F4B60D2F089F}"/>
              </a:ext>
            </a:extLst>
          </p:cNvPr>
          <p:cNvSpPr txBox="1"/>
          <p:nvPr/>
        </p:nvSpPr>
        <p:spPr>
          <a:xfrm>
            <a:off x="457200" y="1508759"/>
            <a:ext cx="4604302"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lẫm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chẫm</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vang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nhãn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trồng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 xmlns:a16="http://schemas.microsoft.com/office/drawing/2014/main" id="{CC3DD3ED-C7F1-46B7-A163-A11F71034BB5}"/>
              </a:ext>
            </a:extLst>
          </p:cNvPr>
          <p:cNvSpPr txBox="1"/>
          <p:nvPr/>
        </p:nvSpPr>
        <p:spPr>
          <a:xfrm>
            <a:off x="6336038" y="2062756"/>
            <a:ext cx="4195856"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Nằm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cuộn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giọt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thức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giấc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rộng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Đăng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 name="Rectangle: Rounded Corners 1">
            <a:extLst>
              <a:ext uri="{FF2B5EF4-FFF2-40B4-BE49-F238E27FC236}">
                <a16:creationId xmlns="" xmlns:a16="http://schemas.microsoft.com/office/drawing/2014/main" id="{3CB66D3A-AE1C-434F-98C6-7C97981B1912}"/>
              </a:ext>
            </a:extLst>
          </p:cNvPr>
          <p:cNvSpPr/>
          <p:nvPr/>
        </p:nvSpPr>
        <p:spPr>
          <a:xfrm>
            <a:off x="744279" y="5691678"/>
            <a:ext cx="7961310" cy="7078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1. </a:t>
            </a: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nhỏ</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hỏi</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mẹ</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điều</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gì</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6" name="Straight Connector 5">
            <a:extLst>
              <a:ext uri="{FF2B5EF4-FFF2-40B4-BE49-F238E27FC236}">
                <a16:creationId xmlns="" xmlns:a16="http://schemas.microsoft.com/office/drawing/2014/main" id="{1F31898B-30A9-41CD-88B1-D6B86E4CA6C0}"/>
              </a:ext>
            </a:extLst>
          </p:cNvPr>
          <p:cNvCxnSpPr>
            <a:cxnSpLocks/>
          </p:cNvCxnSpPr>
          <p:nvPr/>
        </p:nvCxnSpPr>
        <p:spPr>
          <a:xfrm>
            <a:off x="1972340" y="1906026"/>
            <a:ext cx="802758"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 xmlns:a16="http://schemas.microsoft.com/office/drawing/2014/main" id="{2D9FFA70-E736-4E4B-BCFE-6C1E2EC64FFF}"/>
              </a:ext>
            </a:extLst>
          </p:cNvPr>
          <p:cNvCxnSpPr>
            <a:cxnSpLocks/>
          </p:cNvCxnSpPr>
          <p:nvPr/>
        </p:nvCxnSpPr>
        <p:spPr>
          <a:xfrm>
            <a:off x="568842" y="2320696"/>
            <a:ext cx="1982972"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853825867"/>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1678488" y="138430"/>
            <a:ext cx="674097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endPar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 xmlns:a16="http://schemas.microsoft.com/office/drawing/2014/main" id="{D0E02854-4F4C-4E8F-B991-F4B60D2F089F}"/>
              </a:ext>
            </a:extLst>
          </p:cNvPr>
          <p:cNvSpPr txBox="1"/>
          <p:nvPr/>
        </p:nvSpPr>
        <p:spPr>
          <a:xfrm>
            <a:off x="457200" y="1508759"/>
            <a:ext cx="4591776"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lẫm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chẫm</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vang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nhãn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trồng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 xmlns:a16="http://schemas.microsoft.com/office/drawing/2014/main" id="{CC3DD3ED-C7F1-46B7-A163-A11F71034BB5}"/>
              </a:ext>
            </a:extLst>
          </p:cNvPr>
          <p:cNvSpPr txBox="1"/>
          <p:nvPr/>
        </p:nvSpPr>
        <p:spPr>
          <a:xfrm>
            <a:off x="6065951" y="1886640"/>
            <a:ext cx="4195856"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Nằm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cuộn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giọt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thức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giấc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rộng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Đăng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 name="Rectangle: Rounded Corners 1">
            <a:extLst>
              <a:ext uri="{FF2B5EF4-FFF2-40B4-BE49-F238E27FC236}">
                <a16:creationId xmlns="" xmlns:a16="http://schemas.microsoft.com/office/drawing/2014/main" id="{3CB66D3A-AE1C-434F-98C6-7C97981B1912}"/>
              </a:ext>
            </a:extLst>
          </p:cNvPr>
          <p:cNvSpPr/>
          <p:nvPr/>
        </p:nvSpPr>
        <p:spPr>
          <a:xfrm>
            <a:off x="225468" y="5691678"/>
            <a:ext cx="11680967" cy="7078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2. </a:t>
            </a:r>
            <a:r>
              <a:rPr lang="vi-VN"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Trong khổ thơ đầu bạn nhỏ tả em mình như thế nào?</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3" name="Straight Connector 12">
            <a:extLst>
              <a:ext uri="{FF2B5EF4-FFF2-40B4-BE49-F238E27FC236}">
                <a16:creationId xmlns="" xmlns:a16="http://schemas.microsoft.com/office/drawing/2014/main" id="{2D9FFA70-E736-4E4B-BCFE-6C1E2EC64FFF}"/>
              </a:ext>
            </a:extLst>
          </p:cNvPr>
          <p:cNvCxnSpPr>
            <a:cxnSpLocks/>
          </p:cNvCxnSpPr>
          <p:nvPr/>
        </p:nvCxnSpPr>
        <p:spPr>
          <a:xfrm>
            <a:off x="568842" y="2701696"/>
            <a:ext cx="2642444"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 xmlns:a16="http://schemas.microsoft.com/office/drawing/2014/main" id="{68D7FDDD-4A21-4766-A61D-834FD743B201}"/>
              </a:ext>
            </a:extLst>
          </p:cNvPr>
          <p:cNvCxnSpPr>
            <a:cxnSpLocks/>
          </p:cNvCxnSpPr>
          <p:nvPr/>
        </p:nvCxnSpPr>
        <p:spPr>
          <a:xfrm>
            <a:off x="457200" y="3039153"/>
            <a:ext cx="2642444"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 xmlns:a16="http://schemas.microsoft.com/office/drawing/2014/main" id="{5EF321AC-DEB8-4EC2-8D09-848349489BCF}"/>
              </a:ext>
            </a:extLst>
          </p:cNvPr>
          <p:cNvCxnSpPr>
            <a:cxnSpLocks/>
          </p:cNvCxnSpPr>
          <p:nvPr/>
        </p:nvCxnSpPr>
        <p:spPr>
          <a:xfrm flipV="1">
            <a:off x="568842" y="3429000"/>
            <a:ext cx="3034329" cy="12924"/>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 xmlns:a16="http://schemas.microsoft.com/office/drawing/2014/main" id="{5CE24B09-2072-4477-8225-9539F261D366}"/>
              </a:ext>
            </a:extLst>
          </p:cNvPr>
          <p:cNvCxnSpPr>
            <a:cxnSpLocks/>
          </p:cNvCxnSpPr>
          <p:nvPr/>
        </p:nvCxnSpPr>
        <p:spPr>
          <a:xfrm flipV="1">
            <a:off x="568842" y="3779466"/>
            <a:ext cx="3034329" cy="12924"/>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88193837"/>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800150" y="138430"/>
            <a:ext cx="564436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endPar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 xmlns:a16="http://schemas.microsoft.com/office/drawing/2014/main" id="{D0E02854-4F4C-4E8F-B991-F4B60D2F089F}"/>
              </a:ext>
            </a:extLst>
          </p:cNvPr>
          <p:cNvSpPr txBox="1"/>
          <p:nvPr/>
        </p:nvSpPr>
        <p:spPr>
          <a:xfrm>
            <a:off x="306888" y="1508759"/>
            <a:ext cx="4002065"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lẫm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chẫm</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vang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nhãn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trồng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 xmlns:a16="http://schemas.microsoft.com/office/drawing/2014/main" id="{CC3DD3ED-C7F1-46B7-A163-A11F71034BB5}"/>
              </a:ext>
            </a:extLst>
          </p:cNvPr>
          <p:cNvSpPr txBox="1"/>
          <p:nvPr/>
        </p:nvSpPr>
        <p:spPr>
          <a:xfrm>
            <a:off x="3981582" y="1673779"/>
            <a:ext cx="4195856"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Nằm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cuộn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giọt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thức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giấc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rộng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Đăng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 name="Rectangle: Rounded Corners 1">
            <a:extLst>
              <a:ext uri="{FF2B5EF4-FFF2-40B4-BE49-F238E27FC236}">
                <a16:creationId xmlns="" xmlns:a16="http://schemas.microsoft.com/office/drawing/2014/main" id="{3CB66D3A-AE1C-434F-98C6-7C97981B1912}"/>
              </a:ext>
            </a:extLst>
          </p:cNvPr>
          <p:cNvSpPr/>
          <p:nvPr/>
        </p:nvSpPr>
        <p:spPr>
          <a:xfrm>
            <a:off x="769331" y="5867042"/>
            <a:ext cx="11360635" cy="7078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3. </a:t>
            </a: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Trong khổ thơ thứ hai và thứ ba bạn nhỏ đoán em bé từ đâu đến?</a:t>
            </a:r>
            <a:endPar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3" name="Straight Connector 12">
            <a:extLst>
              <a:ext uri="{FF2B5EF4-FFF2-40B4-BE49-F238E27FC236}">
                <a16:creationId xmlns="" xmlns:a16="http://schemas.microsoft.com/office/drawing/2014/main" id="{2D9FFA70-E736-4E4B-BCFE-6C1E2EC64FFF}"/>
              </a:ext>
            </a:extLst>
          </p:cNvPr>
          <p:cNvCxnSpPr>
            <a:cxnSpLocks/>
          </p:cNvCxnSpPr>
          <p:nvPr/>
        </p:nvCxnSpPr>
        <p:spPr>
          <a:xfrm>
            <a:off x="1551837" y="4497839"/>
            <a:ext cx="1673615"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 xmlns:a16="http://schemas.microsoft.com/office/drawing/2014/main" id="{448F55D2-6D8D-43E1-9DEB-50500A7AF04D}"/>
              </a:ext>
            </a:extLst>
          </p:cNvPr>
          <p:cNvCxnSpPr>
            <a:cxnSpLocks/>
          </p:cNvCxnSpPr>
          <p:nvPr/>
        </p:nvCxnSpPr>
        <p:spPr>
          <a:xfrm>
            <a:off x="1562723" y="4867954"/>
            <a:ext cx="1673615"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 xmlns:a16="http://schemas.microsoft.com/office/drawing/2014/main" id="{B5C3C12D-6F74-49FC-8984-072B49B5F4B4}"/>
              </a:ext>
            </a:extLst>
          </p:cNvPr>
          <p:cNvCxnSpPr>
            <a:cxnSpLocks/>
          </p:cNvCxnSpPr>
          <p:nvPr/>
        </p:nvCxnSpPr>
        <p:spPr>
          <a:xfrm>
            <a:off x="1649809" y="5227183"/>
            <a:ext cx="1695386"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 xmlns:a16="http://schemas.microsoft.com/office/drawing/2014/main" id="{2B4EEA56-5904-46DA-A157-DBAB957364E5}"/>
              </a:ext>
            </a:extLst>
          </p:cNvPr>
          <p:cNvCxnSpPr>
            <a:cxnSpLocks/>
          </p:cNvCxnSpPr>
          <p:nvPr/>
        </p:nvCxnSpPr>
        <p:spPr>
          <a:xfrm>
            <a:off x="4907991" y="2462212"/>
            <a:ext cx="2426121" cy="0"/>
          </a:xfrm>
          <a:prstGeom prst="line">
            <a:avLst/>
          </a:prstGeom>
        </p:spPr>
        <p:style>
          <a:lnRef idx="3">
            <a:schemeClr val="accent2"/>
          </a:lnRef>
          <a:fillRef idx="0">
            <a:schemeClr val="accent2"/>
          </a:fillRef>
          <a:effectRef idx="2">
            <a:schemeClr val="accent2"/>
          </a:effectRef>
          <a:fontRef idx="minor">
            <a:schemeClr val="tx1"/>
          </a:fontRef>
        </p:style>
      </p:cxnSp>
      <p:pic>
        <p:nvPicPr>
          <p:cNvPr id="18" name="Picture 17">
            <a:extLst>
              <a:ext uri="{FF2B5EF4-FFF2-40B4-BE49-F238E27FC236}">
                <a16:creationId xmlns="" xmlns:a16="http://schemas.microsoft.com/office/drawing/2014/main" id="{96D5E8FE-3684-48D9-9AA5-3AA32F066751}"/>
              </a:ext>
            </a:extLst>
          </p:cNvPr>
          <p:cNvPicPr>
            <a:picLocks noChangeAspect="1"/>
          </p:cNvPicPr>
          <p:nvPr/>
        </p:nvPicPr>
        <p:blipFill>
          <a:blip r:embed="rId3"/>
          <a:stretch>
            <a:fillRect/>
          </a:stretch>
        </p:blipFill>
        <p:spPr>
          <a:xfrm>
            <a:off x="7617697" y="1521285"/>
            <a:ext cx="4614579" cy="2818719"/>
          </a:xfrm>
          <a:prstGeom prst="rect">
            <a:avLst/>
          </a:prstGeom>
        </p:spPr>
      </p:pic>
      <p:sp>
        <p:nvSpPr>
          <p:cNvPr id="19" name="Oval 18">
            <a:extLst>
              <a:ext uri="{FF2B5EF4-FFF2-40B4-BE49-F238E27FC236}">
                <a16:creationId xmlns="" xmlns:a16="http://schemas.microsoft.com/office/drawing/2014/main" id="{96D2EBDE-CAF8-452A-BAC5-9494F59A0C5D}"/>
              </a:ext>
            </a:extLst>
          </p:cNvPr>
          <p:cNvSpPr/>
          <p:nvPr/>
        </p:nvSpPr>
        <p:spPr>
          <a:xfrm>
            <a:off x="7830109" y="1508759"/>
            <a:ext cx="1739203" cy="139772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 xmlns:a16="http://schemas.microsoft.com/office/drawing/2014/main" id="{36D8788E-E3E9-49E5-B56A-E7DA1B3C42BE}"/>
              </a:ext>
            </a:extLst>
          </p:cNvPr>
          <p:cNvSpPr/>
          <p:nvPr/>
        </p:nvSpPr>
        <p:spPr>
          <a:xfrm>
            <a:off x="9634120" y="1375873"/>
            <a:ext cx="1739203" cy="139772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 xmlns:a16="http://schemas.microsoft.com/office/drawing/2014/main" id="{70230895-F8F8-4502-BF7F-B3AB5CB59172}"/>
              </a:ext>
            </a:extLst>
          </p:cNvPr>
          <p:cNvSpPr/>
          <p:nvPr/>
        </p:nvSpPr>
        <p:spPr>
          <a:xfrm>
            <a:off x="7300578" y="3008239"/>
            <a:ext cx="1739203" cy="139772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 xmlns:a16="http://schemas.microsoft.com/office/drawing/2014/main" id="{D322368F-21C3-436D-8301-3BF742132FB2}"/>
              </a:ext>
            </a:extLst>
          </p:cNvPr>
          <p:cNvSpPr/>
          <p:nvPr/>
        </p:nvSpPr>
        <p:spPr>
          <a:xfrm>
            <a:off x="10596594" y="2937045"/>
            <a:ext cx="1739203" cy="139772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3748782"/>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inVertical)">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arn(inVertical)">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barn(inVertical)">
                                      <p:cBhvr>
                                        <p:cTn id="4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 grpId="0" animBg="1"/>
      <p:bldP spid="21" grpId="0" animBg="1"/>
      <p:bldP spid="22" grpId="0" animBg="1"/>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775098" y="138430"/>
            <a:ext cx="717056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endPar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 xmlns:a16="http://schemas.microsoft.com/office/drawing/2014/main" id="{D0E02854-4F4C-4E8F-B991-F4B60D2F089F}"/>
              </a:ext>
            </a:extLst>
          </p:cNvPr>
          <p:cNvSpPr txBox="1"/>
          <p:nvPr/>
        </p:nvSpPr>
        <p:spPr>
          <a:xfrm>
            <a:off x="457200" y="1508759"/>
            <a:ext cx="4315216"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lẫm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chẫm</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vang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nhãn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trồng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 xmlns:a16="http://schemas.microsoft.com/office/drawing/2014/main" id="{CC3DD3ED-C7F1-46B7-A163-A11F71034BB5}"/>
              </a:ext>
            </a:extLst>
          </p:cNvPr>
          <p:cNvSpPr txBox="1"/>
          <p:nvPr/>
        </p:nvSpPr>
        <p:spPr>
          <a:xfrm>
            <a:off x="6399935" y="1906026"/>
            <a:ext cx="4195856"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Nằm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cuộn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giọt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thức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giấc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rộng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Đăng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 name="Rectangle: Rounded Corners 1">
            <a:extLst>
              <a:ext uri="{FF2B5EF4-FFF2-40B4-BE49-F238E27FC236}">
                <a16:creationId xmlns="" xmlns:a16="http://schemas.microsoft.com/office/drawing/2014/main" id="{3CB66D3A-AE1C-434F-98C6-7C97981B1912}"/>
              </a:ext>
            </a:extLst>
          </p:cNvPr>
          <p:cNvSpPr/>
          <p:nvPr/>
        </p:nvSpPr>
        <p:spPr>
          <a:xfrm>
            <a:off x="263048" y="5892094"/>
            <a:ext cx="11928952" cy="7078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4.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Em</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bé</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đã</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mang</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đến</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gì</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cho</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gia</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đình</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bạn</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nhỏ</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3" name="Straight Connector 12">
            <a:extLst>
              <a:ext uri="{FF2B5EF4-FFF2-40B4-BE49-F238E27FC236}">
                <a16:creationId xmlns="" xmlns:a16="http://schemas.microsoft.com/office/drawing/2014/main" id="{2D9FFA70-E736-4E4B-BCFE-6C1E2EC64FFF}"/>
              </a:ext>
            </a:extLst>
          </p:cNvPr>
          <p:cNvCxnSpPr>
            <a:cxnSpLocks/>
          </p:cNvCxnSpPr>
          <p:nvPr/>
        </p:nvCxnSpPr>
        <p:spPr>
          <a:xfrm>
            <a:off x="7500055" y="5292496"/>
            <a:ext cx="1357929"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347612684"/>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Hoạt</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động</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luyện</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tập</a:t>
            </a:r>
            <a:endParaRPr kumimoji="0" lang="en-US" sz="96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4764785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93C35C90-0D48-400D-BD0D-64BCB9126FC3}"/>
              </a:ext>
            </a:extLst>
          </p:cNvPr>
          <p:cNvSpPr>
            <a:spLocks noGrp="1"/>
          </p:cNvSpPr>
          <p:nvPr>
            <p:ph type="title"/>
          </p:nvPr>
        </p:nvSpPr>
        <p:spPr/>
        <p:txBody>
          <a:bodyPr/>
          <a:lstStyle/>
          <a:p>
            <a:r>
              <a:rPr lang="en-US"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1. </a:t>
            </a:r>
            <a:r>
              <a:rPr lang="en-US"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Tìm</a:t>
            </a:r>
            <a:r>
              <a:rPr lang="en-US"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thêm</a:t>
            </a:r>
            <a:r>
              <a:rPr lang="en-US"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các</a:t>
            </a:r>
            <a:r>
              <a:rPr lang="en-US"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từ</a:t>
            </a:r>
            <a:r>
              <a:rPr lang="en-US"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ngữ</a:t>
            </a:r>
            <a:r>
              <a:rPr lang="en-US"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tả</a:t>
            </a:r>
            <a:r>
              <a:rPr lang="en-US"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bé</a:t>
            </a:r>
            <a:r>
              <a:rPr lang="en-US"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Cloud 5">
            <a:extLst>
              <a:ext uri="{FF2B5EF4-FFF2-40B4-BE49-F238E27FC236}">
                <a16:creationId xmlns="" xmlns:a16="http://schemas.microsoft.com/office/drawing/2014/main" id="{147063F2-7C15-4E75-AA88-922FB9D3B325}"/>
              </a:ext>
            </a:extLst>
          </p:cNvPr>
          <p:cNvSpPr/>
          <p:nvPr/>
        </p:nvSpPr>
        <p:spPr>
          <a:xfrm>
            <a:off x="2395260" y="1357489"/>
            <a:ext cx="6128658" cy="27432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bụ bẫm, ngộ nghĩnh, đáng yêu, bầu bĩnh, ngây thơ, dễ thương, mập mạp</a:t>
            </a:r>
            <a:endParaRPr lang="en-US"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itle 4">
            <a:extLst>
              <a:ext uri="{FF2B5EF4-FFF2-40B4-BE49-F238E27FC236}">
                <a16:creationId xmlns="" xmlns:a16="http://schemas.microsoft.com/office/drawing/2014/main" id="{8EDC0234-7C09-40BC-B49E-E78FC2D449B8}"/>
              </a:ext>
            </a:extLst>
          </p:cNvPr>
          <p:cNvSpPr txBox="1">
            <a:spLocks/>
          </p:cNvSpPr>
          <p:nvPr/>
        </p:nvSpPr>
        <p:spPr>
          <a:xfrm>
            <a:off x="838200" y="4174948"/>
            <a:ext cx="1069904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2. </a:t>
            </a:r>
            <a:r>
              <a:rPr lang="vi-VN"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Đặt câu với từ ngữ em tìm được ở bài tập 1.</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itle 4">
            <a:extLst>
              <a:ext uri="{FF2B5EF4-FFF2-40B4-BE49-F238E27FC236}">
                <a16:creationId xmlns="" xmlns:a16="http://schemas.microsoft.com/office/drawing/2014/main" id="{5F6FC191-815C-43C7-87D0-9EC7100B4FE7}"/>
              </a:ext>
            </a:extLst>
          </p:cNvPr>
          <p:cNvSpPr txBox="1">
            <a:spLocks/>
          </p:cNvSpPr>
          <p:nvPr/>
        </p:nvSpPr>
        <p:spPr>
          <a:xfrm>
            <a:off x="1978378" y="5293693"/>
            <a:ext cx="1069904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 </a:t>
            </a:r>
            <a:r>
              <a:rPr lang="en-US" sz="3600" dirty="0" err="1">
                <a:latin typeface="Arial-Rounded" panose="020B0500000000000000" pitchFamily="34" charset="0"/>
                <a:ea typeface="Arial-Rounded" panose="020B0500000000000000" pitchFamily="34" charset="0"/>
                <a:cs typeface="Arial-Rounded" panose="020B0500000000000000" pitchFamily="34" charset="0"/>
              </a:rPr>
              <a:t>Bé</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Xoài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đáng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yêu</a:t>
            </a:r>
            <a:r>
              <a:rPr lang="en-US" sz="3600" dirty="0">
                <a:latin typeface="Arial-Rounded" panose="020B0500000000000000" pitchFamily="34" charset="0"/>
                <a:ea typeface="Arial-Rounded" panose="020B0500000000000000" pitchFamily="34" charset="0"/>
                <a:cs typeface="Arial-Rounded" panose="020B0500000000000000"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18"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19400" y="1401445"/>
            <a:ext cx="611251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534460" y="1556684"/>
              <a:ext cx="1052202"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3</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400" advClick="0" advTm="3713">
        <p14:ripple/>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Viết</a:t>
            </a:r>
          </a:p>
        </p:txBody>
      </p:sp>
    </p:spTree>
  </p:cSld>
  <p:clrMapOvr>
    <a:masterClrMapping/>
  </p:clrMapOvr>
  <p:transition advClick="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19" y="49181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240654" y="3006461"/>
            <a:ext cx="4152249"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Khởi</a:t>
            </a:r>
            <a:r>
              <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động</a:t>
            </a:r>
            <a:endPar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2050" name="Picture 2" descr="在走动的火车 852x480 | Pics, Animation, Trave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804072" y="2728265"/>
            <a:ext cx="7818554" cy="44048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5"/>
                                        </p:tgtEl>
                                      </p:cBhvr>
                                    </p:animEffect>
                                    <p:animScale>
                                      <p:cBhvr>
                                        <p:cTn id="61"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 Box 1"/>
          <p:cNvSpPr txBox="1"/>
          <p:nvPr/>
        </p:nvSpPr>
        <p:spPr>
          <a:xfrm>
            <a:off x="4502890" y="772856"/>
            <a:ext cx="5550747" cy="5693866"/>
          </a:xfrm>
          <a:prstGeom prst="rect">
            <a:avLst/>
          </a:prstGeom>
          <a:noFill/>
        </p:spPr>
        <p:txBody>
          <a:bodyPr wrap="square" rtlCol="0">
            <a:spAutoFit/>
          </a:bodyPr>
          <a:lstStyle/>
          <a:p>
            <a:pPr lvl="0">
              <a:defRPr/>
            </a:pPr>
            <a:r>
              <a:rPr lang="vi-VN" sz="2800" dirty="0">
                <a:solidFill>
                  <a:srgbClr val="000000"/>
                </a:solidFill>
                <a:latin typeface="HP001 4 hang 1 ô ly" panose="020B0603050302020204" charset="0"/>
                <a:cs typeface="HP001 4 hang 1 ô ly" panose="020B0603050302020204" charset="0"/>
              </a:rPr>
              <a:t>Mẹ, mẹ ơi em bé</a:t>
            </a:r>
          </a:p>
          <a:p>
            <a:pPr lvl="0">
              <a:defRPr/>
            </a:pPr>
            <a:r>
              <a:rPr lang="vi-VN" sz="2800" dirty="0">
                <a:solidFill>
                  <a:srgbClr val="000000"/>
                </a:solidFill>
                <a:latin typeface="HP001 4 hang 1 ô ly" panose="020B0603050302020204" charset="0"/>
                <a:cs typeface="HP001 4 hang 1 ô ly" panose="020B0603050302020204" charset="0"/>
              </a:rPr>
              <a:t>Từ đâu đến nhà ta</a:t>
            </a:r>
          </a:p>
          <a:p>
            <a:pPr lvl="0">
              <a:defRPr/>
            </a:pPr>
            <a:r>
              <a:rPr lang="vi-VN" sz="2800" dirty="0">
                <a:solidFill>
                  <a:srgbClr val="000000"/>
                </a:solidFill>
                <a:latin typeface="HP001 4 hang 1 ô ly" panose="020B0603050302020204" charset="0"/>
                <a:cs typeface="HP001 4 hang 1 ô ly" panose="020B0603050302020204" charset="0"/>
              </a:rPr>
              <a:t>Nụ cười như tia nắng</a:t>
            </a:r>
          </a:p>
          <a:p>
            <a:pPr lvl="0">
              <a:defRPr/>
            </a:pPr>
            <a:r>
              <a:rPr lang="vi-VN" sz="2800" dirty="0">
                <a:solidFill>
                  <a:srgbClr val="000000"/>
                </a:solidFill>
                <a:latin typeface="HP001 4 hang 1 ô ly" panose="020B0603050302020204" charset="0"/>
                <a:cs typeface="HP001 4 hang 1 ô ly" panose="020B0603050302020204" charset="0"/>
              </a:rPr>
              <a:t>Bàn tay như nụ hoa</a:t>
            </a:r>
          </a:p>
          <a:p>
            <a:pPr lvl="0">
              <a:defRPr/>
            </a:pPr>
            <a:r>
              <a:rPr lang="vi-VN" sz="2800" dirty="0">
                <a:solidFill>
                  <a:srgbClr val="000000"/>
                </a:solidFill>
                <a:latin typeface="HP001 4 hang 1 ô ly" panose="020B0603050302020204" charset="0"/>
                <a:cs typeface="HP001 4 hang 1 ô ly" panose="020B0603050302020204" charset="0"/>
              </a:rPr>
              <a:t>Bước chân đi lẫm chẫm</a:t>
            </a:r>
          </a:p>
          <a:p>
            <a:pPr lvl="0">
              <a:defRPr/>
            </a:pPr>
            <a:r>
              <a:rPr lang="vi-VN" sz="2800" dirty="0">
                <a:solidFill>
                  <a:srgbClr val="000000"/>
                </a:solidFill>
                <a:latin typeface="HP001 4 hang 1 ô ly" panose="020B0603050302020204" charset="0"/>
                <a:cs typeface="HP001 4 hang 1 ô ly" panose="020B0603050302020204" charset="0"/>
              </a:rPr>
              <a:t>Tiếng cười vang sân nhà?</a:t>
            </a:r>
          </a:p>
          <a:p>
            <a:pPr lvl="0">
              <a:defRPr/>
            </a:pPr>
            <a:endParaRPr lang="vi-VN" sz="2800" dirty="0">
              <a:solidFill>
                <a:srgbClr val="000000"/>
              </a:solidFill>
              <a:latin typeface="HP001 4 hang 1 ô ly" panose="020B0603050302020204" charset="0"/>
              <a:cs typeface="HP001 4 hang 1 ô ly" panose="020B0603050302020204" charset="0"/>
            </a:endParaRPr>
          </a:p>
          <a:p>
            <a:pPr lvl="0">
              <a:defRPr/>
            </a:pPr>
            <a:r>
              <a:rPr lang="vi-VN" sz="2800" dirty="0">
                <a:solidFill>
                  <a:srgbClr val="000000"/>
                </a:solidFill>
                <a:latin typeface="HP001 4 hang 1 ô ly" panose="020B0603050302020204" charset="0"/>
                <a:cs typeface="HP001 4 hang 1 ô ly" panose="020B0603050302020204" charset="0"/>
              </a:rPr>
              <a:t>Hay bé từ sao xuống</a:t>
            </a:r>
          </a:p>
          <a:p>
            <a:pPr lvl="0">
              <a:defRPr/>
            </a:pPr>
            <a:r>
              <a:rPr lang="vi-VN" sz="2800" dirty="0">
                <a:solidFill>
                  <a:srgbClr val="000000"/>
                </a:solidFill>
                <a:latin typeface="HP001 4 hang 1 ô ly" panose="020B0603050302020204" charset="0"/>
                <a:cs typeface="HP001 4 hang 1 ô ly" panose="020B0603050302020204" charset="0"/>
              </a:rPr>
              <a:t>Hay từ biển bước lên</a:t>
            </a:r>
          </a:p>
          <a:p>
            <a:pPr lvl="0">
              <a:defRPr/>
            </a:pPr>
            <a:r>
              <a:rPr lang="vi-VN" sz="2800" dirty="0">
                <a:solidFill>
                  <a:srgbClr val="000000"/>
                </a:solidFill>
                <a:latin typeface="HP001 4 hang 1 ô ly" panose="020B0603050302020204" charset="0"/>
                <a:cs typeface="HP001 4 hang 1 ô ly" panose="020B0603050302020204" charset="0"/>
              </a:rPr>
              <a:t>Hay bé trong quả nhãn</a:t>
            </a:r>
          </a:p>
          <a:p>
            <a:pPr lvl="0">
              <a:defRPr/>
            </a:pPr>
            <a:r>
              <a:rPr lang="vi-VN" sz="2800" dirty="0">
                <a:solidFill>
                  <a:srgbClr val="000000"/>
                </a:solidFill>
                <a:latin typeface="HP001 4 hang 1 ô ly" panose="020B0603050302020204" charset="0"/>
                <a:cs typeface="HP001 4 hang 1 ô ly" panose="020B0603050302020204" charset="0"/>
              </a:rPr>
              <a:t>Ông trồng cạnh hàng hiên?</a:t>
            </a:r>
          </a:p>
          <a:p>
            <a:pPr lvl="0">
              <a:defRPr/>
            </a:pPr>
            <a:endParaRPr lang="vi-VN" sz="2800" dirty="0">
              <a:solidFill>
                <a:srgbClr val="000000"/>
              </a:solidFill>
              <a:latin typeface="HP001 4 hang 1 ô ly" panose="020B0603050302020204" charset="0"/>
              <a:cs typeface="HP001 4 hang 1 ô ly" panose="020B0603050302020204" charset="0"/>
            </a:endParaRPr>
          </a:p>
          <a:p>
            <a:pPr lvl="0">
              <a:defRPr/>
            </a:pPr>
            <a:endParaRPr lang="vi-VN" sz="2800" dirty="0">
              <a:solidFill>
                <a:srgbClr val="000000"/>
              </a:solidFill>
              <a:latin typeface="HP001 4 hang 1 ô ly" panose="020B0603050302020204" charset="0"/>
              <a:cs typeface="HP001 4 hang 1 ô ly" panose="020B0603050302020204" charset="0"/>
            </a:endParaRPr>
          </a:p>
        </p:txBody>
      </p:sp>
      <p:sp>
        <p:nvSpPr>
          <p:cNvPr id="3" name="Rounded Rectangle 1">
            <a:extLst>
              <a:ext uri="{FF2B5EF4-FFF2-40B4-BE49-F238E27FC236}">
                <a16:creationId xmlns="" xmlns:a16="http://schemas.microsoft.com/office/drawing/2014/main" id="{CBEBA727-938B-4B9B-BA0D-4137C430FDFB}"/>
              </a:ext>
            </a:extLst>
          </p:cNvPr>
          <p:cNvSpPr/>
          <p:nvPr/>
        </p:nvSpPr>
        <p:spPr>
          <a:xfrm>
            <a:off x="1027430" y="548433"/>
            <a:ext cx="2709192"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Nghe –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A0A4AF36-1B93-4BC6-B6DC-3F7D6D18F3D6}"/>
              </a:ext>
            </a:extLst>
          </p:cNvPr>
          <p:cNvSpPr txBox="1"/>
          <p:nvPr/>
        </p:nvSpPr>
        <p:spPr>
          <a:xfrm>
            <a:off x="985652" y="201881"/>
            <a:ext cx="8146473" cy="523220"/>
          </a:xfrm>
          <a:prstGeom prst="rect">
            <a:avLst/>
          </a:prstGeom>
          <a:noFill/>
        </p:spPr>
        <p:txBody>
          <a:bodyPr wrap="square" rtlCol="0">
            <a:spAutoFit/>
          </a:bodyPr>
          <a:lstStyle/>
          <a:p>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2.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Chọn</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iên</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yên</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hoặc</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uyên</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thay</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cho</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ô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vuông</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 xmlns:a16="http://schemas.microsoft.com/office/drawing/2014/main" id="{C12036E4-9E21-40F0-B06A-F6DA3478D125}"/>
              </a:ext>
            </a:extLst>
          </p:cNvPr>
          <p:cNvPicPr>
            <a:picLocks noChangeAspect="1"/>
          </p:cNvPicPr>
          <p:nvPr/>
        </p:nvPicPr>
        <p:blipFill>
          <a:blip r:embed="rId3"/>
          <a:stretch>
            <a:fillRect/>
          </a:stretch>
        </p:blipFill>
        <p:spPr>
          <a:xfrm>
            <a:off x="1840676" y="1151906"/>
            <a:ext cx="7433954" cy="1947554"/>
          </a:xfrm>
          <a:prstGeom prst="rect">
            <a:avLst/>
          </a:prstGeom>
        </p:spPr>
      </p:pic>
      <p:sp>
        <p:nvSpPr>
          <p:cNvPr id="6" name="Rectangle 5">
            <a:extLst>
              <a:ext uri="{FF2B5EF4-FFF2-40B4-BE49-F238E27FC236}">
                <a16:creationId xmlns="" xmlns:a16="http://schemas.microsoft.com/office/drawing/2014/main" id="{07652506-7BF5-4C20-90D8-BBFB88ECFC57}"/>
              </a:ext>
            </a:extLst>
          </p:cNvPr>
          <p:cNvSpPr/>
          <p:nvPr/>
        </p:nvSpPr>
        <p:spPr>
          <a:xfrm>
            <a:off x="3519815" y="763600"/>
            <a:ext cx="615402" cy="42680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err="1">
                <a:latin typeface="Arial-Rounded" panose="020B0500000000000000" pitchFamily="34" charset="0"/>
                <a:ea typeface="Arial-Rounded" panose="020B0500000000000000" pitchFamily="34" charset="0"/>
                <a:cs typeface="Arial-Rounded" panose="020B0500000000000000" pitchFamily="34" charset="0"/>
              </a:rPr>
              <a:t>iên</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a:extLst>
              <a:ext uri="{FF2B5EF4-FFF2-40B4-BE49-F238E27FC236}">
                <a16:creationId xmlns="" xmlns:a16="http://schemas.microsoft.com/office/drawing/2014/main" id="{A1FB0548-5CBF-47B8-B656-DB75E23C3D86}"/>
              </a:ext>
            </a:extLst>
          </p:cNvPr>
          <p:cNvSpPr/>
          <p:nvPr/>
        </p:nvSpPr>
        <p:spPr>
          <a:xfrm>
            <a:off x="5735782" y="1523974"/>
            <a:ext cx="510639" cy="42680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dirty="0" err="1">
                <a:latin typeface="Arial-Rounded" panose="020B0500000000000000" pitchFamily="34" charset="0"/>
                <a:ea typeface="Arial-Rounded" panose="020B0500000000000000" pitchFamily="34" charset="0"/>
                <a:cs typeface="Arial-Rounded" panose="020B0500000000000000" pitchFamily="34" charset="0"/>
              </a:rPr>
              <a:t>yên</a:t>
            </a:r>
            <a:endParaRPr lang="en-US" sz="1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7">
            <a:extLst>
              <a:ext uri="{FF2B5EF4-FFF2-40B4-BE49-F238E27FC236}">
                <a16:creationId xmlns="" xmlns:a16="http://schemas.microsoft.com/office/drawing/2014/main" id="{C85AEE0A-28C8-4F1D-81B6-1CB8DE1D8790}"/>
              </a:ext>
            </a:extLst>
          </p:cNvPr>
          <p:cNvSpPr/>
          <p:nvPr/>
        </p:nvSpPr>
        <p:spPr>
          <a:xfrm>
            <a:off x="4465122" y="3002195"/>
            <a:ext cx="736269" cy="42680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dirty="0" err="1">
                <a:latin typeface="Arial-Rounded" panose="020B0500000000000000" pitchFamily="34" charset="0"/>
                <a:ea typeface="Arial-Rounded" panose="020B0500000000000000" pitchFamily="34" charset="0"/>
                <a:cs typeface="Arial-Rounded" panose="020B0500000000000000" pitchFamily="34" charset="0"/>
              </a:rPr>
              <a:t>uyên</a:t>
            </a:r>
            <a:endParaRPr lang="en-US" sz="16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00469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A0A4AF36-1B93-4BC6-B6DC-3F7D6D18F3D6}"/>
              </a:ext>
            </a:extLst>
          </p:cNvPr>
          <p:cNvSpPr txBox="1"/>
          <p:nvPr/>
        </p:nvSpPr>
        <p:spPr>
          <a:xfrm>
            <a:off x="985652" y="201881"/>
            <a:ext cx="8146473" cy="523220"/>
          </a:xfrm>
          <a:prstGeom prst="rect">
            <a:avLst/>
          </a:prstGeom>
          <a:noFill/>
        </p:spPr>
        <p:txBody>
          <a:bodyPr wrap="square" rtlCol="0">
            <a:spAutoFit/>
          </a:bodyPr>
          <a:lstStyle/>
          <a:p>
            <a:pPr lvl="0"/>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3.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Chọn</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hoặc</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b</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 xmlns:a16="http://schemas.microsoft.com/office/drawing/2014/main" id="{A8602A93-6493-4718-8619-B7C74E061025}"/>
              </a:ext>
            </a:extLst>
          </p:cNvPr>
          <p:cNvPicPr>
            <a:picLocks noChangeAspect="1"/>
          </p:cNvPicPr>
          <p:nvPr/>
        </p:nvPicPr>
        <p:blipFill>
          <a:blip r:embed="rId3"/>
          <a:stretch>
            <a:fillRect/>
          </a:stretch>
        </p:blipFill>
        <p:spPr>
          <a:xfrm>
            <a:off x="1793175" y="1899494"/>
            <a:ext cx="8514608" cy="2482501"/>
          </a:xfrm>
          <a:prstGeom prst="rect">
            <a:avLst/>
          </a:prstGeom>
        </p:spPr>
      </p:pic>
      <p:sp>
        <p:nvSpPr>
          <p:cNvPr id="11" name="Rectangle 10">
            <a:extLst>
              <a:ext uri="{FF2B5EF4-FFF2-40B4-BE49-F238E27FC236}">
                <a16:creationId xmlns="" xmlns:a16="http://schemas.microsoft.com/office/drawing/2014/main" id="{56036B5B-D0F4-42BB-817A-06C53BAA45D0}"/>
              </a:ext>
            </a:extLst>
          </p:cNvPr>
          <p:cNvSpPr/>
          <p:nvPr/>
        </p:nvSpPr>
        <p:spPr>
          <a:xfrm>
            <a:off x="5058888" y="1508166"/>
            <a:ext cx="700644" cy="39132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err="1">
                <a:latin typeface="Arial-Rounded" panose="020B0500000000000000" pitchFamily="34" charset="0"/>
                <a:ea typeface="Arial-Rounded" panose="020B0500000000000000" pitchFamily="34" charset="0"/>
                <a:cs typeface="Arial-Rounded" panose="020B0500000000000000" pitchFamily="34" charset="0"/>
              </a:rPr>
              <a:t>dắt</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a:extLst>
              <a:ext uri="{FF2B5EF4-FFF2-40B4-BE49-F238E27FC236}">
                <a16:creationId xmlns="" xmlns:a16="http://schemas.microsoft.com/office/drawing/2014/main" id="{3876D20C-471A-47C1-9954-05BECF65EF88}"/>
              </a:ext>
            </a:extLst>
          </p:cNvPr>
          <p:cNvSpPr/>
          <p:nvPr/>
        </p:nvSpPr>
        <p:spPr>
          <a:xfrm>
            <a:off x="7042067" y="2612571"/>
            <a:ext cx="700644" cy="39132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err="1">
                <a:latin typeface="Arial-Rounded" panose="020B0500000000000000" pitchFamily="34" charset="0"/>
                <a:ea typeface="Arial-Rounded" panose="020B0500000000000000" pitchFamily="34" charset="0"/>
                <a:cs typeface="Arial-Rounded" panose="020B0500000000000000" pitchFamily="34" charset="0"/>
              </a:rPr>
              <a:t>rắt</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 xmlns:a16="http://schemas.microsoft.com/office/drawing/2014/main" id="{791CAB68-BE29-4E2A-8C82-96926E8F31A7}"/>
              </a:ext>
            </a:extLst>
          </p:cNvPr>
          <p:cNvSpPr/>
          <p:nvPr/>
        </p:nvSpPr>
        <p:spPr>
          <a:xfrm>
            <a:off x="5332020" y="2878223"/>
            <a:ext cx="700644" cy="39132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err="1">
                <a:latin typeface="Arial-Rounded" panose="020B0500000000000000" pitchFamily="34" charset="0"/>
                <a:ea typeface="Arial-Rounded" panose="020B0500000000000000" pitchFamily="34" charset="0"/>
                <a:cs typeface="Arial-Rounded" panose="020B0500000000000000" pitchFamily="34" charset="0"/>
              </a:rPr>
              <a:t>reo</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 xmlns:a16="http://schemas.microsoft.com/office/drawing/2014/main" id="{F64A086D-46C2-4143-BC34-DBAAA3BA56A4}"/>
              </a:ext>
            </a:extLst>
          </p:cNvPr>
          <p:cNvSpPr/>
          <p:nvPr/>
        </p:nvSpPr>
        <p:spPr>
          <a:xfrm>
            <a:off x="6840187" y="4186331"/>
            <a:ext cx="902524" cy="39132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err="1">
                <a:latin typeface="Arial-Rounded" panose="020B0500000000000000" pitchFamily="34" charset="0"/>
                <a:ea typeface="Arial-Rounded" panose="020B0500000000000000" pitchFamily="34" charset="0"/>
                <a:cs typeface="Arial-Rounded" panose="020B0500000000000000" pitchFamily="34" charset="0"/>
              </a:rPr>
              <a:t>gieo</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68358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12" grpId="0" animBg="1"/>
      <p:bldP spid="13"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lowchart: Document 8">
            <a:extLst>
              <a:ext uri="{FF2B5EF4-FFF2-40B4-BE49-F238E27FC236}">
                <a16:creationId xmlns="" xmlns:a16="http://schemas.microsoft.com/office/drawing/2014/main" id="{D12DDE76-C203-4047-9998-63900085B5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38175" y="0"/>
            <a:ext cx="3248025" cy="3400426"/>
          </a:xfrm>
          <a:prstGeom prst="flowChartDocument">
            <a:avLst/>
          </a:prstGeom>
          <a:solidFill>
            <a:srgbClr val="5B81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 xmlns:a16="http://schemas.microsoft.com/office/drawing/2014/main" id="{1D380A03-8729-4851-880B-EE5EB567FAC9}"/>
              </a:ext>
            </a:extLst>
          </p:cNvPr>
          <p:cNvSpPr txBox="1"/>
          <p:nvPr/>
        </p:nvSpPr>
        <p:spPr>
          <a:xfrm>
            <a:off x="838200" y="171162"/>
            <a:ext cx="3048000" cy="2371148"/>
          </a:xfrm>
          <a:prstGeom prst="rect">
            <a:avLst/>
          </a:prstGeom>
        </p:spPr>
        <p:txBody>
          <a:bodyPr vert="horz" lIns="91440" tIns="45720" rIns="91440" bIns="45720" rtlCol="0" anchor="ctr">
            <a:normAutofit/>
          </a:bodyPr>
          <a:lstStyle/>
          <a:p>
            <a:pPr lvl="0">
              <a:lnSpc>
                <a:spcPct val="90000"/>
              </a:lnSpc>
              <a:spcBef>
                <a:spcPct val="0"/>
              </a:spcBef>
              <a:spcAft>
                <a:spcPts val="600"/>
              </a:spcAft>
            </a:pPr>
            <a:r>
              <a:rPr lang="en-US" sz="3200" kern="12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b. </a:t>
            </a:r>
            <a:r>
              <a:rPr lang="en-US" sz="3200" kern="12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Nhìn</a:t>
            </a:r>
            <a:r>
              <a:rPr lang="en-US" sz="3200" kern="12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3200" kern="12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tranh</a:t>
            </a:r>
            <a:r>
              <a:rPr lang="en-US" sz="3200" kern="12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3200" kern="12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tìm</a:t>
            </a:r>
            <a:r>
              <a:rPr lang="en-US" sz="3200" kern="12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3200" kern="12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từ</a:t>
            </a:r>
            <a:r>
              <a:rPr lang="en-US" sz="3200" kern="12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3200" kern="12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ngữ</a:t>
            </a:r>
            <a:r>
              <a:rPr lang="en-US" sz="3200" kern="12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3200" kern="12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chứa</a:t>
            </a:r>
            <a:r>
              <a:rPr lang="en-US" sz="3200" kern="12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ai </a:t>
            </a:r>
            <a:r>
              <a:rPr lang="en-US" sz="3200" kern="12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hoặc</a:t>
            </a:r>
            <a:r>
              <a:rPr lang="en-US" sz="3200" kern="12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ay</a:t>
            </a:r>
            <a:endParaRPr kumimoji="0" lang="en-US" sz="32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 xmlns:a16="http://schemas.microsoft.com/office/drawing/2014/main" id="{090B0167-7BF2-468E-B8A4-06493AF7E918}"/>
              </a:ext>
            </a:extLst>
          </p:cNvPr>
          <p:cNvPicPr>
            <a:picLocks noChangeAspect="1"/>
          </p:cNvPicPr>
          <p:nvPr/>
        </p:nvPicPr>
        <p:blipFill>
          <a:blip r:embed="rId2"/>
          <a:stretch>
            <a:fillRect/>
          </a:stretch>
        </p:blipFill>
        <p:spPr>
          <a:xfrm>
            <a:off x="6524978" y="639592"/>
            <a:ext cx="5486080" cy="5578816"/>
          </a:xfrm>
          <a:prstGeom prst="rect">
            <a:avLst/>
          </a:prstGeom>
        </p:spPr>
      </p:pic>
      <p:sp>
        <p:nvSpPr>
          <p:cNvPr id="5" name="Rectangle 4">
            <a:extLst>
              <a:ext uri="{FF2B5EF4-FFF2-40B4-BE49-F238E27FC236}">
                <a16:creationId xmlns="" xmlns:a16="http://schemas.microsoft.com/office/drawing/2014/main" id="{FE6429CB-B5C5-4175-8854-5F07F669F3E5}"/>
              </a:ext>
            </a:extLst>
          </p:cNvPr>
          <p:cNvSpPr/>
          <p:nvPr/>
        </p:nvSpPr>
        <p:spPr>
          <a:xfrm>
            <a:off x="5486400" y="3036711"/>
            <a:ext cx="1038578" cy="66604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tay</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7">
            <a:extLst>
              <a:ext uri="{FF2B5EF4-FFF2-40B4-BE49-F238E27FC236}">
                <a16:creationId xmlns="" xmlns:a16="http://schemas.microsoft.com/office/drawing/2014/main" id="{7D908B4E-D1C6-46EF-8148-18CE0582E300}"/>
              </a:ext>
            </a:extLst>
          </p:cNvPr>
          <p:cNvSpPr/>
          <p:nvPr/>
        </p:nvSpPr>
        <p:spPr>
          <a:xfrm>
            <a:off x="10834511" y="496711"/>
            <a:ext cx="1038578" cy="66604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a:latin typeface="Arial-Rounded" panose="020B0500000000000000" pitchFamily="34" charset="0"/>
                <a:ea typeface="Arial-Rounded" panose="020B0500000000000000" pitchFamily="34" charset="0"/>
                <a:cs typeface="Arial-Rounded" panose="020B0500000000000000" pitchFamily="34" charset="0"/>
              </a:rPr>
              <a:t>tai</a:t>
            </a:r>
          </a:p>
        </p:txBody>
      </p:sp>
      <p:sp>
        <p:nvSpPr>
          <p:cNvPr id="10" name="Rectangle 9">
            <a:extLst>
              <a:ext uri="{FF2B5EF4-FFF2-40B4-BE49-F238E27FC236}">
                <a16:creationId xmlns="" xmlns:a16="http://schemas.microsoft.com/office/drawing/2014/main" id="{64EE8D42-B05E-43D3-BD2E-613C99887E64}"/>
              </a:ext>
            </a:extLst>
          </p:cNvPr>
          <p:cNvSpPr/>
          <p:nvPr/>
        </p:nvSpPr>
        <p:spPr>
          <a:xfrm>
            <a:off x="6005689" y="1181459"/>
            <a:ext cx="1038578" cy="66604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vai</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a:extLst>
              <a:ext uri="{FF2B5EF4-FFF2-40B4-BE49-F238E27FC236}">
                <a16:creationId xmlns="" xmlns:a16="http://schemas.microsoft.com/office/drawing/2014/main" id="{E9A20737-C9BC-4782-B4C1-49A7231DC5A3}"/>
              </a:ext>
            </a:extLst>
          </p:cNvPr>
          <p:cNvSpPr/>
          <p:nvPr/>
        </p:nvSpPr>
        <p:spPr>
          <a:xfrm>
            <a:off x="10789355" y="3036710"/>
            <a:ext cx="1038578" cy="66604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váy</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 xmlns:a16="http://schemas.microsoft.com/office/drawing/2014/main" id="{45DD7E9E-30A5-49AD-A8CC-ED361FBC058D}"/>
              </a:ext>
            </a:extLst>
          </p:cNvPr>
          <p:cNvSpPr/>
          <p:nvPr/>
        </p:nvSpPr>
        <p:spPr>
          <a:xfrm>
            <a:off x="10255955" y="5885385"/>
            <a:ext cx="1038578" cy="66604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giày</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463593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randombar(horizont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randombar(horizontal)">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randombar(horizontal)">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8" grpId="0" animBg="1"/>
      <p:bldP spid="10" grpId="0" animBg="1"/>
      <p:bldP spid="12"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19400" y="1401445"/>
            <a:ext cx="611251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534460" y="1556684"/>
              <a:ext cx="1052202"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4</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600" advClick="0" advTm="3713">
        <p14:prism isInverted="1"/>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Luyện</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tập</a:t>
            </a:r>
            <a:endPar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advClick="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F72570B7-C619-4061-BA21-E5DF90B6F2A5}"/>
              </a:ext>
            </a:extLst>
          </p:cNvPr>
          <p:cNvSpPr txBox="1"/>
          <p:nvPr/>
        </p:nvSpPr>
        <p:spPr>
          <a:xfrm>
            <a:off x="1019519" y="500472"/>
            <a:ext cx="8146473" cy="523220"/>
          </a:xfrm>
          <a:prstGeom prst="rect">
            <a:avLst/>
          </a:prstGeom>
          <a:noFill/>
        </p:spPr>
        <p:txBody>
          <a:bodyPr wrap="square" rtlCol="0">
            <a:spAutoFit/>
          </a:bodyPr>
          <a:lstStyle/>
          <a:p>
            <a:pPr lvl="0"/>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1.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Tìm</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từ</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phù</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hợp</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thay</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cho</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ô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vuông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 xmlns:a16="http://schemas.microsoft.com/office/drawing/2014/main" id="{162182E9-17C6-434E-A491-D3666A38566B}"/>
              </a:ext>
            </a:extLst>
          </p:cNvPr>
          <p:cNvPicPr>
            <a:picLocks noChangeAspect="1"/>
          </p:cNvPicPr>
          <p:nvPr/>
        </p:nvPicPr>
        <p:blipFill>
          <a:blip r:embed="rId2"/>
          <a:stretch>
            <a:fillRect/>
          </a:stretch>
        </p:blipFill>
        <p:spPr>
          <a:xfrm>
            <a:off x="3273778" y="1738490"/>
            <a:ext cx="4504266" cy="2523948"/>
          </a:xfrm>
          <a:prstGeom prst="rect">
            <a:avLst/>
          </a:prstGeom>
        </p:spPr>
      </p:pic>
      <p:sp>
        <p:nvSpPr>
          <p:cNvPr id="8" name="Rectangle 7">
            <a:extLst>
              <a:ext uri="{FF2B5EF4-FFF2-40B4-BE49-F238E27FC236}">
                <a16:creationId xmlns="" xmlns:a16="http://schemas.microsoft.com/office/drawing/2014/main" id="{BE99E070-8B9A-4BF2-9E14-B0592AC64633}"/>
              </a:ext>
            </a:extLst>
          </p:cNvPr>
          <p:cNvSpPr/>
          <p:nvPr/>
        </p:nvSpPr>
        <p:spPr>
          <a:xfrm>
            <a:off x="7055556" y="1738491"/>
            <a:ext cx="993422" cy="451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Cậu</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a:extLst>
              <a:ext uri="{FF2B5EF4-FFF2-40B4-BE49-F238E27FC236}">
                <a16:creationId xmlns="" xmlns:a16="http://schemas.microsoft.com/office/drawing/2014/main" id="{938C4D41-2054-4862-8B35-CF8E9DAE2B11}"/>
              </a:ext>
            </a:extLst>
          </p:cNvPr>
          <p:cNvSpPr/>
          <p:nvPr/>
        </p:nvSpPr>
        <p:spPr>
          <a:xfrm>
            <a:off x="6920089" y="2381958"/>
            <a:ext cx="993422" cy="451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Chú</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a:extLst>
              <a:ext uri="{FF2B5EF4-FFF2-40B4-BE49-F238E27FC236}">
                <a16:creationId xmlns="" xmlns:a16="http://schemas.microsoft.com/office/drawing/2014/main" id="{371F5B1C-F02E-4195-9FCB-F1D62E3A3B27}"/>
              </a:ext>
            </a:extLst>
          </p:cNvPr>
          <p:cNvSpPr/>
          <p:nvPr/>
        </p:nvSpPr>
        <p:spPr>
          <a:xfrm>
            <a:off x="6987823" y="3096421"/>
            <a:ext cx="993422" cy="451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Dì</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a:extLst>
              <a:ext uri="{FF2B5EF4-FFF2-40B4-BE49-F238E27FC236}">
                <a16:creationId xmlns="" xmlns:a16="http://schemas.microsoft.com/office/drawing/2014/main" id="{5F0B8D26-1369-4AB8-9DDC-BF88FDA254DC}"/>
              </a:ext>
            </a:extLst>
          </p:cNvPr>
          <p:cNvSpPr/>
          <p:nvPr/>
        </p:nvSpPr>
        <p:spPr>
          <a:xfrm>
            <a:off x="6920089" y="3716562"/>
            <a:ext cx="993422" cy="451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Cô</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140162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animBg="1"/>
      <p:bldP spid="10"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Text&#10;&#10;Description automatically generated with medium confidence">
            <a:extLst>
              <a:ext uri="{FF2B5EF4-FFF2-40B4-BE49-F238E27FC236}">
                <a16:creationId xmlns="" xmlns:a16="http://schemas.microsoft.com/office/drawing/2014/main" id="{BE8528CF-8636-4808-8972-2BE2F7D6034E}"/>
              </a:ext>
            </a:extLst>
          </p:cNvPr>
          <p:cNvPicPr>
            <a:picLocks noGrp="1" noChangeAspect="1"/>
          </p:cNvPicPr>
          <p:nvPr>
            <p:ph idx="1"/>
          </p:nvPr>
        </p:nvPicPr>
        <p:blipFill>
          <a:blip r:embed="rId2"/>
          <a:stretch>
            <a:fillRect/>
          </a:stretch>
        </p:blipFill>
        <p:spPr>
          <a:xfrm>
            <a:off x="1783644" y="1693334"/>
            <a:ext cx="7620000" cy="2517422"/>
          </a:xfrm>
          <a:prstGeom prst="rect">
            <a:avLst/>
          </a:prstGeom>
        </p:spPr>
      </p:pic>
      <p:sp>
        <p:nvSpPr>
          <p:cNvPr id="4" name="TextBox 3">
            <a:extLst>
              <a:ext uri="{FF2B5EF4-FFF2-40B4-BE49-F238E27FC236}">
                <a16:creationId xmlns="" xmlns:a16="http://schemas.microsoft.com/office/drawing/2014/main" id="{236EAE25-D359-4726-A827-5A99C5011126}"/>
              </a:ext>
            </a:extLst>
          </p:cNvPr>
          <p:cNvSpPr txBox="1"/>
          <p:nvPr/>
        </p:nvSpPr>
        <p:spPr>
          <a:xfrm>
            <a:off x="1019518" y="500472"/>
            <a:ext cx="10166223" cy="523220"/>
          </a:xfrm>
          <a:prstGeom prst="rect">
            <a:avLst/>
          </a:prstGeom>
          <a:noFill/>
        </p:spPr>
        <p:txBody>
          <a:bodyPr wrap="square" rtlCol="0">
            <a:spAutoFit/>
          </a:bodyPr>
          <a:lstStyle/>
          <a:p>
            <a:pPr lvl="0">
              <a:spcAft>
                <a:spcPts val="600"/>
              </a:spcAft>
            </a:pP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2.Tìm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các</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từ</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ngữ</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chỉ</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đặc</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điểm</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thơ</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dưới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đây</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8" name="Straight Connector 7">
            <a:extLst>
              <a:ext uri="{FF2B5EF4-FFF2-40B4-BE49-F238E27FC236}">
                <a16:creationId xmlns="" xmlns:a16="http://schemas.microsoft.com/office/drawing/2014/main" id="{48625EE0-BAA9-4FB1-AA1B-F4405E04FCFC}"/>
              </a:ext>
            </a:extLst>
          </p:cNvPr>
          <p:cNvCxnSpPr/>
          <p:nvPr/>
        </p:nvCxnSpPr>
        <p:spPr>
          <a:xfrm>
            <a:off x="3070578" y="3206044"/>
            <a:ext cx="846667" cy="0"/>
          </a:xfrm>
          <a:prstGeom prst="line">
            <a:avLst/>
          </a:prstGeom>
          <a:ln w="57150">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9" name="Straight Connector 8">
            <a:extLst>
              <a:ext uri="{FF2B5EF4-FFF2-40B4-BE49-F238E27FC236}">
                <a16:creationId xmlns="" xmlns:a16="http://schemas.microsoft.com/office/drawing/2014/main" id="{9B0FA054-46FF-4C5B-994A-FAEFBF169D29}"/>
              </a:ext>
            </a:extLst>
          </p:cNvPr>
          <p:cNvCxnSpPr/>
          <p:nvPr/>
        </p:nvCxnSpPr>
        <p:spPr>
          <a:xfrm>
            <a:off x="3138311" y="3736622"/>
            <a:ext cx="846667" cy="0"/>
          </a:xfrm>
          <a:prstGeom prst="line">
            <a:avLst/>
          </a:prstGeom>
          <a:ln w="57150">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10" name="Straight Connector 9">
            <a:extLst>
              <a:ext uri="{FF2B5EF4-FFF2-40B4-BE49-F238E27FC236}">
                <a16:creationId xmlns="" xmlns:a16="http://schemas.microsoft.com/office/drawing/2014/main" id="{EAE03D25-689C-4AFC-AB8B-637152023D44}"/>
              </a:ext>
            </a:extLst>
          </p:cNvPr>
          <p:cNvCxnSpPr>
            <a:cxnSpLocks/>
          </p:cNvCxnSpPr>
          <p:nvPr/>
        </p:nvCxnSpPr>
        <p:spPr>
          <a:xfrm>
            <a:off x="7608711" y="3194755"/>
            <a:ext cx="541867" cy="0"/>
          </a:xfrm>
          <a:prstGeom prst="line">
            <a:avLst/>
          </a:prstGeom>
          <a:ln w="57150">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12" name="Straight Connector 11">
            <a:extLst>
              <a:ext uri="{FF2B5EF4-FFF2-40B4-BE49-F238E27FC236}">
                <a16:creationId xmlns="" xmlns:a16="http://schemas.microsoft.com/office/drawing/2014/main" id="{51477F71-F252-4F3A-AC46-977A31A15311}"/>
              </a:ext>
            </a:extLst>
          </p:cNvPr>
          <p:cNvCxnSpPr>
            <a:cxnSpLocks/>
          </p:cNvCxnSpPr>
          <p:nvPr/>
        </p:nvCxnSpPr>
        <p:spPr>
          <a:xfrm>
            <a:off x="7857066" y="3736621"/>
            <a:ext cx="541867" cy="0"/>
          </a:xfrm>
          <a:prstGeom prst="line">
            <a:avLst/>
          </a:prstGeom>
          <a:ln w="57150">
            <a:solidFill>
              <a:srgbClr val="FF000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05695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3A0B3B21-3441-443B-90DD-08C8930A141A}"/>
              </a:ext>
            </a:extLst>
          </p:cNvPr>
          <p:cNvSpPr txBox="1"/>
          <p:nvPr/>
        </p:nvSpPr>
        <p:spPr>
          <a:xfrm>
            <a:off x="1019519" y="500472"/>
            <a:ext cx="10316536" cy="523220"/>
          </a:xfrm>
          <a:prstGeom prst="rect">
            <a:avLst/>
          </a:prstGeom>
          <a:noFill/>
        </p:spPr>
        <p:txBody>
          <a:bodyPr wrap="square" rtlCol="0">
            <a:spAutoFit/>
          </a:bodyPr>
          <a:lstStyle/>
          <a:p>
            <a:pPr lvl="0">
              <a:spcAft>
                <a:spcPts val="600"/>
              </a:spcAft>
            </a:pP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3.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Kết</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hợp</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cột</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với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cột</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B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tạo</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thành</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nêu</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đặc</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điểm</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 xmlns:a16="http://schemas.microsoft.com/office/drawing/2014/main" id="{6F10C9BB-1D55-4E88-BE77-2BA7CC559CEC}"/>
              </a:ext>
            </a:extLst>
          </p:cNvPr>
          <p:cNvPicPr>
            <a:picLocks noChangeAspect="1"/>
          </p:cNvPicPr>
          <p:nvPr/>
        </p:nvPicPr>
        <p:blipFill>
          <a:blip r:embed="rId2"/>
          <a:stretch>
            <a:fillRect/>
          </a:stretch>
        </p:blipFill>
        <p:spPr>
          <a:xfrm>
            <a:off x="2528887" y="2243137"/>
            <a:ext cx="7134225" cy="2371725"/>
          </a:xfrm>
          <a:prstGeom prst="rect">
            <a:avLst/>
          </a:prstGeom>
        </p:spPr>
      </p:pic>
      <p:cxnSp>
        <p:nvCxnSpPr>
          <p:cNvPr id="9" name="Straight Arrow Connector 8">
            <a:extLst>
              <a:ext uri="{FF2B5EF4-FFF2-40B4-BE49-F238E27FC236}">
                <a16:creationId xmlns="" xmlns:a16="http://schemas.microsoft.com/office/drawing/2014/main" id="{CE9DE5C1-04B5-468A-A8A3-0B1836355BD9}"/>
              </a:ext>
            </a:extLst>
          </p:cNvPr>
          <p:cNvCxnSpPr/>
          <p:nvPr/>
        </p:nvCxnSpPr>
        <p:spPr>
          <a:xfrm>
            <a:off x="5892800" y="2889956"/>
            <a:ext cx="1174044" cy="135466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1" name="Straight Arrow Connector 10">
            <a:extLst>
              <a:ext uri="{FF2B5EF4-FFF2-40B4-BE49-F238E27FC236}">
                <a16:creationId xmlns="" xmlns:a16="http://schemas.microsoft.com/office/drawing/2014/main" id="{018F4970-3948-4B66-8A0D-39F316366EBE}"/>
              </a:ext>
            </a:extLst>
          </p:cNvPr>
          <p:cNvCxnSpPr/>
          <p:nvPr/>
        </p:nvCxnSpPr>
        <p:spPr>
          <a:xfrm flipV="1">
            <a:off x="5892800" y="2889956"/>
            <a:ext cx="1174044" cy="72248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a:extLst>
              <a:ext uri="{FF2B5EF4-FFF2-40B4-BE49-F238E27FC236}">
                <a16:creationId xmlns="" xmlns:a16="http://schemas.microsoft.com/office/drawing/2014/main" id="{C715DAFC-5AED-461D-9E31-F434DD0F2FA6}"/>
              </a:ext>
            </a:extLst>
          </p:cNvPr>
          <p:cNvCxnSpPr/>
          <p:nvPr/>
        </p:nvCxnSpPr>
        <p:spPr>
          <a:xfrm flipV="1">
            <a:off x="5892800" y="3429000"/>
            <a:ext cx="1174044" cy="81562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556251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ppt_x"/>
                                          </p:val>
                                        </p:tav>
                                        <p:tav tm="100000">
                                          <p:val>
                                            <p:strVal val="#ppt_x"/>
                                          </p:val>
                                        </p:tav>
                                      </p:tavLst>
                                    </p:anim>
                                    <p:anim calcmode="lin" valueType="num">
                                      <p:cBhvr additive="base">
                                        <p:cTn id="3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Luyện</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viết</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đoạn</a:t>
            </a:r>
            <a:endParaRPr kumimoji="0" lang="en-US" sz="96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23988833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bai 26">
            <a:hlinkClick r:id="" action="ppaction://media"/>
            <a:extLst>
              <a:ext uri="{FF2B5EF4-FFF2-40B4-BE49-F238E27FC236}">
                <a16:creationId xmlns="" xmlns:a16="http://schemas.microsoft.com/office/drawing/2014/main" id="{C4C835BA-5B31-493B-B69F-82913925B3A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758811756"/>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2"/>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C01476B8-0DD8-488F-A91B-3BCBA3D700DC}"/>
              </a:ext>
            </a:extLst>
          </p:cNvPr>
          <p:cNvSpPr>
            <a:spLocks noGrp="1"/>
          </p:cNvSpPr>
          <p:nvPr>
            <p:ph idx="1"/>
          </p:nvPr>
        </p:nvSpPr>
        <p:spPr/>
        <p:txBody>
          <a:bodyPr/>
          <a:lstStyle/>
          <a:p>
            <a:pPr marL="0" indent="0">
              <a:buNone/>
            </a:pPr>
            <a:r>
              <a:rPr lang="vi-VN" dirty="0">
                <a:latin typeface="Arial-Rounded" panose="020B0500000000000000" pitchFamily="34" charset="0"/>
                <a:ea typeface="Arial-Rounded" panose="020B0500000000000000" pitchFamily="34" charset="0"/>
                <a:cs typeface="Arial-Rounded" panose="020B0500000000000000" pitchFamily="34" charset="0"/>
              </a:rPr>
              <a:t>Khi tôi còn bé tí tôi ở nhà với ông ngoại cả ngày để bố mẹ đi làm. Ông kể cho tôi nghe rất nhiều chuyện cổ tích. Ông dạy tôi vẽ rất nhiều con vật: voi, hổ, hươu, nai, sóc. Ông còn dạy tôi vẽ cả ông mặt trời, dòng sông, con thuyền. Mỗi khi ông có việc đi đâu, tôi rất nhớ ông và mong ông sớm trở về với tôi.</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 xmlns:a16="http://schemas.microsoft.com/office/drawing/2014/main" id="{01215880-E6B9-4ECA-B101-FB4236F6BE3F}"/>
              </a:ext>
            </a:extLst>
          </p:cNvPr>
          <p:cNvSpPr txBox="1"/>
          <p:nvPr/>
        </p:nvSpPr>
        <p:spPr>
          <a:xfrm>
            <a:off x="1019519" y="500472"/>
            <a:ext cx="8824392" cy="646331"/>
          </a:xfrm>
          <a:prstGeom prst="rect">
            <a:avLst/>
          </a:prstGeom>
          <a:noFill/>
        </p:spPr>
        <p:txBody>
          <a:bodyPr wrap="square" rtlCol="0">
            <a:spAutoFit/>
          </a:bodyPr>
          <a:lstStyle/>
          <a:p>
            <a:pPr lvl="0">
              <a:spcAft>
                <a:spcPts val="600"/>
              </a:spcAft>
            </a:pPr>
            <a:r>
              <a:rPr lang="en-US" sz="3600" noProof="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1. </a:t>
            </a:r>
            <a:r>
              <a:rPr lang="en-US" sz="3600" noProof="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noProof="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noProof="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3600" noProof="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noProof="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văn</a:t>
            </a:r>
            <a:r>
              <a:rPr lang="en-US" sz="3600" noProof="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noProof="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sau</a:t>
            </a:r>
            <a:r>
              <a:rPr lang="en-US" sz="3600" noProof="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noProof="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và</a:t>
            </a:r>
            <a:r>
              <a:rPr lang="en-US" sz="3600" noProof="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noProof="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trả</a:t>
            </a:r>
            <a:r>
              <a:rPr lang="en-US" sz="3600" noProof="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noProof="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3600" noProof="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noProof="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noProof="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noProof="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hỏi</a:t>
            </a:r>
            <a:endPar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4">
            <a:extLst>
              <a:ext uri="{FF2B5EF4-FFF2-40B4-BE49-F238E27FC236}">
                <a16:creationId xmlns="" xmlns:a16="http://schemas.microsoft.com/office/drawing/2014/main" id="{2FBC5C45-C53F-44EB-B980-89BC150781FB}"/>
              </a:ext>
            </a:extLst>
          </p:cNvPr>
          <p:cNvSpPr/>
          <p:nvPr/>
        </p:nvSpPr>
        <p:spPr>
          <a:xfrm>
            <a:off x="936978" y="4018844"/>
            <a:ext cx="10341588" cy="6698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latin typeface="Arial-Rounded" panose="020B0500000000000000" pitchFamily="34" charset="0"/>
                <a:ea typeface="Arial-Rounded" panose="020B0500000000000000" pitchFamily="34" charset="0"/>
                <a:cs typeface="Arial-Rounded" panose="020B0500000000000000" pitchFamily="34" charset="0"/>
              </a:rPr>
              <a:t>a.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văn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kể</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về</a:t>
            </a:r>
            <a:r>
              <a:rPr lang="en-US" sz="2800" dirty="0">
                <a:latin typeface="Arial-Rounded" panose="020B0500000000000000" pitchFamily="34" charset="0"/>
                <a:ea typeface="Arial-Rounded" panose="020B0500000000000000" pitchFamily="34" charset="0"/>
                <a:cs typeface="Arial-Rounded" panose="020B0500000000000000" pitchFamily="34" charset="0"/>
              </a:rPr>
              <a:t> ai?</a:t>
            </a:r>
          </a:p>
        </p:txBody>
      </p:sp>
      <p:cxnSp>
        <p:nvCxnSpPr>
          <p:cNvPr id="7" name="Straight Connector 6">
            <a:extLst>
              <a:ext uri="{FF2B5EF4-FFF2-40B4-BE49-F238E27FC236}">
                <a16:creationId xmlns="" xmlns:a16="http://schemas.microsoft.com/office/drawing/2014/main" id="{02E0CADE-1CD5-4611-ABC0-B045C21FAA2D}"/>
              </a:ext>
            </a:extLst>
          </p:cNvPr>
          <p:cNvCxnSpPr/>
          <p:nvPr/>
        </p:nvCxnSpPr>
        <p:spPr>
          <a:xfrm>
            <a:off x="5181600" y="2257778"/>
            <a:ext cx="1411111" cy="0"/>
          </a:xfrm>
          <a:prstGeom prst="line">
            <a:avLst/>
          </a:prstGeom>
        </p:spPr>
        <p:style>
          <a:lnRef idx="3">
            <a:schemeClr val="accent1"/>
          </a:lnRef>
          <a:fillRef idx="0">
            <a:schemeClr val="accent1"/>
          </a:fillRef>
          <a:effectRef idx="2">
            <a:schemeClr val="accent1"/>
          </a:effectRef>
          <a:fontRef idx="minor">
            <a:schemeClr val="tx1"/>
          </a:fontRef>
        </p:style>
      </p:cxnSp>
      <p:sp>
        <p:nvSpPr>
          <p:cNvPr id="8" name="Rectangle 7">
            <a:extLst>
              <a:ext uri="{FF2B5EF4-FFF2-40B4-BE49-F238E27FC236}">
                <a16:creationId xmlns="" xmlns:a16="http://schemas.microsoft.com/office/drawing/2014/main" id="{945A1268-F6C3-4FAC-A1A3-03C942ADA909}"/>
              </a:ext>
            </a:extLst>
          </p:cNvPr>
          <p:cNvSpPr/>
          <p:nvPr/>
        </p:nvSpPr>
        <p:spPr>
          <a:xfrm>
            <a:off x="956889" y="4815206"/>
            <a:ext cx="10341588" cy="6698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latin typeface="Arial-Rounded" panose="020B0500000000000000" pitchFamily="34" charset="0"/>
                <a:ea typeface="Arial-Rounded" panose="020B0500000000000000" pitchFamily="34" charset="0"/>
                <a:cs typeface="Arial-Rounded" panose="020B0500000000000000" pitchFamily="34" charset="0"/>
              </a:rPr>
              <a:t>b. </a:t>
            </a:r>
            <a:r>
              <a:rPr lang="en-US" sz="2800"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đó</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gì</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cxnSp>
        <p:nvCxnSpPr>
          <p:cNvPr id="10" name="Straight Connector 9">
            <a:extLst>
              <a:ext uri="{FF2B5EF4-FFF2-40B4-BE49-F238E27FC236}">
                <a16:creationId xmlns="" xmlns:a16="http://schemas.microsoft.com/office/drawing/2014/main" id="{87BE5E62-9311-48C2-9E86-D9B79DD8B004}"/>
              </a:ext>
            </a:extLst>
          </p:cNvPr>
          <p:cNvCxnSpPr/>
          <p:nvPr/>
        </p:nvCxnSpPr>
        <p:spPr>
          <a:xfrm>
            <a:off x="7608711" y="2624667"/>
            <a:ext cx="3409245"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1" name="Straight Connector 10">
            <a:extLst>
              <a:ext uri="{FF2B5EF4-FFF2-40B4-BE49-F238E27FC236}">
                <a16:creationId xmlns="" xmlns:a16="http://schemas.microsoft.com/office/drawing/2014/main" id="{44CB3517-626A-41D6-BA55-F9B328DC87F7}"/>
              </a:ext>
            </a:extLst>
          </p:cNvPr>
          <p:cNvCxnSpPr>
            <a:cxnSpLocks/>
          </p:cNvCxnSpPr>
          <p:nvPr/>
        </p:nvCxnSpPr>
        <p:spPr>
          <a:xfrm>
            <a:off x="946140" y="3019778"/>
            <a:ext cx="10071816"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3" name="Straight Connector 12">
            <a:extLst>
              <a:ext uri="{FF2B5EF4-FFF2-40B4-BE49-F238E27FC236}">
                <a16:creationId xmlns="" xmlns:a16="http://schemas.microsoft.com/office/drawing/2014/main" id="{119F7F8C-390B-4F2B-8ED3-622316B60875}"/>
              </a:ext>
            </a:extLst>
          </p:cNvPr>
          <p:cNvCxnSpPr>
            <a:cxnSpLocks/>
          </p:cNvCxnSpPr>
          <p:nvPr/>
        </p:nvCxnSpPr>
        <p:spPr>
          <a:xfrm>
            <a:off x="936978" y="3429000"/>
            <a:ext cx="2607733" cy="0"/>
          </a:xfrm>
          <a:prstGeom prst="line">
            <a:avLst/>
          </a:prstGeom>
        </p:spPr>
        <p:style>
          <a:lnRef idx="3">
            <a:schemeClr val="accent6"/>
          </a:lnRef>
          <a:fillRef idx="0">
            <a:schemeClr val="accent6"/>
          </a:fillRef>
          <a:effectRef idx="2">
            <a:schemeClr val="accent6"/>
          </a:effectRef>
          <a:fontRef idx="minor">
            <a:schemeClr val="tx1"/>
          </a:fontRef>
        </p:style>
      </p:cxnSp>
      <p:sp>
        <p:nvSpPr>
          <p:cNvPr id="15" name="Rectangle 14">
            <a:extLst>
              <a:ext uri="{FF2B5EF4-FFF2-40B4-BE49-F238E27FC236}">
                <a16:creationId xmlns="" xmlns:a16="http://schemas.microsoft.com/office/drawing/2014/main" id="{35B7F13C-3A86-484F-8072-E09AC47B33E1}"/>
              </a:ext>
            </a:extLst>
          </p:cNvPr>
          <p:cNvSpPr/>
          <p:nvPr/>
        </p:nvSpPr>
        <p:spPr>
          <a:xfrm>
            <a:off x="936977" y="5628569"/>
            <a:ext cx="10341588" cy="10272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latin typeface="Arial-Rounded" panose="020B0500000000000000" pitchFamily="34" charset="0"/>
                <a:ea typeface="Arial-Rounded" panose="020B0500000000000000" pitchFamily="34" charset="0"/>
                <a:cs typeface="Arial-Rounded" panose="020B0500000000000000" pitchFamily="34" charset="0"/>
              </a:rPr>
              <a:t>c.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nào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thể</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hiện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rõ</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tình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cảm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với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đó</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cxnSp>
        <p:nvCxnSpPr>
          <p:cNvPr id="17" name="Straight Connector 16">
            <a:extLst>
              <a:ext uri="{FF2B5EF4-FFF2-40B4-BE49-F238E27FC236}">
                <a16:creationId xmlns="" xmlns:a16="http://schemas.microsoft.com/office/drawing/2014/main" id="{4E1407D4-0053-4A37-873E-DD30B8A7E70B}"/>
              </a:ext>
            </a:extLst>
          </p:cNvPr>
          <p:cNvCxnSpPr/>
          <p:nvPr/>
        </p:nvCxnSpPr>
        <p:spPr>
          <a:xfrm>
            <a:off x="7691252" y="3403848"/>
            <a:ext cx="3417015" cy="38089"/>
          </a:xfrm>
          <a:prstGeom prst="line">
            <a:avLst/>
          </a:prstGeom>
        </p:spPr>
        <p:style>
          <a:lnRef idx="3">
            <a:schemeClr val="dk1"/>
          </a:lnRef>
          <a:fillRef idx="0">
            <a:schemeClr val="dk1"/>
          </a:fillRef>
          <a:effectRef idx="2">
            <a:schemeClr val="dk1"/>
          </a:effectRef>
          <a:fontRef idx="minor">
            <a:schemeClr val="tx1"/>
          </a:fontRef>
        </p:style>
      </p:cxnSp>
      <p:cxnSp>
        <p:nvCxnSpPr>
          <p:cNvPr id="18" name="Straight Connector 17">
            <a:extLst>
              <a:ext uri="{FF2B5EF4-FFF2-40B4-BE49-F238E27FC236}">
                <a16:creationId xmlns="" xmlns:a16="http://schemas.microsoft.com/office/drawing/2014/main" id="{F73A78D7-F1B7-44D6-B50A-FADC7D9D06D4}"/>
              </a:ext>
            </a:extLst>
          </p:cNvPr>
          <p:cNvCxnSpPr>
            <a:cxnSpLocks/>
          </p:cNvCxnSpPr>
          <p:nvPr/>
        </p:nvCxnSpPr>
        <p:spPr>
          <a:xfrm>
            <a:off x="838200" y="3755916"/>
            <a:ext cx="3327400"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357458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barn(inVertical)">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barn(inVertical)">
                                      <p:cBhvr>
                                        <p:cTn id="54" dur="500"/>
                                        <p:tgtEl>
                                          <p:spTgt spid="17"/>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barn(inVertical)">
                                      <p:cBhvr>
                                        <p:cTn id="5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8" grpId="0" animBg="1"/>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AA8823F-6D5E-4870-8892-C6F5ED28EBEC}"/>
              </a:ext>
            </a:extLst>
          </p:cNvPr>
          <p:cNvSpPr>
            <a:spLocks noGrp="1"/>
          </p:cNvSpPr>
          <p:nvPr>
            <p:ph type="title"/>
          </p:nvPr>
        </p:nvSpPr>
        <p:spPr>
          <a:xfrm>
            <a:off x="11483" y="365125"/>
            <a:ext cx="12063607" cy="1325563"/>
          </a:xfrm>
        </p:spPr>
        <p:txBody>
          <a:bodyPr/>
          <a:lstStyle/>
          <a:p>
            <a:pPr algn="just"/>
            <a:r>
              <a:rPr lang="en-US" dirty="0" smtClean="0">
                <a:latin typeface="Times New Roman" pitchFamily="18" charset="0"/>
                <a:ea typeface="Arial-Rounded" panose="020B0500000000000000" pitchFamily="34" charset="0"/>
                <a:cs typeface="Times New Roman" pitchFamily="18" charset="0"/>
              </a:rPr>
              <a:t>	2</a:t>
            </a:r>
            <a:r>
              <a:rPr lang="en-US" dirty="0">
                <a:latin typeface="Times New Roman" pitchFamily="18" charset="0"/>
                <a:ea typeface="Arial-Rounded" panose="020B0500000000000000" pitchFamily="34" charset="0"/>
                <a:cs typeface="Times New Roman" pitchFamily="18" charset="0"/>
              </a:rPr>
              <a:t>. </a:t>
            </a:r>
            <a:r>
              <a:rPr lang="en-US" dirty="0" err="1">
                <a:latin typeface="Times New Roman" pitchFamily="18" charset="0"/>
                <a:ea typeface="Arial-Rounded" panose="020B0500000000000000" pitchFamily="34" charset="0"/>
                <a:cs typeface="Times New Roman" pitchFamily="18" charset="0"/>
              </a:rPr>
              <a:t>Viết</a:t>
            </a:r>
            <a:r>
              <a:rPr lang="en-US" dirty="0">
                <a:latin typeface="Times New Roman" pitchFamily="18" charset="0"/>
                <a:ea typeface="Arial-Rounded" panose="020B0500000000000000" pitchFamily="34" charset="0"/>
                <a:cs typeface="Times New Roman" pitchFamily="18" charset="0"/>
              </a:rPr>
              <a:t> 3-4 </a:t>
            </a:r>
            <a:r>
              <a:rPr lang="en-US" dirty="0" err="1">
                <a:latin typeface="Times New Roman" pitchFamily="18" charset="0"/>
                <a:ea typeface="Arial-Rounded" panose="020B0500000000000000" pitchFamily="34" charset="0"/>
                <a:cs typeface="Times New Roman" pitchFamily="18" charset="0"/>
              </a:rPr>
              <a:t>câu</a:t>
            </a:r>
            <a:r>
              <a:rPr lang="en-US" dirty="0">
                <a:latin typeface="Times New Roman" pitchFamily="18" charset="0"/>
                <a:ea typeface="Arial-Rounded" panose="020B0500000000000000" pitchFamily="34" charset="0"/>
                <a:cs typeface="Times New Roman" pitchFamily="18" charset="0"/>
              </a:rPr>
              <a:t> </a:t>
            </a:r>
            <a:r>
              <a:rPr lang="en-US" dirty="0" err="1">
                <a:latin typeface="Times New Roman" pitchFamily="18" charset="0"/>
                <a:ea typeface="Arial-Rounded" panose="020B0500000000000000" pitchFamily="34" charset="0"/>
                <a:cs typeface="Times New Roman" pitchFamily="18" charset="0"/>
              </a:rPr>
              <a:t>kể</a:t>
            </a:r>
            <a:r>
              <a:rPr lang="en-US" dirty="0">
                <a:latin typeface="Times New Roman" pitchFamily="18" charset="0"/>
                <a:ea typeface="Arial-Rounded" panose="020B0500000000000000" pitchFamily="34" charset="0"/>
                <a:cs typeface="Times New Roman" pitchFamily="18" charset="0"/>
              </a:rPr>
              <a:t> </a:t>
            </a:r>
            <a:r>
              <a:rPr lang="en-US" dirty="0" err="1">
                <a:latin typeface="Times New Roman" pitchFamily="18" charset="0"/>
                <a:ea typeface="Arial-Rounded" panose="020B0500000000000000" pitchFamily="34" charset="0"/>
                <a:cs typeface="Times New Roman" pitchFamily="18" charset="0"/>
              </a:rPr>
              <a:t>về</a:t>
            </a:r>
            <a:r>
              <a:rPr lang="en-US" dirty="0">
                <a:latin typeface="Times New Roman" pitchFamily="18" charset="0"/>
                <a:ea typeface="Arial-Rounded" panose="020B0500000000000000" pitchFamily="34" charset="0"/>
                <a:cs typeface="Times New Roman" pitchFamily="18" charset="0"/>
              </a:rPr>
              <a:t> </a:t>
            </a:r>
            <a:r>
              <a:rPr lang="en-US" dirty="0" err="1">
                <a:latin typeface="Times New Roman" pitchFamily="18" charset="0"/>
                <a:ea typeface="Arial-Rounded" panose="020B0500000000000000" pitchFamily="34" charset="0"/>
                <a:cs typeface="Times New Roman" pitchFamily="18" charset="0"/>
              </a:rPr>
              <a:t>một</a:t>
            </a:r>
            <a:r>
              <a:rPr lang="en-US" dirty="0">
                <a:latin typeface="Times New Roman" pitchFamily="18" charset="0"/>
                <a:ea typeface="Arial-Rounded" panose="020B0500000000000000" pitchFamily="34" charset="0"/>
                <a:cs typeface="Times New Roman" pitchFamily="18" charset="0"/>
              </a:rPr>
              <a:t> </a:t>
            </a:r>
            <a:r>
              <a:rPr lang="en-US" dirty="0" err="1">
                <a:latin typeface="Times New Roman" pitchFamily="18" charset="0"/>
                <a:ea typeface="Arial-Rounded" panose="020B0500000000000000" pitchFamily="34" charset="0"/>
                <a:cs typeface="Times New Roman" pitchFamily="18" charset="0"/>
              </a:rPr>
              <a:t>việc</a:t>
            </a:r>
            <a:r>
              <a:rPr lang="en-US" dirty="0">
                <a:latin typeface="Times New Roman" pitchFamily="18" charset="0"/>
                <a:ea typeface="Arial-Rounded" panose="020B0500000000000000" pitchFamily="34" charset="0"/>
                <a:cs typeface="Times New Roman" pitchFamily="18" charset="0"/>
              </a:rPr>
              <a:t> </a:t>
            </a:r>
            <a:r>
              <a:rPr lang="en-US" dirty="0" err="1">
                <a:latin typeface="Times New Roman" pitchFamily="18" charset="0"/>
                <a:ea typeface="Arial-Rounded" panose="020B0500000000000000" pitchFamily="34" charset="0"/>
                <a:cs typeface="Times New Roman" pitchFamily="18" charset="0"/>
              </a:rPr>
              <a:t>người</a:t>
            </a:r>
            <a:r>
              <a:rPr lang="en-US" dirty="0">
                <a:latin typeface="Times New Roman" pitchFamily="18" charset="0"/>
                <a:ea typeface="Arial-Rounded" panose="020B0500000000000000" pitchFamily="34" charset="0"/>
                <a:cs typeface="Times New Roman" pitchFamily="18" charset="0"/>
              </a:rPr>
              <a:t> </a:t>
            </a:r>
            <a:r>
              <a:rPr lang="en-US" dirty="0" err="1">
                <a:latin typeface="Times New Roman" pitchFamily="18" charset="0"/>
                <a:ea typeface="Arial-Rounded" panose="020B0500000000000000" pitchFamily="34" charset="0"/>
                <a:cs typeface="Times New Roman" pitchFamily="18" charset="0"/>
              </a:rPr>
              <a:t>thân</a:t>
            </a:r>
            <a:r>
              <a:rPr lang="en-US" dirty="0">
                <a:latin typeface="Times New Roman" pitchFamily="18" charset="0"/>
                <a:ea typeface="Arial-Rounded" panose="020B0500000000000000" pitchFamily="34" charset="0"/>
                <a:cs typeface="Times New Roman" pitchFamily="18" charset="0"/>
              </a:rPr>
              <a:t> </a:t>
            </a:r>
            <a:r>
              <a:rPr lang="en-US" dirty="0" err="1">
                <a:latin typeface="Times New Roman" pitchFamily="18" charset="0"/>
                <a:ea typeface="Arial-Rounded" panose="020B0500000000000000" pitchFamily="34" charset="0"/>
                <a:cs typeface="Times New Roman" pitchFamily="18" charset="0"/>
              </a:rPr>
              <a:t>đã</a:t>
            </a:r>
            <a:r>
              <a:rPr lang="en-US" dirty="0">
                <a:latin typeface="Times New Roman" pitchFamily="18" charset="0"/>
                <a:ea typeface="Arial-Rounded" panose="020B0500000000000000" pitchFamily="34" charset="0"/>
                <a:cs typeface="Times New Roman" pitchFamily="18" charset="0"/>
              </a:rPr>
              <a:t> </a:t>
            </a:r>
            <a:r>
              <a:rPr lang="en-US" dirty="0" err="1">
                <a:latin typeface="Times New Roman" pitchFamily="18" charset="0"/>
                <a:ea typeface="Arial-Rounded" panose="020B0500000000000000" pitchFamily="34" charset="0"/>
                <a:cs typeface="Times New Roman" pitchFamily="18" charset="0"/>
              </a:rPr>
              <a:t>làm</a:t>
            </a:r>
            <a:r>
              <a:rPr lang="en-US" dirty="0">
                <a:latin typeface="Times New Roman" pitchFamily="18" charset="0"/>
                <a:ea typeface="Arial-Rounded" panose="020B0500000000000000" pitchFamily="34" charset="0"/>
                <a:cs typeface="Times New Roman" pitchFamily="18" charset="0"/>
              </a:rPr>
              <a:t> </a:t>
            </a:r>
            <a:r>
              <a:rPr lang="en-US" dirty="0" err="1">
                <a:latin typeface="Times New Roman" pitchFamily="18" charset="0"/>
                <a:ea typeface="Arial-Rounded" panose="020B0500000000000000" pitchFamily="34" charset="0"/>
                <a:cs typeface="Times New Roman" pitchFamily="18" charset="0"/>
              </a:rPr>
              <a:t>cho</a:t>
            </a:r>
            <a:r>
              <a:rPr lang="en-US" dirty="0">
                <a:latin typeface="Times New Roman" pitchFamily="18" charset="0"/>
                <a:ea typeface="Arial-Rounded" panose="020B0500000000000000" pitchFamily="34" charset="0"/>
                <a:cs typeface="Times New Roman" pitchFamily="18" charset="0"/>
              </a:rPr>
              <a:t> </a:t>
            </a:r>
            <a:r>
              <a:rPr lang="en-US" dirty="0" err="1">
                <a:latin typeface="Times New Roman" pitchFamily="18" charset="0"/>
                <a:ea typeface="Arial-Rounded" panose="020B0500000000000000" pitchFamily="34" charset="0"/>
                <a:cs typeface="Times New Roman" pitchFamily="18" charset="0"/>
              </a:rPr>
              <a:t>em</a:t>
            </a:r>
            <a:endParaRPr lang="en-US" dirty="0">
              <a:latin typeface="Times New Roman" pitchFamily="18" charset="0"/>
              <a:ea typeface="Arial-Rounded" panose="020B0500000000000000" pitchFamily="34" charset="0"/>
              <a:cs typeface="Times New Roman" pitchFamily="18" charset="0"/>
            </a:endParaRPr>
          </a:p>
        </p:txBody>
      </p:sp>
      <p:sp>
        <p:nvSpPr>
          <p:cNvPr id="5" name="Rectangle: Rounded Corners 4">
            <a:extLst>
              <a:ext uri="{FF2B5EF4-FFF2-40B4-BE49-F238E27FC236}">
                <a16:creationId xmlns="" xmlns:a16="http://schemas.microsoft.com/office/drawing/2014/main" id="{5A6B727E-17AD-4D45-857C-F422ED0CF9A3}"/>
              </a:ext>
            </a:extLst>
          </p:cNvPr>
          <p:cNvSpPr/>
          <p:nvPr/>
        </p:nvSpPr>
        <p:spPr>
          <a:xfrm>
            <a:off x="563671" y="2296633"/>
            <a:ext cx="11210795" cy="29877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dirty="0" smtClean="0">
                <a:solidFill>
                  <a:prstClr val="white"/>
                </a:solidFill>
                <a:latin typeface="Times New Roman" pitchFamily="18" charset="0"/>
                <a:ea typeface="Arial-Rounded" panose="020B0500000000000000" pitchFamily="34" charset="0"/>
                <a:cs typeface="Times New Roman" pitchFamily="18" charset="0"/>
              </a:rPr>
              <a:t>	</a:t>
            </a:r>
            <a:r>
              <a:rPr lang="vi-VN" sz="4000" dirty="0" smtClean="0">
                <a:solidFill>
                  <a:prstClr val="white"/>
                </a:solidFill>
                <a:latin typeface="Times New Roman" pitchFamily="18" charset="0"/>
                <a:ea typeface="Arial-Rounded" panose="020B0500000000000000" pitchFamily="34" charset="0"/>
                <a:cs typeface="Times New Roman" pitchFamily="18" charset="0"/>
              </a:rPr>
              <a:t>G: </a:t>
            </a:r>
          </a:p>
          <a:p>
            <a:pPr marL="457200" lvl="0" indent="-457200" algn="just">
              <a:buFontTx/>
              <a:buChar char="-"/>
            </a:pPr>
            <a:r>
              <a:rPr kumimoji="0" lang="vi-VN" sz="4000" b="0" i="0" u="none" strike="noStrike" kern="1200" cap="none" spc="0" normalizeH="0" baseline="0" noProof="0" dirty="0" smtClean="0">
                <a:ln>
                  <a:noFill/>
                </a:ln>
                <a:solidFill>
                  <a:prstClr val="white"/>
                </a:solidFill>
                <a:effectLst/>
                <a:uLnTx/>
                <a:uFillTx/>
                <a:latin typeface="Times New Roman" pitchFamily="18" charset="0"/>
                <a:ea typeface="Arial-Rounded" panose="020B0500000000000000" pitchFamily="34" charset="0"/>
                <a:cs typeface="Times New Roman" pitchFamily="18" charset="0"/>
              </a:rPr>
              <a:t>Người</a:t>
            </a:r>
            <a:r>
              <a:rPr kumimoji="0" lang="vi-VN" sz="4000" b="0" i="0" u="none" strike="noStrike" kern="1200" cap="none" spc="0" normalizeH="0" noProof="0" dirty="0" smtClean="0">
                <a:ln>
                  <a:noFill/>
                </a:ln>
                <a:solidFill>
                  <a:prstClr val="white"/>
                </a:solidFill>
                <a:effectLst/>
                <a:uLnTx/>
                <a:uFillTx/>
                <a:latin typeface="Times New Roman" pitchFamily="18" charset="0"/>
                <a:ea typeface="Arial-Rounded" panose="020B0500000000000000" pitchFamily="34" charset="0"/>
                <a:cs typeface="Times New Roman" pitchFamily="18" charset="0"/>
              </a:rPr>
              <a:t> thân mà em muốn kể là ai?</a:t>
            </a:r>
          </a:p>
          <a:p>
            <a:pPr marL="457200" lvl="0" indent="-457200" algn="just">
              <a:buFontTx/>
              <a:buChar char="-"/>
            </a:pPr>
            <a:r>
              <a:rPr lang="vi-VN" sz="4000" baseline="0" dirty="0" smtClean="0">
                <a:solidFill>
                  <a:prstClr val="white"/>
                </a:solidFill>
                <a:latin typeface="Times New Roman" pitchFamily="18" charset="0"/>
                <a:ea typeface="Arial-Rounded" panose="020B0500000000000000" pitchFamily="34" charset="0"/>
                <a:cs typeface="Times New Roman" pitchFamily="18" charset="0"/>
              </a:rPr>
              <a:t>Người</a:t>
            </a:r>
            <a:r>
              <a:rPr lang="vi-VN" sz="4000" dirty="0" smtClean="0">
                <a:solidFill>
                  <a:prstClr val="white"/>
                </a:solidFill>
                <a:latin typeface="Times New Roman" pitchFamily="18" charset="0"/>
                <a:ea typeface="Arial-Rounded" panose="020B0500000000000000" pitchFamily="34" charset="0"/>
                <a:cs typeface="Times New Roman" pitchFamily="18" charset="0"/>
              </a:rPr>
              <a:t> thân của em đã làm việc gì cho em?</a:t>
            </a:r>
          </a:p>
          <a:p>
            <a:pPr marL="457200" lvl="0" indent="-457200" algn="just">
              <a:buFontTx/>
              <a:buChar char="-"/>
            </a:pPr>
            <a:r>
              <a:rPr kumimoji="0" lang="vi-VN" sz="4000" b="0" i="0" u="none" strike="noStrike" kern="1200" cap="none" spc="0" normalizeH="0" baseline="0" noProof="0" dirty="0" smtClean="0">
                <a:ln>
                  <a:noFill/>
                </a:ln>
                <a:solidFill>
                  <a:prstClr val="white"/>
                </a:solidFill>
                <a:effectLst/>
                <a:uLnTx/>
                <a:uFillTx/>
                <a:latin typeface="Times New Roman" pitchFamily="18" charset="0"/>
                <a:ea typeface="Arial-Rounded" panose="020B0500000000000000" pitchFamily="34" charset="0"/>
                <a:cs typeface="Times New Roman" pitchFamily="18" charset="0"/>
              </a:rPr>
              <a:t>Em</a:t>
            </a:r>
            <a:r>
              <a:rPr kumimoji="0" lang="vi-VN" sz="4000" b="0" i="0" u="none" strike="noStrike" kern="1200" cap="none" spc="0" normalizeH="0" noProof="0" dirty="0" smtClean="0">
                <a:ln>
                  <a:noFill/>
                </a:ln>
                <a:solidFill>
                  <a:prstClr val="white"/>
                </a:solidFill>
                <a:effectLst/>
                <a:uLnTx/>
                <a:uFillTx/>
                <a:latin typeface="Times New Roman" pitchFamily="18" charset="0"/>
                <a:ea typeface="Arial-Rounded" panose="020B0500000000000000" pitchFamily="34" charset="0"/>
                <a:cs typeface="Times New Roman" pitchFamily="18" charset="0"/>
              </a:rPr>
              <a:t> có suy nghĩ gì về việc người thân đã làm?</a:t>
            </a:r>
            <a:endParaRPr kumimoji="0" lang="en-US" sz="40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endParaRPr>
          </a:p>
        </p:txBody>
      </p:sp>
    </p:spTree>
    <p:extLst>
      <p:ext uri="{BB962C8B-B14F-4D97-AF65-F5344CB8AC3E}">
        <p14:creationId xmlns:p14="http://schemas.microsoft.com/office/powerpoint/2010/main" val="3457540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AA8823F-6D5E-4870-8892-C6F5ED28EBEC}"/>
              </a:ext>
            </a:extLst>
          </p:cNvPr>
          <p:cNvSpPr>
            <a:spLocks noGrp="1"/>
          </p:cNvSpPr>
          <p:nvPr>
            <p:ph type="title"/>
          </p:nvPr>
        </p:nvSpPr>
        <p:spPr>
          <a:xfrm>
            <a:off x="11483" y="365125"/>
            <a:ext cx="12063607" cy="1325563"/>
          </a:xfrm>
        </p:spPr>
        <p:txBody>
          <a:bodyPr/>
          <a:lstStyle/>
          <a:p>
            <a:pPr algn="just"/>
            <a:r>
              <a:rPr lang="en-US" dirty="0" smtClean="0">
                <a:latin typeface="Arial-Rounded" panose="020B0500000000000000" pitchFamily="34" charset="0"/>
                <a:ea typeface="Arial-Rounded" panose="020B0500000000000000" pitchFamily="34" charset="0"/>
                <a:cs typeface="Arial-Rounded" panose="020B0500000000000000" pitchFamily="34" charset="0"/>
              </a:rPr>
              <a:t>	2</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Viết</a:t>
            </a:r>
            <a:r>
              <a:rPr lang="en-US" dirty="0">
                <a:latin typeface="Arial-Rounded" panose="020B0500000000000000" pitchFamily="34" charset="0"/>
                <a:ea typeface="Arial-Rounded" panose="020B0500000000000000" pitchFamily="34" charset="0"/>
                <a:cs typeface="Arial-Rounded" panose="020B0500000000000000" pitchFamily="34" charset="0"/>
              </a:rPr>
              <a:t> 3-4 </a:t>
            </a:r>
            <a:r>
              <a:rPr lang="en-US" dirty="0" err="1">
                <a:latin typeface="Arial-Rounded" panose="020B0500000000000000" pitchFamily="34" charset="0"/>
                <a:ea typeface="Arial-Rounded" panose="020B0500000000000000" pitchFamily="34" charset="0"/>
                <a:cs typeface="Arial-Rounded" panose="020B0500000000000000" pitchFamily="34" charset="0"/>
              </a:rPr>
              <a:t>câu</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kể</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về</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một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việc</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người</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thân</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đã</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làm</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cho</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em</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Rounded Corners 4">
            <a:extLst>
              <a:ext uri="{FF2B5EF4-FFF2-40B4-BE49-F238E27FC236}">
                <a16:creationId xmlns="" xmlns:a16="http://schemas.microsoft.com/office/drawing/2014/main" id="{5A6B727E-17AD-4D45-857C-F422ED0CF9A3}"/>
              </a:ext>
            </a:extLst>
          </p:cNvPr>
          <p:cNvSpPr/>
          <p:nvPr/>
        </p:nvSpPr>
        <p:spPr>
          <a:xfrm>
            <a:off x="563671" y="2296633"/>
            <a:ext cx="11210795" cy="29877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Bà </a:t>
            </a:r>
            <a:r>
              <a:rPr lang="vi-VN"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nội là người </a:t>
            </a:r>
            <a:r>
              <a:rPr lang="vi-VN" sz="3200">
                <a:solidFill>
                  <a:prstClr val="white"/>
                </a:solidFill>
                <a:latin typeface="Arial-Rounded" panose="020B0500000000000000" pitchFamily="34" charset="0"/>
                <a:ea typeface="Arial-Rounded" panose="020B0500000000000000" pitchFamily="34" charset="0"/>
                <a:cs typeface="Arial-Rounded" panose="020B0500000000000000" pitchFamily="34" charset="0"/>
              </a:rPr>
              <a:t>rất </a:t>
            </a:r>
            <a:r>
              <a:rPr lang="vi-VN" sz="320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thương em</a:t>
            </a:r>
            <a:r>
              <a:rPr lang="vi-VN"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Ngày nhỏ em thường ở nhà bà. Hằng ngày bà chải tóc cho em. Bà kể cho em biết bao nhiêu câu chuyện bổ ích. Bà kể về thời bà còn trẻ và kể cả những câu chuyện từ xa xưa. Em rất yêu quý bà, em mong bà sống lâu trăm tuổi.</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033356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mn-ea"/>
                <a:cs typeface="Times New Roman" panose="02020603050405020304"/>
              </a:rPr>
              <a:t>CỦNG CỐ BÀI HỌC</a:t>
            </a:r>
          </a:p>
        </p:txBody>
      </p:sp>
      <p:pic>
        <p:nvPicPr>
          <p:cNvPr id="18"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lowchart: Document 17"/>
          <p:cNvSpPr/>
          <p:nvPr/>
        </p:nvSpPr>
        <p:spPr>
          <a:xfrm>
            <a:off x="-76201" y="-14642"/>
            <a:ext cx="1242060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Flowchart: Document 17"/>
          <p:cNvSpPr/>
          <p:nvPr/>
        </p:nvSpPr>
        <p:spPr>
          <a:xfrm>
            <a:off x="-76199" y="-14642"/>
            <a:ext cx="12420599" cy="167640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1" name="Group 10"/>
          <p:cNvGrpSpPr/>
          <p:nvPr/>
        </p:nvGrpSpPr>
        <p:grpSpPr>
          <a:xfrm>
            <a:off x="1465546" y="2582835"/>
            <a:ext cx="9399316" cy="1254880"/>
            <a:chOff x="1021645" y="2277584"/>
            <a:chExt cx="6674556" cy="1284766"/>
          </a:xfrm>
        </p:grpSpPr>
        <p:pic>
          <p:nvPicPr>
            <p:cNvPr id="1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7413" y="2469755"/>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645" y="2277584"/>
              <a:ext cx="1154994" cy="1284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1905001" y="2579060"/>
              <a:ext cx="5121462" cy="785556"/>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400" b="1" i="0" u="none" strike="noStrike" kern="1200" cap="none" spc="0" normalizeH="0" baseline="0" noProof="0" dirty="0">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4400" b="1" i="0" u="none" strike="noStrike" kern="1200" cap="none" spc="0" normalizeH="0" baseline="0" noProof="0" dirty="0">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400" b="1" i="0" u="none" strike="noStrike" kern="1200" cap="none" spc="0" normalizeH="0" baseline="0" noProof="0" dirty="0">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400" b="1" i="0" u="none" strike="noStrike" kern="1200" cap="none" spc="0" normalizeH="0" baseline="0" noProof="0" dirty="0">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endParaRPr kumimoji="0" lang="en-US" sz="4400" b="1" i="0" u="none" strike="noStrike" kern="1200" cap="none" spc="0" normalizeH="0" baseline="0" noProof="0" dirty="0">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6" name="TextBox 15"/>
          <p:cNvSpPr txBox="1"/>
          <p:nvPr/>
        </p:nvSpPr>
        <p:spPr>
          <a:xfrm>
            <a:off x="1757068" y="2582835"/>
            <a:ext cx="1110828" cy="1231900"/>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25"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125"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95" b="1" i="0" u="none" strike="noStrike" kern="1200" cap="none" spc="0" normalizeH="0" baseline="0" noProof="0" dirty="0">
                <a:ln>
                  <a:noFill/>
                </a:ln>
                <a:solidFill>
                  <a:prstClr val="white"/>
                </a:solidFill>
                <a:effectLst/>
                <a:uLnTx/>
                <a:uFillTx/>
                <a:latin typeface="Arial Rounded MT Bold" panose="020F0704030504030204" pitchFamily="34" charset="0"/>
                <a:ea typeface="Arial-Rounded" panose="020B0500000000000000" pitchFamily="34" charset="0"/>
                <a:cs typeface="Times New Roman" panose="02020603050405020304" pitchFamily="18" charset="0"/>
              </a:rPr>
              <a:t>26</a:t>
            </a:r>
          </a:p>
        </p:txBody>
      </p:sp>
      <p:sp>
        <p:nvSpPr>
          <p:cNvPr id="17" name="Rectangle 16"/>
          <p:cNvSpPr/>
          <p:nvPr/>
        </p:nvSpPr>
        <p:spPr>
          <a:xfrm>
            <a:off x="1" y="6705600"/>
            <a:ext cx="12192000" cy="2190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1 + 2</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32080" y="0"/>
            <a:ext cx="1440180" cy="784860"/>
          </a:xfrm>
          <a:prstGeom prst="rect">
            <a:avLst/>
          </a:prstGeom>
        </p:spPr>
      </p:pic>
      <p:sp>
        <p:nvSpPr>
          <p:cNvPr id="6" name="Text Box 5"/>
          <p:cNvSpPr txBox="1"/>
          <p:nvPr/>
        </p:nvSpPr>
        <p:spPr>
          <a:xfrm>
            <a:off x="2191385" y="254635"/>
            <a:ext cx="884364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1.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Nói</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về</a:t>
            </a:r>
            <a:r>
              <a:rPr lang="en-US" sz="3200" dirty="0">
                <a:solidFill>
                  <a:prstClr val="black"/>
                </a:solidFill>
                <a:latin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cs typeface="Arial-Rounded" panose="020B0500000000000000" pitchFamily="34" charset="0"/>
              </a:rPr>
              <a:t>một</a:t>
            </a:r>
            <a:r>
              <a:rPr lang="en-US" sz="3200" dirty="0">
                <a:solidFill>
                  <a:prstClr val="black"/>
                </a:solidFill>
                <a:latin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cs typeface="Arial-Rounded" panose="020B0500000000000000" pitchFamily="34" charset="0"/>
              </a:rPr>
              <a:t>em</a:t>
            </a:r>
            <a:r>
              <a:rPr lang="en-US" sz="3200" dirty="0">
                <a:solidFill>
                  <a:prstClr val="black"/>
                </a:solidFill>
                <a:latin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cs typeface="Arial-Rounded" panose="020B0500000000000000" pitchFamily="34" charset="0"/>
              </a:rPr>
              <a:t>bé</a:t>
            </a:r>
            <a:r>
              <a:rPr lang="en-US" sz="3200" dirty="0">
                <a:solidFill>
                  <a:prstClr val="black"/>
                </a:solidFill>
                <a:latin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cs typeface="Arial-Rounded" panose="020B0500000000000000" pitchFamily="34" charset="0"/>
              </a:rPr>
              <a:t>mà</a:t>
            </a:r>
            <a:r>
              <a:rPr lang="en-US" sz="3200" dirty="0">
                <a:solidFill>
                  <a:prstClr val="black"/>
                </a:solidFill>
                <a:latin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cs typeface="Arial-Rounded" panose="020B0500000000000000" pitchFamily="34" charset="0"/>
              </a:rPr>
              <a:t>em</a:t>
            </a:r>
            <a:r>
              <a:rPr lang="en-US" sz="3200" dirty="0">
                <a:solidFill>
                  <a:prstClr val="black"/>
                </a:solidFill>
                <a:latin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cs typeface="Arial-Rounded" panose="020B0500000000000000" pitchFamily="34" charset="0"/>
              </a:rPr>
              <a:t>biết</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pic>
        <p:nvPicPr>
          <p:cNvPr id="7" name="Picture 6">
            <a:extLst>
              <a:ext uri="{FF2B5EF4-FFF2-40B4-BE49-F238E27FC236}">
                <a16:creationId xmlns="" xmlns:a16="http://schemas.microsoft.com/office/drawing/2014/main" id="{374EAB83-1797-4DE9-807B-01D3F1EC471D}"/>
              </a:ext>
            </a:extLst>
          </p:cNvPr>
          <p:cNvPicPr>
            <a:picLocks noChangeAspect="1"/>
          </p:cNvPicPr>
          <p:nvPr/>
        </p:nvPicPr>
        <p:blipFill>
          <a:blip r:embed="rId4"/>
          <a:stretch>
            <a:fillRect/>
          </a:stretch>
        </p:blipFill>
        <p:spPr>
          <a:xfrm>
            <a:off x="2441446" y="1019175"/>
            <a:ext cx="7156709" cy="3600893"/>
          </a:xfrm>
          <a:prstGeom prst="rect">
            <a:avLst/>
          </a:prstGeom>
        </p:spPr>
      </p:pic>
      <p:sp>
        <p:nvSpPr>
          <p:cNvPr id="8" name="Thought Bubble: Cloud 7">
            <a:extLst>
              <a:ext uri="{FF2B5EF4-FFF2-40B4-BE49-F238E27FC236}">
                <a16:creationId xmlns="" xmlns:a16="http://schemas.microsoft.com/office/drawing/2014/main" id="{CCA83028-0F3E-4FCF-A4A1-F1CE28ADCF2F}"/>
              </a:ext>
            </a:extLst>
          </p:cNvPr>
          <p:cNvSpPr/>
          <p:nvPr/>
        </p:nvSpPr>
        <p:spPr>
          <a:xfrm>
            <a:off x="1" y="1092835"/>
            <a:ext cx="2881422" cy="1288858"/>
          </a:xfrm>
          <a:prstGeom prst="cloudCallout">
            <a:avLst>
              <a:gd name="adj1" fmla="val 71272"/>
              <a:gd name="adj2" fmla="val 781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gì</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bức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tranh</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Thought Bubble: Cloud 9">
            <a:extLst>
              <a:ext uri="{FF2B5EF4-FFF2-40B4-BE49-F238E27FC236}">
                <a16:creationId xmlns="" xmlns:a16="http://schemas.microsoft.com/office/drawing/2014/main" id="{30CE00CC-BB11-4002-9FBA-55A8734294FF}"/>
              </a:ext>
            </a:extLst>
          </p:cNvPr>
          <p:cNvSpPr/>
          <p:nvPr/>
        </p:nvSpPr>
        <p:spPr>
          <a:xfrm>
            <a:off x="7590720" y="374746"/>
            <a:ext cx="3275754" cy="1288858"/>
          </a:xfrm>
          <a:prstGeom prst="cloudCallout">
            <a:avLst>
              <a:gd name="adj1" fmla="val -27990"/>
              <a:gd name="adj2" fmla="val 7652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Arial-Rounded" panose="020B0500000000000000" pitchFamily="34" charset="0"/>
                <a:ea typeface="Arial-Rounded" panose="020B0500000000000000" pitchFamily="34" charset="0"/>
                <a:cs typeface="Arial-Rounded" panose="020B0500000000000000" pitchFamily="34" charset="0"/>
              </a:rPr>
              <a:t>Mọi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bức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tranh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đang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gì</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328529" y="138430"/>
            <a:ext cx="781470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endPar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 xmlns:a16="http://schemas.microsoft.com/office/drawing/2014/main" id="{D0E02854-4F4C-4E8F-B991-F4B60D2F089F}"/>
              </a:ext>
            </a:extLst>
          </p:cNvPr>
          <p:cNvSpPr txBox="1"/>
          <p:nvPr/>
        </p:nvSpPr>
        <p:spPr>
          <a:xfrm>
            <a:off x="820454" y="1508759"/>
            <a:ext cx="4427951"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lẫm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chẫm</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vang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nhãn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trồng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 xmlns:a16="http://schemas.microsoft.com/office/drawing/2014/main" id="{CC3DD3ED-C7F1-46B7-A163-A11F71034BB5}"/>
              </a:ext>
            </a:extLst>
          </p:cNvPr>
          <p:cNvSpPr txBox="1"/>
          <p:nvPr/>
        </p:nvSpPr>
        <p:spPr>
          <a:xfrm>
            <a:off x="6791439" y="1906026"/>
            <a:ext cx="4195856"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Nằm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cuộn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giọt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thức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giấc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rộng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Đăng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2526898498"/>
      </p:ext>
    </p:extLst>
  </p:cSld>
  <p:clrMapOvr>
    <a:masterClrMapping/>
  </p:clrMapOvr>
  <p:transition spd="med" advClick="0">
    <p:pull/>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328529" y="138430"/>
            <a:ext cx="781470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endPar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 xmlns:a16="http://schemas.microsoft.com/office/drawing/2014/main" id="{D0E02854-4F4C-4E8F-B991-F4B60D2F089F}"/>
              </a:ext>
            </a:extLst>
          </p:cNvPr>
          <p:cNvSpPr txBox="1"/>
          <p:nvPr/>
        </p:nvSpPr>
        <p:spPr>
          <a:xfrm>
            <a:off x="820454" y="1508759"/>
            <a:ext cx="4427951"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lẫm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chẫm</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vang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nhãn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trồng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 xmlns:a16="http://schemas.microsoft.com/office/drawing/2014/main" id="{CC3DD3ED-C7F1-46B7-A163-A11F71034BB5}"/>
              </a:ext>
            </a:extLst>
          </p:cNvPr>
          <p:cNvSpPr txBox="1"/>
          <p:nvPr/>
        </p:nvSpPr>
        <p:spPr>
          <a:xfrm>
            <a:off x="6791439" y="1906026"/>
            <a:ext cx="4195856"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Nằm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cuộn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giọt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thức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giấc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rộng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Đăng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9" name="Picture 3">
            <a:extLst>
              <a:ext uri="{FF2B5EF4-FFF2-40B4-BE49-F238E27FC236}">
                <a16:creationId xmlns="" xmlns:a16="http://schemas.microsoft.com/office/drawing/2014/main" id="{62A58FDF-36D1-45DB-898F-618811ADB4EA}"/>
              </a:ext>
            </a:extLst>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16924" y="1095153"/>
            <a:ext cx="527050" cy="263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a:extLst>
              <a:ext uri="{FF2B5EF4-FFF2-40B4-BE49-F238E27FC236}">
                <a16:creationId xmlns="" xmlns:a16="http://schemas.microsoft.com/office/drawing/2014/main" id="{3EED9072-B076-4AC3-9991-E736E857C824}"/>
              </a:ext>
            </a:extLst>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98979" y="3639002"/>
            <a:ext cx="527050" cy="194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a:extLst>
              <a:ext uri="{FF2B5EF4-FFF2-40B4-BE49-F238E27FC236}">
                <a16:creationId xmlns="" xmlns:a16="http://schemas.microsoft.com/office/drawing/2014/main" id="{EFC5D5F6-0E07-4454-8A35-F84528D706B4}"/>
              </a:ext>
            </a:extLst>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264584" y="1508759"/>
            <a:ext cx="527050" cy="194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a:extLst>
              <a:ext uri="{FF2B5EF4-FFF2-40B4-BE49-F238E27FC236}">
                <a16:creationId xmlns="" xmlns:a16="http://schemas.microsoft.com/office/drawing/2014/main" id="{73466248-618D-4132-AE3C-0F3BC1E47221}"/>
              </a:ext>
            </a:extLst>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344908" y="3406149"/>
            <a:ext cx="527050" cy="194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9329655"/>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pic>
        <p:nvPicPr>
          <p:cNvPr id="62" name="61" descr="E:\素材\春\7ff96c0408d5f1ad90e6490e1fb39ea4.png7ff96c0408d5f1ad90e6490e1fb39ea4"/>
          <p:cNvPicPr>
            <a:picLocks noChangeAspect="1"/>
          </p:cNvPicPr>
          <p:nvPr/>
        </p:nvPicPr>
        <p:blipFill>
          <a:blip r:embed="rId4" cstate="screen"/>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srcRect/>
          <a:stretch>
            <a:fillRect/>
          </a:stretch>
        </p:blipFill>
        <p:spPr>
          <a:xfrm rot="21000000">
            <a:off x="10031048" y="4756299"/>
            <a:ext cx="2396490" cy="2344420"/>
          </a:xfrm>
          <a:prstGeom prst="rect">
            <a:avLst/>
          </a:prstGeom>
        </p:spPr>
      </p:pic>
      <p:grpSp>
        <p:nvGrpSpPr>
          <p:cNvPr id="7" name="Group 6"/>
          <p:cNvGrpSpPr/>
          <p:nvPr/>
        </p:nvGrpSpPr>
        <p:grpSpPr>
          <a:xfrm>
            <a:off x="156834" y="199308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315731" y="2243748"/>
              <a:ext cx="1711988" cy="1754326"/>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p:cNvSpPr/>
          <p:nvPr/>
        </p:nvSpPr>
        <p:spPr>
          <a:xfrm>
            <a:off x="3371016" y="755091"/>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ea"/>
              <a:sym typeface="+mn-lt"/>
            </a:endParaRPr>
          </a:p>
        </p:txBody>
      </p:sp>
      <p:grpSp>
        <p:nvGrpSpPr>
          <p:cNvPr id="25" name="Group 24"/>
          <p:cNvGrpSpPr/>
          <p:nvPr/>
        </p:nvGrpSpPr>
        <p:grpSpPr>
          <a:xfrm>
            <a:off x="3875923" y="2446205"/>
            <a:ext cx="6916419" cy="2315210"/>
            <a:chOff x="3815445" y="140918"/>
            <a:chExt cx="3822655" cy="2315191"/>
          </a:xfrm>
        </p:grpSpPr>
        <p:grpSp>
          <p:nvGrpSpPr>
            <p:cNvPr id="42" name="Group 41"/>
            <p:cNvGrpSpPr/>
            <p:nvPr/>
          </p:nvGrpSpPr>
          <p:grpSpPr>
            <a:xfrm>
              <a:off x="3815445" y="140918"/>
              <a:ext cx="3822655" cy="2315191"/>
              <a:chOff x="181619" y="1261924"/>
              <a:chExt cx="2109019" cy="2109019"/>
            </a:xfrm>
          </p:grpSpPr>
          <p:sp>
            <p:nvSpPr>
              <p:cNvPr id="43" name="Hexagon 42"/>
              <p:cNvSpPr/>
              <p:nvPr/>
            </p:nvSpPr>
            <p:spPr>
              <a:xfrm>
                <a:off x="181619" y="1261924"/>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p:cNvSpPr txBox="1"/>
              <p:nvPr/>
            </p:nvSpPr>
            <p:spPr>
              <a:xfrm>
                <a:off x="311048" y="1553831"/>
                <a:ext cx="1808630" cy="981282"/>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Lẫm</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chẫm</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Dáng</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vững</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endPar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54" name="10"/>
            <p:cNvCxnSpPr/>
            <p:nvPr/>
          </p:nvCxnSpPr>
          <p:spPr>
            <a:xfrm>
              <a:off x="5078941" y="1024608"/>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pic>
        <p:nvPicPr>
          <p:cNvPr id="5" name="Picture 4"/>
          <p:cNvPicPr>
            <a:picLocks noChangeAspect="1"/>
          </p:cNvPicPr>
          <p:nvPr/>
        </p:nvPicPr>
        <p:blipFill>
          <a:blip r:embed="rId7"/>
          <a:stretch>
            <a:fillRect/>
          </a:stretch>
        </p:blipFill>
        <p:spPr>
          <a:xfrm>
            <a:off x="11285220" y="95250"/>
            <a:ext cx="906780" cy="84836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335</TotalTime>
  <Words>1208</Words>
  <Application>Microsoft Office PowerPoint</Application>
  <PresentationFormat>Custom</PresentationFormat>
  <Paragraphs>243</Paragraphs>
  <Slides>33</Slides>
  <Notes>16</Notes>
  <HiddenSlides>0</HiddenSlides>
  <MMClips>1</MMClips>
  <ScaleCrop>false</ScaleCrop>
  <HeadingPairs>
    <vt:vector size="4" baseType="variant">
      <vt:variant>
        <vt:lpstr>Theme</vt:lpstr>
      </vt:variant>
      <vt:variant>
        <vt:i4>10</vt:i4>
      </vt:variant>
      <vt:variant>
        <vt:lpstr>Slide Titles</vt:lpstr>
      </vt:variant>
      <vt:variant>
        <vt:i4>33</vt:i4>
      </vt:variant>
    </vt:vector>
  </HeadingPairs>
  <TitlesOfParts>
    <vt:vector size="43" baseType="lpstr">
      <vt:lpstr>1_Office Theme</vt:lpstr>
      <vt:lpstr>2_Office Theme</vt:lpstr>
      <vt:lpstr>2_Office 主题​​</vt:lpstr>
      <vt:lpstr>3_Office Theme</vt:lpstr>
      <vt:lpstr>6_Office Theme</vt:lpstr>
      <vt:lpstr>4_Office Theme</vt:lpstr>
      <vt:lpstr>5_Office Theme</vt:lpstr>
      <vt:lpstr>7_Office Theme</vt:lpstr>
      <vt:lpstr>9_Office Theme</vt:lpstr>
      <vt:lpstr>1_Default Design</vt:lpstr>
      <vt:lpstr>Chào mừng các em đến với tiết Tiếng Việt - Lớp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Tìm thêm các từ ngữ tả em bé.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2. Viết 3-4 câu kể về một việc người thân đã làm cho em</vt:lpstr>
      <vt:lpstr> 2. Viết 3-4 câu kể về một việc người thân đã làm cho em</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Tiếng Việt - Lớp 2</dc:title>
  <dc:creator>tran thao</dc:creator>
  <cp:lastModifiedBy>21AK22</cp:lastModifiedBy>
  <cp:revision>40</cp:revision>
  <dcterms:created xsi:type="dcterms:W3CDTF">2021-05-27T05:55:52Z</dcterms:created>
  <dcterms:modified xsi:type="dcterms:W3CDTF">2023-12-08T01:19:28Z</dcterms:modified>
</cp:coreProperties>
</file>