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10" r:id="rId6"/>
  </p:sldMasterIdLst>
  <p:notesMasterIdLst>
    <p:notesMasterId r:id="rId19"/>
  </p:notesMasterIdLst>
  <p:sldIdLst>
    <p:sldId id="257" r:id="rId7"/>
    <p:sldId id="293" r:id="rId8"/>
    <p:sldId id="294" r:id="rId9"/>
    <p:sldId id="295" r:id="rId10"/>
    <p:sldId id="296" r:id="rId11"/>
    <p:sldId id="263" r:id="rId12"/>
    <p:sldId id="265" r:id="rId13"/>
    <p:sldId id="266" r:id="rId14"/>
    <p:sldId id="267" r:id="rId15"/>
    <p:sldId id="268" r:id="rId16"/>
    <p:sldId id="269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4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 smtClean="0"/>
              <a:t>第一部分  点击此处输入您的标题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 smtClean="0"/>
              <a:t>Content</a:t>
            </a:r>
            <a:endParaRPr lang="zh-CN" altLang="en-US"/>
          </a:p>
          <a:p>
            <a:pPr lvl="1"/>
            <a:r>
              <a:rPr lang="en-US" altLang="zh-CN" smtClean="0"/>
              <a:t>Branch 1</a:t>
            </a:r>
            <a:endParaRPr lang="zh-CN" altLang="en-US"/>
          </a:p>
          <a:p>
            <a:pPr lvl="2"/>
            <a:r>
              <a:rPr lang="en-US" altLang="zh-CN" smtClean="0"/>
              <a:t>Branch 2</a:t>
            </a:r>
            <a:endParaRPr lang="zh-CN" altLang="en-US" smtClean="0"/>
          </a:p>
          <a:p>
            <a:pPr lvl="3"/>
            <a:r>
              <a:rPr lang="en-US" altLang="zh-CN" smtClean="0"/>
              <a:t>Branch 3</a:t>
            </a:r>
            <a:endParaRPr lang="zh-CN" altLang="en-US"/>
          </a:p>
          <a:p>
            <a:pPr lvl="4"/>
            <a:r>
              <a:rPr lang="en-US" altLang="zh-CN" smtClean="0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4241-98AD-438B-B05C-328ECD8A0870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audio" Target="../media/audio4.wav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2.jpeg"/><Relationship Id="rId11" Type="http://schemas.openxmlformats.org/officeDocument/2006/relationships/image" Target="../media/image19.png"/><Relationship Id="rId5" Type="http://schemas.openxmlformats.org/officeDocument/2006/relationships/audio" Target="../media/audio4.wav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4.jpeg"/><Relationship Id="rId11" Type="http://schemas.openxmlformats.org/officeDocument/2006/relationships/image" Target="../media/image19.png"/><Relationship Id="rId5" Type="http://schemas.openxmlformats.org/officeDocument/2006/relationships/audio" Target="../media/audio4.wav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19" y="3754623"/>
            <a:ext cx="64681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 với tiết Toán</a:t>
            </a:r>
            <a:endParaRPr lang="en-US" altLang="zh-CN" sz="4800" b="1" i="1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8170" y="173990"/>
            <a:ext cx="8221345" cy="4548505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3022600" y="5143500"/>
            <a:ext cx="7779385" cy="151130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Nhóm 3 bạn đứng thẳng hàng là: </a:t>
            </a:r>
          </a:p>
          <a:p>
            <a:pPr algn="ctr"/>
            <a:r>
              <a:rPr lang="en-US" sz="3600"/>
              <a:t>- Nam, Việt, Mi</a:t>
            </a:r>
          </a:p>
          <a:p>
            <a:pPr algn="ctr"/>
            <a:r>
              <a:rPr lang="en-US" sz="3600"/>
              <a:t>- Rô-bốt, Mi, Mai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660" y="452120"/>
            <a:ext cx="9309735" cy="455168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098675" y="5184140"/>
            <a:ext cx="8439150" cy="1369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quãng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 algn="ctr"/>
            <a:r>
              <a:rPr lang="en-US" sz="2800" dirty="0"/>
              <a:t>20 + 30 + 10 = 60 (cm)</a:t>
            </a:r>
          </a:p>
          <a:p>
            <a:pPr algn="ctr"/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60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 smtClean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Ghen-Co-Vy-MIN-ERI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77251" y="199166"/>
            <a:ext cx="609600" cy="609600"/>
          </a:xfrm>
          <a:prstGeom prst="rect">
            <a:avLst/>
          </a:prstGeom>
        </p:spPr>
      </p:pic>
      <p:pic>
        <p:nvPicPr>
          <p:cNvPr id="31" name="Picture 30">
            <a:hlinkClick r:id="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62197" r="38456" b="16132"/>
          <a:stretch>
            <a:fillRect/>
          </a:stretch>
        </p:blipFill>
        <p:spPr>
          <a:xfrm>
            <a:off x="4767451" y="2896461"/>
            <a:ext cx="2657098" cy="1276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6630" y="3246400"/>
            <a:ext cx="1732168" cy="139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1927228" y="3111463"/>
            <a:ext cx="1479588" cy="1392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7088" y="3625103"/>
            <a:ext cx="1732168" cy="1392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5601380" y="3162674"/>
            <a:ext cx="1479588" cy="1392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8769" y="1774019"/>
            <a:ext cx="1732168" cy="1392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9751023" y="1354712"/>
            <a:ext cx="1479588" cy="13920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>
            <a:fillRect/>
          </a:stretch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>
            <a:fillRect/>
          </a:stretch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>
            <a:fillRect/>
          </a:stretch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sz="half"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>
            <a:fillRect/>
          </a:stretch>
        </p:blipFill>
        <p:spPr>
          <a:xfrm>
            <a:off x="838200" y="2724785"/>
            <a:ext cx="5181600" cy="2552065"/>
          </a:xfrm>
        </p:spPr>
      </p:pic>
      <p:pic>
        <p:nvPicPr>
          <p:cNvPr id="32" name="Cái bả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/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04823" y="4068381"/>
            <a:ext cx="342512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hình có tất cả mấy điểm?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/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Đáp án 2-LV1"/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7" name="Đáp án 4-LV1"/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64377" y="6267741"/>
            <a:ext cx="80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13"/>
          <a:stretch>
            <a:fillRect/>
          </a:stretch>
        </p:blipFill>
        <p:spPr>
          <a:xfrm>
            <a:off x="6296025" y="2747010"/>
            <a:ext cx="4800600" cy="126492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6875 -0.1393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-7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125 -0.38217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6915 -0.13194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bldLvl="0" animBg="1"/>
      <p:bldP spid="33" grpId="0"/>
      <p:bldP spid="35" grpId="0" bldLvl="0" animBg="1"/>
      <p:bldP spid="36" grpId="0" bldLvl="0" animBg="1"/>
      <p:bldP spid="37" grpId="0" bldLvl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4868" y="4456052"/>
            <a:ext cx="1732168" cy="139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5105466" y="4321115"/>
            <a:ext cx="1479588" cy="1392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48" y="1034894"/>
            <a:ext cx="1732168" cy="1392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1878240" y="572465"/>
            <a:ext cx="1479588" cy="1392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0807" y="572465"/>
            <a:ext cx="1732168" cy="1392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9723061" y="153158"/>
            <a:ext cx="1479588" cy="13920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>
            <a:fillRect/>
          </a:stretch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>
            <a:fillRect/>
          </a:stretch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>
            <a:fillRect/>
          </a:stretch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>
            <a:fillRect/>
          </a:stretch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/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04823" y="4068381"/>
            <a:ext cx="342512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tất cả mấy hình tứ giác?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/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Đáp án 2-LV1"/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Đáp án 4-LV1"/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30700" y="788035"/>
            <a:ext cx="5295900" cy="176022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075 -0.50972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-2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0248 -0.58495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17" y="-2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1849 0.02315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bldLvl="0" animBg="1"/>
      <p:bldP spid="33" grpId="0"/>
      <p:bldP spid="35" grpId="0" bldLvl="0" animBg="1"/>
      <p:bldP spid="36" grpId="0" bldLvl="0" animBg="1"/>
      <p:bldP spid="37" grpId="0" bldLvl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6966" y="1852454"/>
            <a:ext cx="1732168" cy="139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2237564" y="1717517"/>
            <a:ext cx="1479588" cy="1392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5679" y="1106965"/>
            <a:ext cx="1732168" cy="1392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6359971" y="644536"/>
            <a:ext cx="1479588" cy="1392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8740" y="5033803"/>
            <a:ext cx="1732168" cy="1392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5540994" y="4614496"/>
            <a:ext cx="1479588" cy="13920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>
            <a:fillRect/>
          </a:stretch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>
            <a:fillRect/>
          </a:stretch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>
            <a:fillRect/>
          </a:stretch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>
            <a:fillRect/>
          </a:stretch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/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04823" y="4068381"/>
            <a:ext cx="342512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gấp khúc MNQP dài bao nhiêu cm?</a:t>
            </a:r>
          </a:p>
        </p:txBody>
      </p:sp>
      <p:sp>
        <p:nvSpPr>
          <p:cNvPr id="35" name="Đáp án 3-LV1"/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6" name="Đáp án 2-LV1"/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37" name="Đáp án 4-LV1"/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80610" y="2758440"/>
            <a:ext cx="2430780" cy="134112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43073 -0.4930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-2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5795 0.06459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714 -0.3537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bldLvl="0" animBg="1"/>
      <p:bldP spid="33" grpId="0"/>
      <p:bldP spid="35" grpId="0" bldLvl="0" animBg="1"/>
      <p:bldP spid="36" grpId="0" bldLvl="0" animBg="1"/>
      <p:bldP spid="37" grpId="0" bldLvl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900654" y="810456"/>
            <a:ext cx="8609130" cy="1384878"/>
            <a:chOff x="197963" y="5473122"/>
            <a:chExt cx="8609130" cy="138487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562707" y="5008964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 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62610" y="2195195"/>
            <a:ext cx="8714105" cy="2715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Bài 28: Luyện tập chung</a:t>
            </a:r>
            <a:endParaRPr lang="zh-CN" altLang="en-US" sz="6000" b="1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225" y="1023620"/>
            <a:ext cx="6563360" cy="5834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1306" y="-296"/>
            <a:ext cx="3401612" cy="3509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3" name="组合 22"/>
          <p:cNvGrpSpPr/>
          <p:nvPr/>
        </p:nvGrpSpPr>
        <p:grpSpPr>
          <a:xfrm>
            <a:off x="10220676" y="4629150"/>
            <a:ext cx="1715737" cy="1962272"/>
            <a:chOff x="8194080" y="3408873"/>
            <a:chExt cx="2724693" cy="3182549"/>
          </a:xfrm>
        </p:grpSpPr>
        <p:pic>
          <p:nvPicPr>
            <p:cNvPr id="4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6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41300" y="365125"/>
            <a:ext cx="1546860" cy="6781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6165" y="734060"/>
            <a:ext cx="8124825" cy="555244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829550" y="4779010"/>
            <a:ext cx="385445" cy="31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Đ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829550" y="5144135"/>
            <a:ext cx="385445" cy="31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Đ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829550" y="5558790"/>
            <a:ext cx="385445" cy="31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829550" y="5972175"/>
            <a:ext cx="385445" cy="31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6110" y="898525"/>
            <a:ext cx="8196580" cy="329374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981325" y="4514850"/>
            <a:ext cx="5832475" cy="15113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Các đoạn thẳng trong hình vẽ là: MN, NP, MP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2870" y="1510030"/>
            <a:ext cx="9181465" cy="339153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24530" y="4443730"/>
            <a:ext cx="335280" cy="375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738110" y="4453890"/>
            <a:ext cx="335280" cy="375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133</Words>
  <Application>Microsoft Office PowerPoint</Application>
  <PresentationFormat>Custom</PresentationFormat>
  <Paragraphs>39</Paragraphs>
  <Slides>12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Office Theme</vt:lpstr>
      <vt:lpstr>Office 主题​​</vt:lpstr>
      <vt:lpstr>Trek</vt:lpstr>
      <vt:lpstr>1_Office 主题​​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21AK22</cp:lastModifiedBy>
  <cp:revision>4</cp:revision>
  <dcterms:created xsi:type="dcterms:W3CDTF">2021-05-20T03:42:46Z</dcterms:created>
  <dcterms:modified xsi:type="dcterms:W3CDTF">2023-12-14T02:57:07Z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