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758" r:id="rId2"/>
    <p:sldId id="752" r:id="rId3"/>
    <p:sldId id="751" r:id="rId4"/>
    <p:sldId id="739" r:id="rId5"/>
    <p:sldId id="263" r:id="rId6"/>
    <p:sldId id="757" r:id="rId7"/>
    <p:sldId id="746" r:id="rId8"/>
    <p:sldId id="264" r:id="rId9"/>
    <p:sldId id="747" r:id="rId10"/>
    <p:sldId id="748" r:id="rId11"/>
    <p:sldId id="759" r:id="rId12"/>
    <p:sldId id="749" r:id="rId13"/>
    <p:sldId id="753" r:id="rId14"/>
    <p:sldId id="754" r:id="rId15"/>
    <p:sldId id="755" r:id="rId16"/>
    <p:sldId id="75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0238" autoAdjust="0"/>
  </p:normalViewPr>
  <p:slideViewPr>
    <p:cSldViewPr snapToGrid="0">
      <p:cViewPr>
        <p:scale>
          <a:sx n="50" d="100"/>
          <a:sy n="50" d="100"/>
        </p:scale>
        <p:origin x="1278" y="-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9B2333-A101-449D-9D05-28E313B20FA9}" type="datetimeFigureOut">
              <a:rPr lang="en-US" smtClean="0"/>
              <a:t>15/12/2023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BB1380-E430-437F-AFAC-5C21D9027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889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03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B1380-E430-437F-AFAC-5C21D90273B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198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B1380-E430-437F-AFAC-5C21D90273B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2880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1153af59bf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1153af59bf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26977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1153af59bf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1153af59bf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0896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ECA2A">
            <a:alpha val="1027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/>
          <p:nvPr/>
        </p:nvSpPr>
        <p:spPr>
          <a:xfrm rot="10800000">
            <a:off x="-44600" y="4192101"/>
            <a:ext cx="4283064" cy="2739729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 rot="10800000">
            <a:off x="5464667" y="5250867"/>
            <a:ext cx="6727343" cy="1625236"/>
          </a:xfrm>
          <a:custGeom>
            <a:avLst/>
            <a:gdLst/>
            <a:ahLst/>
            <a:cxnLst/>
            <a:rect l="l" t="t" r="r" b="b"/>
            <a:pathLst>
              <a:path w="42124" h="14279" extrusionOk="0">
                <a:moveTo>
                  <a:pt x="1" y="1"/>
                </a:moveTo>
                <a:lnTo>
                  <a:pt x="1" y="7650"/>
                </a:lnTo>
                <a:cubicBezTo>
                  <a:pt x="12993" y="7650"/>
                  <a:pt x="10253" y="11013"/>
                  <a:pt x="23625" y="13942"/>
                </a:cubicBezTo>
                <a:cubicBezTo>
                  <a:pt x="24686" y="14173"/>
                  <a:pt x="25695" y="14279"/>
                  <a:pt x="26653" y="14279"/>
                </a:cubicBezTo>
                <a:cubicBezTo>
                  <a:pt x="37779" y="14279"/>
                  <a:pt x="42124" y="1"/>
                  <a:pt x="4212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7908933" y="1"/>
            <a:ext cx="4283064" cy="2739729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" y="1"/>
            <a:ext cx="6727343" cy="1625236"/>
          </a:xfrm>
          <a:custGeom>
            <a:avLst/>
            <a:gdLst/>
            <a:ahLst/>
            <a:cxnLst/>
            <a:rect l="l" t="t" r="r" b="b"/>
            <a:pathLst>
              <a:path w="42124" h="14279" extrusionOk="0">
                <a:moveTo>
                  <a:pt x="1" y="1"/>
                </a:moveTo>
                <a:lnTo>
                  <a:pt x="1" y="7650"/>
                </a:lnTo>
                <a:cubicBezTo>
                  <a:pt x="12993" y="7650"/>
                  <a:pt x="10253" y="11013"/>
                  <a:pt x="23625" y="13942"/>
                </a:cubicBezTo>
                <a:cubicBezTo>
                  <a:pt x="24686" y="14173"/>
                  <a:pt x="25695" y="14279"/>
                  <a:pt x="26653" y="14279"/>
                </a:cubicBezTo>
                <a:cubicBezTo>
                  <a:pt x="37779" y="14279"/>
                  <a:pt x="42124" y="1"/>
                  <a:pt x="42124" y="1"/>
                </a:cubicBezTo>
                <a:close/>
              </a:path>
            </a:pathLst>
          </a:custGeom>
          <a:solidFill>
            <a:srgbClr val="FECA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1621800" y="642701"/>
            <a:ext cx="8959077" cy="5173695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76200" dir="4260000" algn="bl" rotWithShape="0">
              <a:srgbClr val="000000">
                <a:alpha val="7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 rot="-655">
            <a:off x="2945199" y="4746335"/>
            <a:ext cx="6301600" cy="5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Comfortaa Medium"/>
              <a:buNone/>
              <a:defRPr sz="2133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2174000" y="1346433"/>
            <a:ext cx="7844000" cy="34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5200"/>
              <a:buFont typeface="Mali Medium"/>
              <a:buNone/>
              <a:defRPr sz="12800" b="0">
                <a:latin typeface="Mali Medium"/>
                <a:ea typeface="Mali Medium"/>
                <a:cs typeface="Mali Medium"/>
                <a:sym typeface="Mali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5284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991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13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3"/>
          <p:cNvSpPr/>
          <p:nvPr/>
        </p:nvSpPr>
        <p:spPr>
          <a:xfrm>
            <a:off x="7980767" y="1"/>
            <a:ext cx="4211227" cy="2866567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13"/>
          <p:cNvSpPr/>
          <p:nvPr/>
        </p:nvSpPr>
        <p:spPr>
          <a:xfrm>
            <a:off x="902688" y="647767"/>
            <a:ext cx="10432513" cy="845923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13"/>
          <p:cNvSpPr txBox="1">
            <a:spLocks noGrp="1"/>
          </p:cNvSpPr>
          <p:nvPr>
            <p:ph type="title"/>
          </p:nvPr>
        </p:nvSpPr>
        <p:spPr>
          <a:xfrm>
            <a:off x="960000" y="780288"/>
            <a:ext cx="102720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3"/>
          <p:cNvSpPr/>
          <p:nvPr/>
        </p:nvSpPr>
        <p:spPr>
          <a:xfrm rot="-10646720">
            <a:off x="11699347" y="3167860"/>
            <a:ext cx="408757" cy="408811"/>
          </a:xfrm>
          <a:custGeom>
            <a:avLst/>
            <a:gdLst/>
            <a:ahLst/>
            <a:cxnLst/>
            <a:rect l="l" t="t" r="r" b="b"/>
            <a:pathLst>
              <a:path w="7731" h="7732" extrusionOk="0">
                <a:moveTo>
                  <a:pt x="3852" y="1"/>
                </a:moveTo>
                <a:cubicBezTo>
                  <a:pt x="1709" y="1"/>
                  <a:pt x="0" y="1737"/>
                  <a:pt x="0" y="3880"/>
                </a:cubicBezTo>
                <a:cubicBezTo>
                  <a:pt x="0" y="5995"/>
                  <a:pt x="1709" y="7731"/>
                  <a:pt x="3852" y="7731"/>
                </a:cubicBezTo>
                <a:cubicBezTo>
                  <a:pt x="5995" y="7731"/>
                  <a:pt x="7731" y="5995"/>
                  <a:pt x="7731" y="3880"/>
                </a:cubicBezTo>
                <a:cubicBezTo>
                  <a:pt x="7731" y="1737"/>
                  <a:pt x="5995" y="1"/>
                  <a:pt x="385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13"/>
          <p:cNvSpPr/>
          <p:nvPr/>
        </p:nvSpPr>
        <p:spPr>
          <a:xfrm>
            <a:off x="1" y="1220030"/>
            <a:ext cx="2668452" cy="5638009"/>
          </a:xfrm>
          <a:custGeom>
            <a:avLst/>
            <a:gdLst/>
            <a:ahLst/>
            <a:cxnLst/>
            <a:rect l="l" t="t" r="r" b="b"/>
            <a:pathLst>
              <a:path w="21863" h="46193" extrusionOk="0">
                <a:moveTo>
                  <a:pt x="1" y="1"/>
                </a:moveTo>
                <a:lnTo>
                  <a:pt x="1" y="46192"/>
                </a:lnTo>
                <a:lnTo>
                  <a:pt x="13617" y="46192"/>
                </a:lnTo>
                <a:cubicBezTo>
                  <a:pt x="13617" y="46192"/>
                  <a:pt x="21863" y="33960"/>
                  <a:pt x="17306" y="26202"/>
                </a:cubicBezTo>
                <a:cubicBezTo>
                  <a:pt x="12749" y="18445"/>
                  <a:pt x="12749" y="22730"/>
                  <a:pt x="11664" y="12559"/>
                </a:cubicBezTo>
                <a:cubicBezTo>
                  <a:pt x="10606" y="2387"/>
                  <a:pt x="1" y="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13"/>
          <p:cNvSpPr/>
          <p:nvPr/>
        </p:nvSpPr>
        <p:spPr>
          <a:xfrm>
            <a:off x="530211" y="1639800"/>
            <a:ext cx="11131580" cy="4798455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13">
            <a:hlinkClick r:id="" action="ppaction://noaction"/>
          </p:cNvPr>
          <p:cNvSpPr txBox="1">
            <a:spLocks noGrp="1"/>
          </p:cNvSpPr>
          <p:nvPr>
            <p:ph type="title" idx="2" hasCustomPrompt="1"/>
          </p:nvPr>
        </p:nvSpPr>
        <p:spPr>
          <a:xfrm rot="1545">
            <a:off x="6350144" y="2399667"/>
            <a:ext cx="890000" cy="5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9" name="Google Shape;129;p13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2534616" y="2399467"/>
            <a:ext cx="3357600" cy="5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6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130" name="Google Shape;130;p13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2534616" y="2931508"/>
            <a:ext cx="3357600" cy="79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3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2534616" y="4169361"/>
            <a:ext cx="3357600" cy="5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6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132" name="Google Shape;132;p13">
            <a:hlinkClick r:id="" action="ppaction://noaction"/>
          </p:cNvPr>
          <p:cNvSpPr txBox="1">
            <a:spLocks noGrp="1"/>
          </p:cNvSpPr>
          <p:nvPr>
            <p:ph type="subTitle" idx="5"/>
          </p:nvPr>
        </p:nvSpPr>
        <p:spPr>
          <a:xfrm>
            <a:off x="2534616" y="4704299"/>
            <a:ext cx="3357600" cy="7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3">
            <a:hlinkClick r:id="" action="ppaction://noaction"/>
          </p:cNvPr>
          <p:cNvSpPr txBox="1">
            <a:spLocks noGrp="1"/>
          </p:cNvSpPr>
          <p:nvPr>
            <p:ph type="title" idx="6" hasCustomPrompt="1"/>
          </p:nvPr>
        </p:nvSpPr>
        <p:spPr>
          <a:xfrm rot="1545">
            <a:off x="6350144" y="4169561"/>
            <a:ext cx="890000" cy="5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34" name="Google Shape;134;p13">
            <a:hlinkClick r:id="" action="ppaction://noaction"/>
          </p:cNvPr>
          <p:cNvSpPr txBox="1">
            <a:spLocks noGrp="1"/>
          </p:cNvSpPr>
          <p:nvPr>
            <p:ph type="title" idx="7"/>
          </p:nvPr>
        </p:nvSpPr>
        <p:spPr>
          <a:xfrm>
            <a:off x="7405417" y="4169361"/>
            <a:ext cx="3357600" cy="5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135" name="Google Shape;135;p13">
            <a:hlinkClick r:id="" action="ppaction://noaction"/>
          </p:cNvPr>
          <p:cNvSpPr txBox="1">
            <a:spLocks noGrp="1"/>
          </p:cNvSpPr>
          <p:nvPr>
            <p:ph type="subTitle" idx="8"/>
          </p:nvPr>
        </p:nvSpPr>
        <p:spPr>
          <a:xfrm>
            <a:off x="7405411" y="4704299"/>
            <a:ext cx="3357600" cy="79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3">
            <a:hlinkClick r:id="" action="ppaction://noaction"/>
          </p:cNvPr>
          <p:cNvSpPr txBox="1">
            <a:spLocks noGrp="1"/>
          </p:cNvSpPr>
          <p:nvPr>
            <p:ph type="title" idx="9" hasCustomPrompt="1"/>
          </p:nvPr>
        </p:nvSpPr>
        <p:spPr>
          <a:xfrm rot="1538">
            <a:off x="1477536" y="2399667"/>
            <a:ext cx="894000" cy="5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37" name="Google Shape;137;p13">
            <a:hlinkClick r:id="" action="ppaction://noaction"/>
          </p:cNvPr>
          <p:cNvSpPr txBox="1">
            <a:spLocks noGrp="1"/>
          </p:cNvSpPr>
          <p:nvPr>
            <p:ph type="title" idx="13" hasCustomPrompt="1"/>
          </p:nvPr>
        </p:nvSpPr>
        <p:spPr>
          <a:xfrm rot="3107">
            <a:off x="1477536" y="4169761"/>
            <a:ext cx="885200" cy="5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38" name="Google Shape;138;p13">
            <a:hlinkClick r:id="" action="ppaction://noaction"/>
          </p:cNvPr>
          <p:cNvSpPr txBox="1">
            <a:spLocks noGrp="1"/>
          </p:cNvSpPr>
          <p:nvPr>
            <p:ph type="title" idx="14"/>
          </p:nvPr>
        </p:nvSpPr>
        <p:spPr>
          <a:xfrm>
            <a:off x="7405404" y="2399467"/>
            <a:ext cx="3357600" cy="5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139" name="Google Shape;139;p13">
            <a:hlinkClick r:id="" action="ppaction://noaction"/>
          </p:cNvPr>
          <p:cNvSpPr txBox="1">
            <a:spLocks noGrp="1"/>
          </p:cNvSpPr>
          <p:nvPr>
            <p:ph type="subTitle" idx="15"/>
          </p:nvPr>
        </p:nvSpPr>
        <p:spPr>
          <a:xfrm>
            <a:off x="7405387" y="2925908"/>
            <a:ext cx="3357600" cy="79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00543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rgbClr val="FECA2A">
            <a:alpha val="10270"/>
          </a:srgbClr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14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4"/>
          <p:cNvSpPr/>
          <p:nvPr/>
        </p:nvSpPr>
        <p:spPr>
          <a:xfrm>
            <a:off x="7980767" y="1"/>
            <a:ext cx="4211227" cy="2866567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14"/>
          <p:cNvSpPr/>
          <p:nvPr/>
        </p:nvSpPr>
        <p:spPr>
          <a:xfrm>
            <a:off x="1" y="1220030"/>
            <a:ext cx="2668452" cy="5638009"/>
          </a:xfrm>
          <a:custGeom>
            <a:avLst/>
            <a:gdLst/>
            <a:ahLst/>
            <a:cxnLst/>
            <a:rect l="l" t="t" r="r" b="b"/>
            <a:pathLst>
              <a:path w="21863" h="46193" extrusionOk="0">
                <a:moveTo>
                  <a:pt x="1" y="1"/>
                </a:moveTo>
                <a:lnTo>
                  <a:pt x="1" y="46192"/>
                </a:lnTo>
                <a:lnTo>
                  <a:pt x="13617" y="46192"/>
                </a:lnTo>
                <a:cubicBezTo>
                  <a:pt x="13617" y="46192"/>
                  <a:pt x="21863" y="33960"/>
                  <a:pt x="17306" y="26202"/>
                </a:cubicBezTo>
                <a:cubicBezTo>
                  <a:pt x="12749" y="18445"/>
                  <a:pt x="12749" y="22730"/>
                  <a:pt x="11664" y="12559"/>
                </a:cubicBezTo>
                <a:cubicBezTo>
                  <a:pt x="10606" y="2387"/>
                  <a:pt x="1" y="1"/>
                  <a:pt x="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14"/>
          <p:cNvSpPr/>
          <p:nvPr/>
        </p:nvSpPr>
        <p:spPr>
          <a:xfrm>
            <a:off x="530211" y="1220034"/>
            <a:ext cx="11131580" cy="4798455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14"/>
          <p:cNvSpPr txBox="1">
            <a:spLocks noGrp="1"/>
          </p:cNvSpPr>
          <p:nvPr>
            <p:ph type="title"/>
          </p:nvPr>
        </p:nvSpPr>
        <p:spPr>
          <a:xfrm rot="-1044">
            <a:off x="4121267" y="4660844"/>
            <a:ext cx="3949600" cy="4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46" name="Google Shape;146;p14"/>
          <p:cNvSpPr txBox="1">
            <a:spLocks noGrp="1"/>
          </p:cNvSpPr>
          <p:nvPr>
            <p:ph type="subTitle" idx="1"/>
          </p:nvPr>
        </p:nvSpPr>
        <p:spPr>
          <a:xfrm>
            <a:off x="2603267" y="2149700"/>
            <a:ext cx="6985600" cy="22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3200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4"/>
          <p:cNvSpPr/>
          <p:nvPr/>
        </p:nvSpPr>
        <p:spPr>
          <a:xfrm rot="-10646720">
            <a:off x="11699347" y="3167860"/>
            <a:ext cx="408757" cy="408811"/>
          </a:xfrm>
          <a:custGeom>
            <a:avLst/>
            <a:gdLst/>
            <a:ahLst/>
            <a:cxnLst/>
            <a:rect l="l" t="t" r="r" b="b"/>
            <a:pathLst>
              <a:path w="7731" h="7732" extrusionOk="0">
                <a:moveTo>
                  <a:pt x="3852" y="1"/>
                </a:moveTo>
                <a:cubicBezTo>
                  <a:pt x="1709" y="1"/>
                  <a:pt x="0" y="1737"/>
                  <a:pt x="0" y="3880"/>
                </a:cubicBezTo>
                <a:cubicBezTo>
                  <a:pt x="0" y="5995"/>
                  <a:pt x="1709" y="7731"/>
                  <a:pt x="3852" y="7731"/>
                </a:cubicBezTo>
                <a:cubicBezTo>
                  <a:pt x="5995" y="7731"/>
                  <a:pt x="7731" y="5995"/>
                  <a:pt x="7731" y="3880"/>
                </a:cubicBezTo>
                <a:cubicBezTo>
                  <a:pt x="7731" y="1737"/>
                  <a:pt x="5995" y="1"/>
                  <a:pt x="38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26487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1_Section header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15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5"/>
          <p:cNvSpPr/>
          <p:nvPr/>
        </p:nvSpPr>
        <p:spPr>
          <a:xfrm>
            <a:off x="9743608" y="-8227841"/>
            <a:ext cx="2512304" cy="15118087"/>
          </a:xfrm>
          <a:custGeom>
            <a:avLst/>
            <a:gdLst/>
            <a:ahLst/>
            <a:cxnLst/>
            <a:rect l="l" t="t" r="r" b="b"/>
            <a:pathLst>
              <a:path w="10444" h="62848" extrusionOk="0">
                <a:moveTo>
                  <a:pt x="10443" y="0"/>
                </a:moveTo>
                <a:cubicBezTo>
                  <a:pt x="10443" y="0"/>
                  <a:pt x="4205" y="4639"/>
                  <a:pt x="6646" y="20506"/>
                </a:cubicBezTo>
                <a:cubicBezTo>
                  <a:pt x="9060" y="36346"/>
                  <a:pt x="1031" y="36943"/>
                  <a:pt x="516" y="50071"/>
                </a:cubicBezTo>
                <a:cubicBezTo>
                  <a:pt x="1" y="62530"/>
                  <a:pt x="9404" y="62847"/>
                  <a:pt x="10364" y="62847"/>
                </a:cubicBezTo>
                <a:cubicBezTo>
                  <a:pt x="10416" y="62847"/>
                  <a:pt x="10443" y="62846"/>
                  <a:pt x="10443" y="62846"/>
                </a:cubicBezTo>
                <a:lnTo>
                  <a:pt x="10443" y="24439"/>
                </a:lnTo>
                <a:lnTo>
                  <a:pt x="1044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15"/>
          <p:cNvSpPr/>
          <p:nvPr/>
        </p:nvSpPr>
        <p:spPr>
          <a:xfrm>
            <a:off x="6937549" y="119813"/>
            <a:ext cx="5960839" cy="4675347"/>
          </a:xfrm>
          <a:custGeom>
            <a:avLst/>
            <a:gdLst/>
            <a:ahLst/>
            <a:cxnLst/>
            <a:rect l="l" t="t" r="r" b="b"/>
            <a:pathLst>
              <a:path w="38515" h="30209" extrusionOk="0">
                <a:moveTo>
                  <a:pt x="20908" y="734"/>
                </a:moveTo>
                <a:cubicBezTo>
                  <a:pt x="20936" y="734"/>
                  <a:pt x="20964" y="737"/>
                  <a:pt x="20992" y="742"/>
                </a:cubicBezTo>
                <a:cubicBezTo>
                  <a:pt x="21236" y="742"/>
                  <a:pt x="21399" y="959"/>
                  <a:pt x="21372" y="1203"/>
                </a:cubicBezTo>
                <a:lnTo>
                  <a:pt x="21399" y="1203"/>
                </a:lnTo>
                <a:cubicBezTo>
                  <a:pt x="21426" y="1475"/>
                  <a:pt x="21182" y="1719"/>
                  <a:pt x="20911" y="1719"/>
                </a:cubicBezTo>
                <a:cubicBezTo>
                  <a:pt x="20639" y="1692"/>
                  <a:pt x="20422" y="1448"/>
                  <a:pt x="20450" y="1176"/>
                </a:cubicBezTo>
                <a:cubicBezTo>
                  <a:pt x="20474" y="933"/>
                  <a:pt x="20672" y="734"/>
                  <a:pt x="20908" y="734"/>
                </a:cubicBezTo>
                <a:close/>
                <a:moveTo>
                  <a:pt x="15893" y="959"/>
                </a:moveTo>
                <a:cubicBezTo>
                  <a:pt x="16137" y="959"/>
                  <a:pt x="16300" y="1149"/>
                  <a:pt x="16300" y="1366"/>
                </a:cubicBezTo>
                <a:cubicBezTo>
                  <a:pt x="16300" y="1606"/>
                  <a:pt x="16116" y="1793"/>
                  <a:pt x="15879" y="1826"/>
                </a:cubicBezTo>
                <a:lnTo>
                  <a:pt x="15879" y="1826"/>
                </a:lnTo>
                <a:cubicBezTo>
                  <a:pt x="15615" y="1792"/>
                  <a:pt x="15432" y="1551"/>
                  <a:pt x="15459" y="1285"/>
                </a:cubicBezTo>
                <a:cubicBezTo>
                  <a:pt x="15513" y="1095"/>
                  <a:pt x="15703" y="959"/>
                  <a:pt x="15893" y="959"/>
                </a:cubicBezTo>
                <a:close/>
                <a:moveTo>
                  <a:pt x="6047" y="1393"/>
                </a:moveTo>
                <a:cubicBezTo>
                  <a:pt x="6318" y="1420"/>
                  <a:pt x="6535" y="1665"/>
                  <a:pt x="6562" y="1936"/>
                </a:cubicBezTo>
                <a:cubicBezTo>
                  <a:pt x="6535" y="2234"/>
                  <a:pt x="6318" y="2451"/>
                  <a:pt x="6020" y="2478"/>
                </a:cubicBezTo>
                <a:cubicBezTo>
                  <a:pt x="5721" y="2451"/>
                  <a:pt x="5504" y="2180"/>
                  <a:pt x="5559" y="1909"/>
                </a:cubicBezTo>
                <a:cubicBezTo>
                  <a:pt x="5531" y="1610"/>
                  <a:pt x="5748" y="1393"/>
                  <a:pt x="6047" y="1393"/>
                </a:cubicBezTo>
                <a:close/>
                <a:moveTo>
                  <a:pt x="12855" y="5625"/>
                </a:moveTo>
                <a:cubicBezTo>
                  <a:pt x="13153" y="5625"/>
                  <a:pt x="13397" y="5869"/>
                  <a:pt x="13370" y="6167"/>
                </a:cubicBezTo>
                <a:cubicBezTo>
                  <a:pt x="13395" y="6413"/>
                  <a:pt x="13197" y="6636"/>
                  <a:pt x="12938" y="6636"/>
                </a:cubicBezTo>
                <a:cubicBezTo>
                  <a:pt x="12911" y="6636"/>
                  <a:pt x="12883" y="6633"/>
                  <a:pt x="12855" y="6628"/>
                </a:cubicBezTo>
                <a:cubicBezTo>
                  <a:pt x="12258" y="6574"/>
                  <a:pt x="12258" y="5679"/>
                  <a:pt x="12855" y="5625"/>
                </a:cubicBezTo>
                <a:close/>
                <a:moveTo>
                  <a:pt x="23623" y="5896"/>
                </a:moveTo>
                <a:cubicBezTo>
                  <a:pt x="23867" y="5923"/>
                  <a:pt x="24057" y="6059"/>
                  <a:pt x="24138" y="6276"/>
                </a:cubicBezTo>
                <a:cubicBezTo>
                  <a:pt x="24193" y="6438"/>
                  <a:pt x="24138" y="6601"/>
                  <a:pt x="24030" y="6710"/>
                </a:cubicBezTo>
                <a:cubicBezTo>
                  <a:pt x="23911" y="6829"/>
                  <a:pt x="23748" y="6904"/>
                  <a:pt x="23584" y="6904"/>
                </a:cubicBezTo>
                <a:cubicBezTo>
                  <a:pt x="23524" y="6904"/>
                  <a:pt x="23464" y="6894"/>
                  <a:pt x="23406" y="6872"/>
                </a:cubicBezTo>
                <a:cubicBezTo>
                  <a:pt x="23081" y="6764"/>
                  <a:pt x="22945" y="6628"/>
                  <a:pt x="22945" y="6330"/>
                </a:cubicBezTo>
                <a:cubicBezTo>
                  <a:pt x="22918" y="6113"/>
                  <a:pt x="23108" y="5923"/>
                  <a:pt x="23325" y="5923"/>
                </a:cubicBezTo>
                <a:lnTo>
                  <a:pt x="23460" y="5923"/>
                </a:lnTo>
                <a:lnTo>
                  <a:pt x="23623" y="5896"/>
                </a:lnTo>
                <a:close/>
                <a:moveTo>
                  <a:pt x="1477" y="6925"/>
                </a:moveTo>
                <a:cubicBezTo>
                  <a:pt x="1784" y="6925"/>
                  <a:pt x="2031" y="7212"/>
                  <a:pt x="2005" y="7523"/>
                </a:cubicBezTo>
                <a:lnTo>
                  <a:pt x="2005" y="7496"/>
                </a:lnTo>
                <a:cubicBezTo>
                  <a:pt x="1978" y="7822"/>
                  <a:pt x="1707" y="8093"/>
                  <a:pt x="1381" y="8120"/>
                </a:cubicBezTo>
                <a:cubicBezTo>
                  <a:pt x="1366" y="8121"/>
                  <a:pt x="1351" y="8122"/>
                  <a:pt x="1336" y="8122"/>
                </a:cubicBezTo>
                <a:cubicBezTo>
                  <a:pt x="1056" y="8122"/>
                  <a:pt x="810" y="7888"/>
                  <a:pt x="785" y="7605"/>
                </a:cubicBezTo>
                <a:cubicBezTo>
                  <a:pt x="785" y="7225"/>
                  <a:pt x="1056" y="6954"/>
                  <a:pt x="1436" y="6927"/>
                </a:cubicBezTo>
                <a:cubicBezTo>
                  <a:pt x="1450" y="6925"/>
                  <a:pt x="1463" y="6925"/>
                  <a:pt x="1477" y="6925"/>
                </a:cubicBezTo>
                <a:close/>
                <a:moveTo>
                  <a:pt x="32004" y="9476"/>
                </a:moveTo>
                <a:cubicBezTo>
                  <a:pt x="32276" y="9503"/>
                  <a:pt x="32465" y="9747"/>
                  <a:pt x="32465" y="10019"/>
                </a:cubicBezTo>
                <a:lnTo>
                  <a:pt x="32438" y="10019"/>
                </a:lnTo>
                <a:cubicBezTo>
                  <a:pt x="32438" y="10290"/>
                  <a:pt x="32221" y="10534"/>
                  <a:pt x="31923" y="10561"/>
                </a:cubicBezTo>
                <a:cubicBezTo>
                  <a:pt x="31652" y="10534"/>
                  <a:pt x="31462" y="10290"/>
                  <a:pt x="31462" y="10019"/>
                </a:cubicBezTo>
                <a:cubicBezTo>
                  <a:pt x="31462" y="9720"/>
                  <a:pt x="31706" y="9476"/>
                  <a:pt x="32004" y="9476"/>
                </a:cubicBezTo>
                <a:close/>
                <a:moveTo>
                  <a:pt x="18118" y="1498"/>
                </a:moveTo>
                <a:cubicBezTo>
                  <a:pt x="18671" y="1498"/>
                  <a:pt x="19235" y="1513"/>
                  <a:pt x="19799" y="1529"/>
                </a:cubicBezTo>
                <a:cubicBezTo>
                  <a:pt x="19982" y="2052"/>
                  <a:pt x="20467" y="2398"/>
                  <a:pt x="21012" y="2398"/>
                </a:cubicBezTo>
                <a:cubicBezTo>
                  <a:pt x="21032" y="2398"/>
                  <a:pt x="21053" y="2398"/>
                  <a:pt x="21073" y="2397"/>
                </a:cubicBezTo>
                <a:cubicBezTo>
                  <a:pt x="21670" y="3400"/>
                  <a:pt x="22185" y="4431"/>
                  <a:pt x="22728" y="5489"/>
                </a:cubicBezTo>
                <a:cubicBezTo>
                  <a:pt x="22375" y="5842"/>
                  <a:pt x="22267" y="6384"/>
                  <a:pt x="22457" y="6872"/>
                </a:cubicBezTo>
                <a:cubicBezTo>
                  <a:pt x="22511" y="6954"/>
                  <a:pt x="22511" y="7062"/>
                  <a:pt x="22457" y="7171"/>
                </a:cubicBezTo>
                <a:cubicBezTo>
                  <a:pt x="21914" y="8174"/>
                  <a:pt x="21372" y="9205"/>
                  <a:pt x="20721" y="10181"/>
                </a:cubicBezTo>
                <a:cubicBezTo>
                  <a:pt x="20639" y="10164"/>
                  <a:pt x="20558" y="10156"/>
                  <a:pt x="20478" y="10156"/>
                </a:cubicBezTo>
                <a:cubicBezTo>
                  <a:pt x="20057" y="10156"/>
                  <a:pt x="19683" y="10390"/>
                  <a:pt x="19500" y="10778"/>
                </a:cubicBezTo>
                <a:lnTo>
                  <a:pt x="16869" y="10724"/>
                </a:lnTo>
                <a:cubicBezTo>
                  <a:pt x="16476" y="10173"/>
                  <a:pt x="16368" y="10022"/>
                  <a:pt x="15996" y="10022"/>
                </a:cubicBezTo>
                <a:cubicBezTo>
                  <a:pt x="15855" y="10022"/>
                  <a:pt x="15677" y="10043"/>
                  <a:pt x="15432" y="10073"/>
                </a:cubicBezTo>
                <a:cubicBezTo>
                  <a:pt x="14808" y="9151"/>
                  <a:pt x="14184" y="8201"/>
                  <a:pt x="13614" y="7171"/>
                </a:cubicBezTo>
                <a:cubicBezTo>
                  <a:pt x="13804" y="6899"/>
                  <a:pt x="14075" y="6628"/>
                  <a:pt x="14021" y="6248"/>
                </a:cubicBezTo>
                <a:cubicBezTo>
                  <a:pt x="13940" y="5923"/>
                  <a:pt x="13804" y="5598"/>
                  <a:pt x="13614" y="5353"/>
                </a:cubicBezTo>
                <a:cubicBezTo>
                  <a:pt x="13750" y="4865"/>
                  <a:pt x="14971" y="3021"/>
                  <a:pt x="15486" y="2478"/>
                </a:cubicBezTo>
                <a:cubicBezTo>
                  <a:pt x="15639" y="2508"/>
                  <a:pt x="15773" y="2526"/>
                  <a:pt x="15894" y="2526"/>
                </a:cubicBezTo>
                <a:cubicBezTo>
                  <a:pt x="16327" y="2526"/>
                  <a:pt x="16584" y="2293"/>
                  <a:pt x="16923" y="1529"/>
                </a:cubicBezTo>
                <a:cubicBezTo>
                  <a:pt x="17313" y="1506"/>
                  <a:pt x="17713" y="1498"/>
                  <a:pt x="18118" y="1498"/>
                </a:cubicBezTo>
                <a:close/>
                <a:moveTo>
                  <a:pt x="15939" y="10420"/>
                </a:moveTo>
                <a:cubicBezTo>
                  <a:pt x="15960" y="10420"/>
                  <a:pt x="15981" y="10422"/>
                  <a:pt x="16001" y="10426"/>
                </a:cubicBezTo>
                <a:cubicBezTo>
                  <a:pt x="16137" y="10426"/>
                  <a:pt x="16272" y="10561"/>
                  <a:pt x="16300" y="10724"/>
                </a:cubicBezTo>
                <a:cubicBezTo>
                  <a:pt x="16300" y="10832"/>
                  <a:pt x="16300" y="10914"/>
                  <a:pt x="16272" y="11022"/>
                </a:cubicBezTo>
                <a:cubicBezTo>
                  <a:pt x="16223" y="11196"/>
                  <a:pt x="16060" y="11324"/>
                  <a:pt x="15887" y="11324"/>
                </a:cubicBezTo>
                <a:cubicBezTo>
                  <a:pt x="15871" y="11324"/>
                  <a:pt x="15855" y="11323"/>
                  <a:pt x="15838" y="11321"/>
                </a:cubicBezTo>
                <a:cubicBezTo>
                  <a:pt x="15649" y="11294"/>
                  <a:pt x="15540" y="11131"/>
                  <a:pt x="15540" y="10860"/>
                </a:cubicBezTo>
                <a:lnTo>
                  <a:pt x="15567" y="10860"/>
                </a:lnTo>
                <a:cubicBezTo>
                  <a:pt x="15567" y="10778"/>
                  <a:pt x="15594" y="10697"/>
                  <a:pt x="15622" y="10643"/>
                </a:cubicBezTo>
                <a:cubicBezTo>
                  <a:pt x="15669" y="10500"/>
                  <a:pt x="15799" y="10420"/>
                  <a:pt x="15939" y="10420"/>
                </a:cubicBezTo>
                <a:close/>
                <a:moveTo>
                  <a:pt x="20562" y="10613"/>
                </a:moveTo>
                <a:cubicBezTo>
                  <a:pt x="20579" y="10613"/>
                  <a:pt x="20595" y="10614"/>
                  <a:pt x="20612" y="10615"/>
                </a:cubicBezTo>
                <a:cubicBezTo>
                  <a:pt x="20856" y="10643"/>
                  <a:pt x="21046" y="10860"/>
                  <a:pt x="21046" y="11104"/>
                </a:cubicBezTo>
                <a:cubicBezTo>
                  <a:pt x="21019" y="11402"/>
                  <a:pt x="20775" y="11619"/>
                  <a:pt x="20477" y="11619"/>
                </a:cubicBezTo>
                <a:cubicBezTo>
                  <a:pt x="20205" y="11619"/>
                  <a:pt x="19988" y="11375"/>
                  <a:pt x="20043" y="11104"/>
                </a:cubicBezTo>
                <a:cubicBezTo>
                  <a:pt x="20043" y="10822"/>
                  <a:pt x="20284" y="10613"/>
                  <a:pt x="20562" y="10613"/>
                </a:cubicBezTo>
                <a:close/>
                <a:moveTo>
                  <a:pt x="37456" y="12189"/>
                </a:moveTo>
                <a:cubicBezTo>
                  <a:pt x="37673" y="12216"/>
                  <a:pt x="37809" y="12406"/>
                  <a:pt x="37782" y="12595"/>
                </a:cubicBezTo>
                <a:cubicBezTo>
                  <a:pt x="37782" y="12812"/>
                  <a:pt x="37592" y="12975"/>
                  <a:pt x="37375" y="12975"/>
                </a:cubicBezTo>
                <a:cubicBezTo>
                  <a:pt x="37212" y="12921"/>
                  <a:pt x="37104" y="12758"/>
                  <a:pt x="37131" y="12568"/>
                </a:cubicBezTo>
                <a:cubicBezTo>
                  <a:pt x="37131" y="12351"/>
                  <a:pt x="37266" y="12216"/>
                  <a:pt x="37456" y="12216"/>
                </a:cubicBezTo>
                <a:lnTo>
                  <a:pt x="37456" y="12189"/>
                </a:lnTo>
                <a:close/>
                <a:moveTo>
                  <a:pt x="26606" y="14663"/>
                </a:moveTo>
                <a:cubicBezTo>
                  <a:pt x="26711" y="14663"/>
                  <a:pt x="26811" y="14719"/>
                  <a:pt x="26851" y="14820"/>
                </a:cubicBezTo>
                <a:cubicBezTo>
                  <a:pt x="27014" y="15118"/>
                  <a:pt x="26959" y="15498"/>
                  <a:pt x="26688" y="15715"/>
                </a:cubicBezTo>
                <a:cubicBezTo>
                  <a:pt x="26552" y="15823"/>
                  <a:pt x="26390" y="15932"/>
                  <a:pt x="26200" y="16013"/>
                </a:cubicBezTo>
                <a:lnTo>
                  <a:pt x="26200" y="15986"/>
                </a:lnTo>
                <a:cubicBezTo>
                  <a:pt x="25983" y="15823"/>
                  <a:pt x="25901" y="15525"/>
                  <a:pt x="26010" y="15281"/>
                </a:cubicBezTo>
                <a:cubicBezTo>
                  <a:pt x="26091" y="15009"/>
                  <a:pt x="26254" y="14792"/>
                  <a:pt x="26498" y="14684"/>
                </a:cubicBezTo>
                <a:cubicBezTo>
                  <a:pt x="26533" y="14670"/>
                  <a:pt x="26570" y="14663"/>
                  <a:pt x="26606" y="14663"/>
                </a:cubicBezTo>
                <a:close/>
                <a:moveTo>
                  <a:pt x="21313" y="15170"/>
                </a:moveTo>
                <a:cubicBezTo>
                  <a:pt x="21586" y="15170"/>
                  <a:pt x="21779" y="15379"/>
                  <a:pt x="21779" y="15660"/>
                </a:cubicBezTo>
                <a:cubicBezTo>
                  <a:pt x="21779" y="15891"/>
                  <a:pt x="21586" y="16097"/>
                  <a:pt x="21359" y="16097"/>
                </a:cubicBezTo>
                <a:cubicBezTo>
                  <a:pt x="21345" y="16097"/>
                  <a:pt x="21331" y="16096"/>
                  <a:pt x="21318" y="16094"/>
                </a:cubicBezTo>
                <a:cubicBezTo>
                  <a:pt x="21046" y="16094"/>
                  <a:pt x="20856" y="15877"/>
                  <a:pt x="20884" y="15633"/>
                </a:cubicBezTo>
                <a:cubicBezTo>
                  <a:pt x="20884" y="15389"/>
                  <a:pt x="21046" y="15199"/>
                  <a:pt x="21263" y="15172"/>
                </a:cubicBezTo>
                <a:cubicBezTo>
                  <a:pt x="21280" y="15171"/>
                  <a:pt x="21297" y="15170"/>
                  <a:pt x="21313" y="15170"/>
                </a:cubicBezTo>
                <a:close/>
                <a:moveTo>
                  <a:pt x="29102" y="20271"/>
                </a:moveTo>
                <a:cubicBezTo>
                  <a:pt x="29319" y="20271"/>
                  <a:pt x="29428" y="20407"/>
                  <a:pt x="29428" y="20624"/>
                </a:cubicBezTo>
                <a:cubicBezTo>
                  <a:pt x="29428" y="20841"/>
                  <a:pt x="29292" y="20950"/>
                  <a:pt x="28994" y="20950"/>
                </a:cubicBezTo>
                <a:cubicBezTo>
                  <a:pt x="28912" y="20922"/>
                  <a:pt x="28831" y="20895"/>
                  <a:pt x="28749" y="20841"/>
                </a:cubicBezTo>
                <a:cubicBezTo>
                  <a:pt x="28668" y="20760"/>
                  <a:pt x="28641" y="20651"/>
                  <a:pt x="28641" y="20543"/>
                </a:cubicBezTo>
                <a:cubicBezTo>
                  <a:pt x="28641" y="20407"/>
                  <a:pt x="28749" y="20326"/>
                  <a:pt x="28885" y="20299"/>
                </a:cubicBezTo>
                <a:cubicBezTo>
                  <a:pt x="28966" y="20299"/>
                  <a:pt x="29021" y="20271"/>
                  <a:pt x="29102" y="20271"/>
                </a:cubicBezTo>
                <a:close/>
                <a:moveTo>
                  <a:pt x="18117" y="20244"/>
                </a:moveTo>
                <a:cubicBezTo>
                  <a:pt x="18253" y="20244"/>
                  <a:pt x="18334" y="20353"/>
                  <a:pt x="18388" y="20543"/>
                </a:cubicBezTo>
                <a:lnTo>
                  <a:pt x="18388" y="20651"/>
                </a:lnTo>
                <a:cubicBezTo>
                  <a:pt x="18388" y="20895"/>
                  <a:pt x="18307" y="21031"/>
                  <a:pt x="18117" y="21058"/>
                </a:cubicBezTo>
                <a:cubicBezTo>
                  <a:pt x="18088" y="21068"/>
                  <a:pt x="18059" y="21072"/>
                  <a:pt x="18031" y="21072"/>
                </a:cubicBezTo>
                <a:cubicBezTo>
                  <a:pt x="17902" y="21072"/>
                  <a:pt x="17791" y="20975"/>
                  <a:pt x="17791" y="20841"/>
                </a:cubicBezTo>
                <a:cubicBezTo>
                  <a:pt x="17764" y="20733"/>
                  <a:pt x="17764" y="20624"/>
                  <a:pt x="17791" y="20516"/>
                </a:cubicBezTo>
                <a:cubicBezTo>
                  <a:pt x="17819" y="20353"/>
                  <a:pt x="17954" y="20244"/>
                  <a:pt x="18117" y="20244"/>
                </a:cubicBezTo>
                <a:close/>
                <a:moveTo>
                  <a:pt x="24234" y="15849"/>
                </a:moveTo>
                <a:cubicBezTo>
                  <a:pt x="24567" y="15849"/>
                  <a:pt x="24897" y="15858"/>
                  <a:pt x="25223" y="15877"/>
                </a:cubicBezTo>
                <a:cubicBezTo>
                  <a:pt x="25495" y="16366"/>
                  <a:pt x="26010" y="16664"/>
                  <a:pt x="26552" y="16691"/>
                </a:cubicBezTo>
                <a:cubicBezTo>
                  <a:pt x="27176" y="17668"/>
                  <a:pt x="27692" y="18807"/>
                  <a:pt x="28288" y="19919"/>
                </a:cubicBezTo>
                <a:cubicBezTo>
                  <a:pt x="28180" y="20109"/>
                  <a:pt x="28098" y="20326"/>
                  <a:pt x="28044" y="20570"/>
                </a:cubicBezTo>
                <a:cubicBezTo>
                  <a:pt x="28044" y="20814"/>
                  <a:pt x="28071" y="21058"/>
                  <a:pt x="28098" y="21302"/>
                </a:cubicBezTo>
                <a:cubicBezTo>
                  <a:pt x="27556" y="22387"/>
                  <a:pt x="26959" y="23445"/>
                  <a:pt x="26281" y="24449"/>
                </a:cubicBezTo>
                <a:cubicBezTo>
                  <a:pt x="26053" y="24398"/>
                  <a:pt x="25889" y="24366"/>
                  <a:pt x="25760" y="24366"/>
                </a:cubicBezTo>
                <a:cubicBezTo>
                  <a:pt x="25475" y="24366"/>
                  <a:pt x="25366" y="24524"/>
                  <a:pt x="25142" y="24991"/>
                </a:cubicBezTo>
                <a:lnTo>
                  <a:pt x="25061" y="25181"/>
                </a:lnTo>
                <a:cubicBezTo>
                  <a:pt x="24898" y="25185"/>
                  <a:pt x="24735" y="25188"/>
                  <a:pt x="24572" y="25188"/>
                </a:cubicBezTo>
                <a:cubicBezTo>
                  <a:pt x="23759" y="25188"/>
                  <a:pt x="22945" y="25131"/>
                  <a:pt x="22131" y="25018"/>
                </a:cubicBezTo>
                <a:cubicBezTo>
                  <a:pt x="22050" y="24855"/>
                  <a:pt x="21996" y="24666"/>
                  <a:pt x="21914" y="24503"/>
                </a:cubicBezTo>
                <a:cubicBezTo>
                  <a:pt x="21850" y="24267"/>
                  <a:pt x="21634" y="24116"/>
                  <a:pt x="21399" y="24116"/>
                </a:cubicBezTo>
                <a:cubicBezTo>
                  <a:pt x="21336" y="24116"/>
                  <a:pt x="21272" y="24127"/>
                  <a:pt x="21209" y="24150"/>
                </a:cubicBezTo>
                <a:cubicBezTo>
                  <a:pt x="21101" y="24204"/>
                  <a:pt x="20992" y="24204"/>
                  <a:pt x="20856" y="24232"/>
                </a:cubicBezTo>
                <a:cubicBezTo>
                  <a:pt x="20775" y="24150"/>
                  <a:pt x="20721" y="24069"/>
                  <a:pt x="20639" y="23960"/>
                </a:cubicBezTo>
                <a:cubicBezTo>
                  <a:pt x="20151" y="23201"/>
                  <a:pt x="19663" y="22414"/>
                  <a:pt x="19202" y="21655"/>
                </a:cubicBezTo>
                <a:cubicBezTo>
                  <a:pt x="19012" y="21438"/>
                  <a:pt x="18958" y="21139"/>
                  <a:pt x="19066" y="20868"/>
                </a:cubicBezTo>
                <a:cubicBezTo>
                  <a:pt x="19120" y="20543"/>
                  <a:pt x="19093" y="20217"/>
                  <a:pt x="18931" y="19946"/>
                </a:cubicBezTo>
                <a:cubicBezTo>
                  <a:pt x="19554" y="18861"/>
                  <a:pt x="20233" y="17803"/>
                  <a:pt x="20992" y="16800"/>
                </a:cubicBezTo>
                <a:cubicBezTo>
                  <a:pt x="21064" y="16812"/>
                  <a:pt x="21135" y="16818"/>
                  <a:pt x="21205" y="16818"/>
                </a:cubicBezTo>
                <a:cubicBezTo>
                  <a:pt x="21747" y="16818"/>
                  <a:pt x="22234" y="16460"/>
                  <a:pt x="22402" y="15932"/>
                </a:cubicBezTo>
                <a:cubicBezTo>
                  <a:pt x="23016" y="15879"/>
                  <a:pt x="23629" y="15849"/>
                  <a:pt x="24234" y="15849"/>
                </a:cubicBezTo>
                <a:close/>
                <a:moveTo>
                  <a:pt x="21290" y="24855"/>
                </a:moveTo>
                <a:cubicBezTo>
                  <a:pt x="21345" y="24910"/>
                  <a:pt x="21426" y="24937"/>
                  <a:pt x="21480" y="25018"/>
                </a:cubicBezTo>
                <a:cubicBezTo>
                  <a:pt x="21507" y="25072"/>
                  <a:pt x="21480" y="25181"/>
                  <a:pt x="21480" y="25262"/>
                </a:cubicBezTo>
                <a:cubicBezTo>
                  <a:pt x="21480" y="25262"/>
                  <a:pt x="21453" y="25289"/>
                  <a:pt x="21453" y="25289"/>
                </a:cubicBezTo>
                <a:cubicBezTo>
                  <a:pt x="21374" y="25409"/>
                  <a:pt x="21265" y="25484"/>
                  <a:pt x="21138" y="25484"/>
                </a:cubicBezTo>
                <a:cubicBezTo>
                  <a:pt x="21092" y="25484"/>
                  <a:pt x="21043" y="25474"/>
                  <a:pt x="20992" y="25452"/>
                </a:cubicBezTo>
                <a:cubicBezTo>
                  <a:pt x="20884" y="25425"/>
                  <a:pt x="20829" y="25344"/>
                  <a:pt x="20829" y="25235"/>
                </a:cubicBezTo>
                <a:cubicBezTo>
                  <a:pt x="20884" y="25018"/>
                  <a:pt x="21073" y="24855"/>
                  <a:pt x="21290" y="24855"/>
                </a:cubicBezTo>
                <a:close/>
                <a:moveTo>
                  <a:pt x="25929" y="24937"/>
                </a:moveTo>
                <a:cubicBezTo>
                  <a:pt x="26118" y="24964"/>
                  <a:pt x="26254" y="25100"/>
                  <a:pt x="26254" y="25289"/>
                </a:cubicBezTo>
                <a:cubicBezTo>
                  <a:pt x="26281" y="25452"/>
                  <a:pt x="26146" y="25642"/>
                  <a:pt x="25956" y="25669"/>
                </a:cubicBezTo>
                <a:cubicBezTo>
                  <a:pt x="25766" y="25669"/>
                  <a:pt x="25657" y="25534"/>
                  <a:pt x="25657" y="25344"/>
                </a:cubicBezTo>
                <a:cubicBezTo>
                  <a:pt x="25657" y="25127"/>
                  <a:pt x="25766" y="24937"/>
                  <a:pt x="25929" y="24937"/>
                </a:cubicBezTo>
                <a:close/>
                <a:moveTo>
                  <a:pt x="32098" y="28660"/>
                </a:moveTo>
                <a:cubicBezTo>
                  <a:pt x="32160" y="28660"/>
                  <a:pt x="32222" y="28675"/>
                  <a:pt x="32276" y="28707"/>
                </a:cubicBezTo>
                <a:cubicBezTo>
                  <a:pt x="32438" y="28788"/>
                  <a:pt x="32547" y="28978"/>
                  <a:pt x="32493" y="29168"/>
                </a:cubicBezTo>
                <a:lnTo>
                  <a:pt x="32520" y="29141"/>
                </a:lnTo>
                <a:lnTo>
                  <a:pt x="32520" y="29141"/>
                </a:lnTo>
                <a:cubicBezTo>
                  <a:pt x="32493" y="29249"/>
                  <a:pt x="32438" y="29331"/>
                  <a:pt x="32384" y="29412"/>
                </a:cubicBezTo>
                <a:cubicBezTo>
                  <a:pt x="32328" y="29511"/>
                  <a:pt x="32235" y="29558"/>
                  <a:pt x="32140" y="29558"/>
                </a:cubicBezTo>
                <a:cubicBezTo>
                  <a:pt x="32051" y="29558"/>
                  <a:pt x="31961" y="29518"/>
                  <a:pt x="31896" y="29439"/>
                </a:cubicBezTo>
                <a:cubicBezTo>
                  <a:pt x="31842" y="29358"/>
                  <a:pt x="31787" y="29277"/>
                  <a:pt x="31760" y="29195"/>
                </a:cubicBezTo>
                <a:cubicBezTo>
                  <a:pt x="31679" y="29032"/>
                  <a:pt x="31706" y="28870"/>
                  <a:pt x="31842" y="28761"/>
                </a:cubicBezTo>
                <a:cubicBezTo>
                  <a:pt x="31907" y="28696"/>
                  <a:pt x="32003" y="28660"/>
                  <a:pt x="32098" y="28660"/>
                </a:cubicBezTo>
                <a:close/>
                <a:moveTo>
                  <a:pt x="20925" y="0"/>
                </a:moveTo>
                <a:cubicBezTo>
                  <a:pt x="20659" y="0"/>
                  <a:pt x="20397" y="124"/>
                  <a:pt x="20233" y="363"/>
                </a:cubicBezTo>
                <a:cubicBezTo>
                  <a:pt x="20097" y="471"/>
                  <a:pt x="19988" y="634"/>
                  <a:pt x="19880" y="742"/>
                </a:cubicBezTo>
                <a:lnTo>
                  <a:pt x="16761" y="797"/>
                </a:lnTo>
                <a:cubicBezTo>
                  <a:pt x="16679" y="661"/>
                  <a:pt x="16571" y="552"/>
                  <a:pt x="16462" y="444"/>
                </a:cubicBezTo>
                <a:cubicBezTo>
                  <a:pt x="16285" y="311"/>
                  <a:pt x="16068" y="243"/>
                  <a:pt x="15850" y="243"/>
                </a:cubicBezTo>
                <a:cubicBezTo>
                  <a:pt x="15667" y="243"/>
                  <a:pt x="15484" y="291"/>
                  <a:pt x="15323" y="390"/>
                </a:cubicBezTo>
                <a:cubicBezTo>
                  <a:pt x="14998" y="552"/>
                  <a:pt x="14808" y="905"/>
                  <a:pt x="14889" y="1258"/>
                </a:cubicBezTo>
                <a:cubicBezTo>
                  <a:pt x="14889" y="1448"/>
                  <a:pt x="14916" y="1610"/>
                  <a:pt x="14943" y="1773"/>
                </a:cubicBezTo>
                <a:cubicBezTo>
                  <a:pt x="14943" y="1773"/>
                  <a:pt x="14916" y="1800"/>
                  <a:pt x="14916" y="1827"/>
                </a:cubicBezTo>
                <a:cubicBezTo>
                  <a:pt x="14211" y="2858"/>
                  <a:pt x="13533" y="3916"/>
                  <a:pt x="12828" y="4947"/>
                </a:cubicBezTo>
                <a:cubicBezTo>
                  <a:pt x="12773" y="5001"/>
                  <a:pt x="12719" y="5082"/>
                  <a:pt x="12638" y="5109"/>
                </a:cubicBezTo>
                <a:cubicBezTo>
                  <a:pt x="12394" y="5272"/>
                  <a:pt x="12150" y="5381"/>
                  <a:pt x="11878" y="5543"/>
                </a:cubicBezTo>
                <a:cubicBezTo>
                  <a:pt x="10251" y="4513"/>
                  <a:pt x="8705" y="3400"/>
                  <a:pt x="7186" y="2207"/>
                </a:cubicBezTo>
                <a:cubicBezTo>
                  <a:pt x="7186" y="2099"/>
                  <a:pt x="7186" y="2017"/>
                  <a:pt x="7186" y="1936"/>
                </a:cubicBezTo>
                <a:cubicBezTo>
                  <a:pt x="7186" y="1280"/>
                  <a:pt x="6680" y="786"/>
                  <a:pt x="6070" y="786"/>
                </a:cubicBezTo>
                <a:cubicBezTo>
                  <a:pt x="5974" y="786"/>
                  <a:pt x="5875" y="798"/>
                  <a:pt x="5776" y="824"/>
                </a:cubicBezTo>
                <a:cubicBezTo>
                  <a:pt x="5287" y="851"/>
                  <a:pt x="4908" y="1258"/>
                  <a:pt x="4962" y="1746"/>
                </a:cubicBezTo>
                <a:cubicBezTo>
                  <a:pt x="4962" y="2017"/>
                  <a:pt x="4962" y="2288"/>
                  <a:pt x="4989" y="2560"/>
                </a:cubicBezTo>
                <a:cubicBezTo>
                  <a:pt x="4962" y="2614"/>
                  <a:pt x="4908" y="2695"/>
                  <a:pt x="4853" y="2750"/>
                </a:cubicBezTo>
                <a:cubicBezTo>
                  <a:pt x="4067" y="3753"/>
                  <a:pt x="3280" y="4757"/>
                  <a:pt x="2494" y="5787"/>
                </a:cubicBezTo>
                <a:cubicBezTo>
                  <a:pt x="2165" y="6181"/>
                  <a:pt x="2137" y="6293"/>
                  <a:pt x="1740" y="6293"/>
                </a:cubicBezTo>
                <a:cubicBezTo>
                  <a:pt x="1645" y="6293"/>
                  <a:pt x="1529" y="6286"/>
                  <a:pt x="1381" y="6276"/>
                </a:cubicBezTo>
                <a:cubicBezTo>
                  <a:pt x="1352" y="6273"/>
                  <a:pt x="1322" y="6272"/>
                  <a:pt x="1293" y="6272"/>
                </a:cubicBezTo>
                <a:cubicBezTo>
                  <a:pt x="574" y="6272"/>
                  <a:pt x="0" y="6902"/>
                  <a:pt x="52" y="7632"/>
                </a:cubicBezTo>
                <a:cubicBezTo>
                  <a:pt x="161" y="8201"/>
                  <a:pt x="622" y="8635"/>
                  <a:pt x="1192" y="8717"/>
                </a:cubicBezTo>
                <a:cubicBezTo>
                  <a:pt x="1707" y="8717"/>
                  <a:pt x="2195" y="8473"/>
                  <a:pt x="2494" y="8039"/>
                </a:cubicBezTo>
                <a:cubicBezTo>
                  <a:pt x="2521" y="7930"/>
                  <a:pt x="2548" y="7795"/>
                  <a:pt x="2575" y="7686"/>
                </a:cubicBezTo>
                <a:cubicBezTo>
                  <a:pt x="2602" y="7578"/>
                  <a:pt x="2602" y="7442"/>
                  <a:pt x="2575" y="7333"/>
                </a:cubicBezTo>
                <a:cubicBezTo>
                  <a:pt x="2521" y="7035"/>
                  <a:pt x="2602" y="6764"/>
                  <a:pt x="2792" y="6547"/>
                </a:cubicBezTo>
                <a:cubicBezTo>
                  <a:pt x="3687" y="5462"/>
                  <a:pt x="4528" y="4350"/>
                  <a:pt x="5396" y="3238"/>
                </a:cubicBezTo>
                <a:cubicBezTo>
                  <a:pt x="5450" y="3184"/>
                  <a:pt x="5504" y="3102"/>
                  <a:pt x="5559" y="3048"/>
                </a:cubicBezTo>
                <a:cubicBezTo>
                  <a:pt x="5687" y="3091"/>
                  <a:pt x="5807" y="3109"/>
                  <a:pt x="5923" y="3109"/>
                </a:cubicBezTo>
                <a:cubicBezTo>
                  <a:pt x="6248" y="3109"/>
                  <a:pt x="6533" y="2964"/>
                  <a:pt x="6833" y="2804"/>
                </a:cubicBezTo>
                <a:cubicBezTo>
                  <a:pt x="8407" y="4024"/>
                  <a:pt x="10034" y="5191"/>
                  <a:pt x="11716" y="6248"/>
                </a:cubicBezTo>
                <a:cubicBezTo>
                  <a:pt x="11743" y="6655"/>
                  <a:pt x="12041" y="7035"/>
                  <a:pt x="12448" y="7144"/>
                </a:cubicBezTo>
                <a:cubicBezTo>
                  <a:pt x="12746" y="7225"/>
                  <a:pt x="12963" y="7415"/>
                  <a:pt x="13072" y="7713"/>
                </a:cubicBezTo>
                <a:cubicBezTo>
                  <a:pt x="13262" y="8012"/>
                  <a:pt x="13452" y="8337"/>
                  <a:pt x="13669" y="8635"/>
                </a:cubicBezTo>
                <a:cubicBezTo>
                  <a:pt x="14021" y="9205"/>
                  <a:pt x="14374" y="9775"/>
                  <a:pt x="14754" y="10344"/>
                </a:cubicBezTo>
                <a:cubicBezTo>
                  <a:pt x="14862" y="10507"/>
                  <a:pt x="14916" y="10724"/>
                  <a:pt x="14889" y="10941"/>
                </a:cubicBezTo>
                <a:cubicBezTo>
                  <a:pt x="14835" y="11321"/>
                  <a:pt x="15025" y="11673"/>
                  <a:pt x="15405" y="11836"/>
                </a:cubicBezTo>
                <a:cubicBezTo>
                  <a:pt x="15535" y="11906"/>
                  <a:pt x="15677" y="11939"/>
                  <a:pt x="15818" y="11939"/>
                </a:cubicBezTo>
                <a:cubicBezTo>
                  <a:pt x="16056" y="11939"/>
                  <a:pt x="16292" y="11844"/>
                  <a:pt x="16462" y="11673"/>
                </a:cubicBezTo>
                <a:cubicBezTo>
                  <a:pt x="16571" y="11592"/>
                  <a:pt x="16679" y="11483"/>
                  <a:pt x="16788" y="11375"/>
                </a:cubicBezTo>
                <a:lnTo>
                  <a:pt x="19419" y="11511"/>
                </a:lnTo>
                <a:cubicBezTo>
                  <a:pt x="19582" y="11809"/>
                  <a:pt x="19799" y="12026"/>
                  <a:pt x="20097" y="12189"/>
                </a:cubicBezTo>
                <a:cubicBezTo>
                  <a:pt x="20178" y="12243"/>
                  <a:pt x="20233" y="12324"/>
                  <a:pt x="20260" y="12433"/>
                </a:cubicBezTo>
                <a:cubicBezTo>
                  <a:pt x="20395" y="13138"/>
                  <a:pt x="20531" y="13843"/>
                  <a:pt x="20667" y="14548"/>
                </a:cubicBezTo>
                <a:cubicBezTo>
                  <a:pt x="20694" y="14711"/>
                  <a:pt x="20639" y="14874"/>
                  <a:pt x="20558" y="14982"/>
                </a:cubicBezTo>
                <a:cubicBezTo>
                  <a:pt x="20341" y="15308"/>
                  <a:pt x="20260" y="15688"/>
                  <a:pt x="20341" y="16040"/>
                </a:cubicBezTo>
                <a:cubicBezTo>
                  <a:pt x="20368" y="16122"/>
                  <a:pt x="20395" y="16203"/>
                  <a:pt x="20422" y="16311"/>
                </a:cubicBezTo>
                <a:lnTo>
                  <a:pt x="18171" y="19648"/>
                </a:lnTo>
                <a:lnTo>
                  <a:pt x="17981" y="19675"/>
                </a:lnTo>
                <a:cubicBezTo>
                  <a:pt x="17385" y="19729"/>
                  <a:pt x="16978" y="20299"/>
                  <a:pt x="17113" y="20895"/>
                </a:cubicBezTo>
                <a:cubicBezTo>
                  <a:pt x="17140" y="21302"/>
                  <a:pt x="17493" y="21628"/>
                  <a:pt x="17927" y="21628"/>
                </a:cubicBezTo>
                <a:lnTo>
                  <a:pt x="18334" y="21655"/>
                </a:lnTo>
                <a:lnTo>
                  <a:pt x="20233" y="24693"/>
                </a:lnTo>
                <a:cubicBezTo>
                  <a:pt x="20205" y="24828"/>
                  <a:pt x="20151" y="24937"/>
                  <a:pt x="20151" y="25072"/>
                </a:cubicBezTo>
                <a:cubicBezTo>
                  <a:pt x="20124" y="25425"/>
                  <a:pt x="20260" y="25778"/>
                  <a:pt x="20585" y="25967"/>
                </a:cubicBezTo>
                <a:cubicBezTo>
                  <a:pt x="20725" y="26080"/>
                  <a:pt x="20894" y="26134"/>
                  <a:pt x="21066" y="26134"/>
                </a:cubicBezTo>
                <a:cubicBezTo>
                  <a:pt x="21227" y="26134"/>
                  <a:pt x="21390" y="26086"/>
                  <a:pt x="21535" y="25995"/>
                </a:cubicBezTo>
                <a:cubicBezTo>
                  <a:pt x="21589" y="25967"/>
                  <a:pt x="21670" y="25913"/>
                  <a:pt x="21752" y="25859"/>
                </a:cubicBezTo>
                <a:cubicBezTo>
                  <a:pt x="21814" y="25776"/>
                  <a:pt x="21923" y="25741"/>
                  <a:pt x="22032" y="25741"/>
                </a:cubicBezTo>
                <a:cubicBezTo>
                  <a:pt x="22066" y="25741"/>
                  <a:pt x="22099" y="25744"/>
                  <a:pt x="22131" y="25751"/>
                </a:cubicBezTo>
                <a:cubicBezTo>
                  <a:pt x="23026" y="25778"/>
                  <a:pt x="23921" y="25832"/>
                  <a:pt x="24816" y="25859"/>
                </a:cubicBezTo>
                <a:cubicBezTo>
                  <a:pt x="25033" y="25859"/>
                  <a:pt x="25223" y="25913"/>
                  <a:pt x="25386" y="26076"/>
                </a:cubicBezTo>
                <a:cubicBezTo>
                  <a:pt x="25529" y="26219"/>
                  <a:pt x="25717" y="26287"/>
                  <a:pt x="25909" y="26287"/>
                </a:cubicBezTo>
                <a:cubicBezTo>
                  <a:pt x="26046" y="26287"/>
                  <a:pt x="26184" y="26252"/>
                  <a:pt x="26308" y="26184"/>
                </a:cubicBezTo>
                <a:lnTo>
                  <a:pt x="26634" y="26022"/>
                </a:lnTo>
                <a:lnTo>
                  <a:pt x="31028" y="28653"/>
                </a:lnTo>
                <a:cubicBezTo>
                  <a:pt x="31055" y="28815"/>
                  <a:pt x="31055" y="28951"/>
                  <a:pt x="31055" y="29087"/>
                </a:cubicBezTo>
                <a:cubicBezTo>
                  <a:pt x="31082" y="29385"/>
                  <a:pt x="31191" y="29656"/>
                  <a:pt x="31408" y="29846"/>
                </a:cubicBezTo>
                <a:cubicBezTo>
                  <a:pt x="31597" y="30088"/>
                  <a:pt x="31875" y="30209"/>
                  <a:pt x="32157" y="30209"/>
                </a:cubicBezTo>
                <a:cubicBezTo>
                  <a:pt x="32318" y="30209"/>
                  <a:pt x="32480" y="30169"/>
                  <a:pt x="32628" y="30090"/>
                </a:cubicBezTo>
                <a:cubicBezTo>
                  <a:pt x="33062" y="29846"/>
                  <a:pt x="33279" y="29385"/>
                  <a:pt x="33225" y="28924"/>
                </a:cubicBezTo>
                <a:cubicBezTo>
                  <a:pt x="33225" y="28517"/>
                  <a:pt x="32927" y="28137"/>
                  <a:pt x="32520" y="28056"/>
                </a:cubicBezTo>
                <a:cubicBezTo>
                  <a:pt x="32355" y="27990"/>
                  <a:pt x="32171" y="27954"/>
                  <a:pt x="31991" y="27954"/>
                </a:cubicBezTo>
                <a:cubicBezTo>
                  <a:pt x="31874" y="27954"/>
                  <a:pt x="31759" y="27970"/>
                  <a:pt x="31652" y="28002"/>
                </a:cubicBezTo>
                <a:lnTo>
                  <a:pt x="31353" y="28083"/>
                </a:lnTo>
                <a:cubicBezTo>
                  <a:pt x="30567" y="27459"/>
                  <a:pt x="29699" y="26917"/>
                  <a:pt x="28804" y="26456"/>
                </a:cubicBezTo>
                <a:cubicBezTo>
                  <a:pt x="28288" y="26184"/>
                  <a:pt x="27773" y="25913"/>
                  <a:pt x="27285" y="25615"/>
                </a:cubicBezTo>
                <a:cubicBezTo>
                  <a:pt x="27176" y="25588"/>
                  <a:pt x="27095" y="25506"/>
                  <a:pt x="27014" y="25452"/>
                </a:cubicBezTo>
                <a:cubicBezTo>
                  <a:pt x="26851" y="25344"/>
                  <a:pt x="26769" y="25127"/>
                  <a:pt x="26851" y="24937"/>
                </a:cubicBezTo>
                <a:cubicBezTo>
                  <a:pt x="26905" y="24855"/>
                  <a:pt x="26932" y="24774"/>
                  <a:pt x="26986" y="24720"/>
                </a:cubicBezTo>
                <a:lnTo>
                  <a:pt x="28641" y="21899"/>
                </a:lnTo>
                <a:cubicBezTo>
                  <a:pt x="28695" y="21790"/>
                  <a:pt x="28749" y="21709"/>
                  <a:pt x="28804" y="21628"/>
                </a:cubicBezTo>
                <a:lnTo>
                  <a:pt x="29265" y="21519"/>
                </a:lnTo>
                <a:cubicBezTo>
                  <a:pt x="29726" y="21438"/>
                  <a:pt x="30051" y="21085"/>
                  <a:pt x="30106" y="20624"/>
                </a:cubicBezTo>
                <a:cubicBezTo>
                  <a:pt x="30187" y="20163"/>
                  <a:pt x="29834" y="19729"/>
                  <a:pt x="29346" y="19675"/>
                </a:cubicBezTo>
                <a:lnTo>
                  <a:pt x="28994" y="19675"/>
                </a:lnTo>
                <a:lnTo>
                  <a:pt x="27176" y="16230"/>
                </a:lnTo>
                <a:cubicBezTo>
                  <a:pt x="27448" y="15905"/>
                  <a:pt x="27583" y="15498"/>
                  <a:pt x="27556" y="15091"/>
                </a:cubicBezTo>
                <a:cubicBezTo>
                  <a:pt x="27529" y="14820"/>
                  <a:pt x="27637" y="14548"/>
                  <a:pt x="27854" y="14413"/>
                </a:cubicBezTo>
                <a:cubicBezTo>
                  <a:pt x="28939" y="13355"/>
                  <a:pt x="29997" y="12270"/>
                  <a:pt x="31082" y="11212"/>
                </a:cubicBezTo>
                <a:cubicBezTo>
                  <a:pt x="31163" y="11158"/>
                  <a:pt x="31245" y="11077"/>
                  <a:pt x="31353" y="11022"/>
                </a:cubicBezTo>
                <a:cubicBezTo>
                  <a:pt x="31631" y="11108"/>
                  <a:pt x="31837" y="11157"/>
                  <a:pt x="32015" y="11157"/>
                </a:cubicBezTo>
                <a:cubicBezTo>
                  <a:pt x="32340" y="11157"/>
                  <a:pt x="32567" y="10992"/>
                  <a:pt x="32954" y="10588"/>
                </a:cubicBezTo>
                <a:cubicBezTo>
                  <a:pt x="33035" y="10615"/>
                  <a:pt x="33089" y="10643"/>
                  <a:pt x="33144" y="10670"/>
                </a:cubicBezTo>
                <a:cubicBezTo>
                  <a:pt x="34147" y="11212"/>
                  <a:pt x="35124" y="11755"/>
                  <a:pt x="36100" y="12270"/>
                </a:cubicBezTo>
                <a:cubicBezTo>
                  <a:pt x="36344" y="12378"/>
                  <a:pt x="36534" y="12595"/>
                  <a:pt x="36561" y="12840"/>
                </a:cubicBezTo>
                <a:cubicBezTo>
                  <a:pt x="36613" y="13231"/>
                  <a:pt x="36916" y="13546"/>
                  <a:pt x="37300" y="13546"/>
                </a:cubicBezTo>
                <a:cubicBezTo>
                  <a:pt x="37316" y="13546"/>
                  <a:pt x="37332" y="13546"/>
                  <a:pt x="37348" y="13545"/>
                </a:cubicBezTo>
                <a:cubicBezTo>
                  <a:pt x="37403" y="13555"/>
                  <a:pt x="37457" y="13559"/>
                  <a:pt x="37511" y="13559"/>
                </a:cubicBezTo>
                <a:cubicBezTo>
                  <a:pt x="37902" y="13559"/>
                  <a:pt x="38232" y="13306"/>
                  <a:pt x="38351" y="12948"/>
                </a:cubicBezTo>
                <a:cubicBezTo>
                  <a:pt x="38378" y="12840"/>
                  <a:pt x="38406" y="12731"/>
                  <a:pt x="38460" y="12650"/>
                </a:cubicBezTo>
                <a:cubicBezTo>
                  <a:pt x="38514" y="12406"/>
                  <a:pt x="38487" y="12161"/>
                  <a:pt x="38351" y="11972"/>
                </a:cubicBezTo>
                <a:cubicBezTo>
                  <a:pt x="38203" y="11656"/>
                  <a:pt x="37875" y="11467"/>
                  <a:pt x="37544" y="11467"/>
                </a:cubicBezTo>
                <a:cubicBezTo>
                  <a:pt x="37393" y="11467"/>
                  <a:pt x="37240" y="11507"/>
                  <a:pt x="37104" y="11592"/>
                </a:cubicBezTo>
                <a:cubicBezTo>
                  <a:pt x="36969" y="11677"/>
                  <a:pt x="36818" y="11719"/>
                  <a:pt x="36669" y="11719"/>
                </a:cubicBezTo>
                <a:cubicBezTo>
                  <a:pt x="36485" y="11719"/>
                  <a:pt x="36303" y="11657"/>
                  <a:pt x="36154" y="11538"/>
                </a:cubicBezTo>
                <a:cubicBezTo>
                  <a:pt x="35205" y="11022"/>
                  <a:pt x="34256" y="10507"/>
                  <a:pt x="33306" y="9992"/>
                </a:cubicBezTo>
                <a:cubicBezTo>
                  <a:pt x="33062" y="9910"/>
                  <a:pt x="32845" y="9693"/>
                  <a:pt x="32737" y="9449"/>
                </a:cubicBezTo>
                <a:cubicBezTo>
                  <a:pt x="32600" y="9117"/>
                  <a:pt x="32294" y="8926"/>
                  <a:pt x="31962" y="8926"/>
                </a:cubicBezTo>
                <a:cubicBezTo>
                  <a:pt x="31833" y="8926"/>
                  <a:pt x="31699" y="8954"/>
                  <a:pt x="31570" y="9015"/>
                </a:cubicBezTo>
                <a:cubicBezTo>
                  <a:pt x="31245" y="9124"/>
                  <a:pt x="31001" y="9449"/>
                  <a:pt x="30974" y="9802"/>
                </a:cubicBezTo>
                <a:cubicBezTo>
                  <a:pt x="30946" y="9992"/>
                  <a:pt x="30946" y="10209"/>
                  <a:pt x="30974" y="10398"/>
                </a:cubicBezTo>
                <a:lnTo>
                  <a:pt x="27068" y="14169"/>
                </a:lnTo>
                <a:cubicBezTo>
                  <a:pt x="26919" y="14108"/>
                  <a:pt x="26764" y="14079"/>
                  <a:pt x="26613" y="14079"/>
                </a:cubicBezTo>
                <a:cubicBezTo>
                  <a:pt x="26157" y="14079"/>
                  <a:pt x="25725" y="14338"/>
                  <a:pt x="25522" y="14765"/>
                </a:cubicBezTo>
                <a:cubicBezTo>
                  <a:pt x="25440" y="14901"/>
                  <a:pt x="25386" y="15037"/>
                  <a:pt x="25305" y="15172"/>
                </a:cubicBezTo>
                <a:lnTo>
                  <a:pt x="22402" y="15226"/>
                </a:lnTo>
                <a:cubicBezTo>
                  <a:pt x="22384" y="15230"/>
                  <a:pt x="22366" y="15232"/>
                  <a:pt x="22348" y="15232"/>
                </a:cubicBezTo>
                <a:cubicBezTo>
                  <a:pt x="22232" y="15232"/>
                  <a:pt x="22124" y="15161"/>
                  <a:pt x="22077" y="15091"/>
                </a:cubicBezTo>
                <a:cubicBezTo>
                  <a:pt x="21914" y="14820"/>
                  <a:pt x="21697" y="14657"/>
                  <a:pt x="21426" y="14548"/>
                </a:cubicBezTo>
                <a:cubicBezTo>
                  <a:pt x="21263" y="13735"/>
                  <a:pt x="21073" y="12948"/>
                  <a:pt x="20938" y="12107"/>
                </a:cubicBezTo>
                <a:cubicBezTo>
                  <a:pt x="21589" y="11646"/>
                  <a:pt x="21752" y="11104"/>
                  <a:pt x="21372" y="10426"/>
                </a:cubicBezTo>
                <a:lnTo>
                  <a:pt x="23108" y="7442"/>
                </a:lnTo>
                <a:cubicBezTo>
                  <a:pt x="23243" y="7469"/>
                  <a:pt x="23406" y="7469"/>
                  <a:pt x="23542" y="7469"/>
                </a:cubicBezTo>
                <a:cubicBezTo>
                  <a:pt x="23976" y="7469"/>
                  <a:pt x="24355" y="7252"/>
                  <a:pt x="24572" y="6899"/>
                </a:cubicBezTo>
                <a:cubicBezTo>
                  <a:pt x="24898" y="6411"/>
                  <a:pt x="24735" y="5733"/>
                  <a:pt x="24193" y="5516"/>
                </a:cubicBezTo>
                <a:cubicBezTo>
                  <a:pt x="23921" y="5381"/>
                  <a:pt x="23650" y="5272"/>
                  <a:pt x="23379" y="5191"/>
                </a:cubicBezTo>
                <a:lnTo>
                  <a:pt x="21697" y="2017"/>
                </a:lnTo>
                <a:cubicBezTo>
                  <a:pt x="21779" y="1882"/>
                  <a:pt x="21860" y="1746"/>
                  <a:pt x="21941" y="1637"/>
                </a:cubicBezTo>
                <a:cubicBezTo>
                  <a:pt x="22131" y="1285"/>
                  <a:pt x="22077" y="824"/>
                  <a:pt x="21779" y="525"/>
                </a:cubicBezTo>
                <a:cubicBezTo>
                  <a:pt x="21697" y="417"/>
                  <a:pt x="21616" y="336"/>
                  <a:pt x="21535" y="254"/>
                </a:cubicBezTo>
                <a:cubicBezTo>
                  <a:pt x="21364" y="83"/>
                  <a:pt x="21143" y="0"/>
                  <a:pt x="20925" y="0"/>
                </a:cubicBezTo>
                <a:close/>
              </a:path>
            </a:pathLst>
          </a:custGeom>
          <a:solidFill>
            <a:srgbClr val="FECA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15"/>
          <p:cNvSpPr txBox="1">
            <a:spLocks noGrp="1"/>
          </p:cNvSpPr>
          <p:nvPr>
            <p:ph type="title" hasCustomPrompt="1"/>
          </p:nvPr>
        </p:nvSpPr>
        <p:spPr>
          <a:xfrm>
            <a:off x="9557667" y="1308333"/>
            <a:ext cx="1674400" cy="11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53" name="Google Shape;153;p15"/>
          <p:cNvSpPr txBox="1">
            <a:spLocks noGrp="1"/>
          </p:cNvSpPr>
          <p:nvPr>
            <p:ph type="subTitle" idx="1"/>
          </p:nvPr>
        </p:nvSpPr>
        <p:spPr>
          <a:xfrm rot="461">
            <a:off x="5271267" y="5168284"/>
            <a:ext cx="5960800" cy="5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15"/>
          <p:cNvSpPr txBox="1">
            <a:spLocks noGrp="1"/>
          </p:cNvSpPr>
          <p:nvPr>
            <p:ph type="title" idx="2"/>
          </p:nvPr>
        </p:nvSpPr>
        <p:spPr>
          <a:xfrm>
            <a:off x="4536867" y="3465151"/>
            <a:ext cx="6695200" cy="10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5" name="Google Shape;155;p15"/>
          <p:cNvSpPr/>
          <p:nvPr/>
        </p:nvSpPr>
        <p:spPr>
          <a:xfrm>
            <a:off x="1" y="-1673899"/>
            <a:ext cx="4728676" cy="9990929"/>
          </a:xfrm>
          <a:custGeom>
            <a:avLst/>
            <a:gdLst/>
            <a:ahLst/>
            <a:cxnLst/>
            <a:rect l="l" t="t" r="r" b="b"/>
            <a:pathLst>
              <a:path w="21863" h="46193" extrusionOk="0">
                <a:moveTo>
                  <a:pt x="1" y="1"/>
                </a:moveTo>
                <a:lnTo>
                  <a:pt x="1" y="46192"/>
                </a:lnTo>
                <a:lnTo>
                  <a:pt x="13617" y="46192"/>
                </a:lnTo>
                <a:cubicBezTo>
                  <a:pt x="13617" y="46192"/>
                  <a:pt x="21863" y="33960"/>
                  <a:pt x="17306" y="26202"/>
                </a:cubicBezTo>
                <a:cubicBezTo>
                  <a:pt x="12749" y="18445"/>
                  <a:pt x="12749" y="22730"/>
                  <a:pt x="11664" y="12559"/>
                </a:cubicBezTo>
                <a:cubicBezTo>
                  <a:pt x="10606" y="2387"/>
                  <a:pt x="1" y="1"/>
                  <a:pt x="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868255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16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6"/>
          <p:cNvSpPr/>
          <p:nvPr/>
        </p:nvSpPr>
        <p:spPr>
          <a:xfrm>
            <a:off x="6105471" y="-321294"/>
            <a:ext cx="6086452" cy="7248923"/>
          </a:xfrm>
          <a:custGeom>
            <a:avLst/>
            <a:gdLst/>
            <a:ahLst/>
            <a:cxnLst/>
            <a:rect l="l" t="t" r="r" b="b"/>
            <a:pathLst>
              <a:path w="39792" h="47392" extrusionOk="0">
                <a:moveTo>
                  <a:pt x="35354" y="0"/>
                </a:moveTo>
                <a:cubicBezTo>
                  <a:pt x="30943" y="0"/>
                  <a:pt x="24629" y="1336"/>
                  <a:pt x="23165" y="8659"/>
                </a:cubicBezTo>
                <a:cubicBezTo>
                  <a:pt x="20832" y="20186"/>
                  <a:pt x="23816" y="23550"/>
                  <a:pt x="11908" y="29625"/>
                </a:cubicBezTo>
                <a:cubicBezTo>
                  <a:pt x="1" y="35674"/>
                  <a:pt x="1981" y="47392"/>
                  <a:pt x="1981" y="47392"/>
                </a:cubicBezTo>
                <a:lnTo>
                  <a:pt x="39792" y="47392"/>
                </a:lnTo>
                <a:lnTo>
                  <a:pt x="39792" y="440"/>
                </a:lnTo>
                <a:cubicBezTo>
                  <a:pt x="39792" y="440"/>
                  <a:pt x="37887" y="0"/>
                  <a:pt x="353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16"/>
          <p:cNvSpPr/>
          <p:nvPr/>
        </p:nvSpPr>
        <p:spPr>
          <a:xfrm>
            <a:off x="0" y="152300"/>
            <a:ext cx="2581048" cy="7742712"/>
          </a:xfrm>
          <a:custGeom>
            <a:avLst/>
            <a:gdLst/>
            <a:ahLst/>
            <a:cxnLst/>
            <a:rect l="l" t="t" r="r" b="b"/>
            <a:pathLst>
              <a:path w="11990" h="35968" extrusionOk="0">
                <a:moveTo>
                  <a:pt x="1642" y="0"/>
                </a:moveTo>
                <a:cubicBezTo>
                  <a:pt x="651" y="0"/>
                  <a:pt x="1" y="83"/>
                  <a:pt x="1" y="83"/>
                </a:cubicBezTo>
                <a:lnTo>
                  <a:pt x="1" y="35967"/>
                </a:lnTo>
                <a:cubicBezTo>
                  <a:pt x="10389" y="34801"/>
                  <a:pt x="6375" y="28617"/>
                  <a:pt x="6592" y="21077"/>
                </a:cubicBezTo>
                <a:cubicBezTo>
                  <a:pt x="6836" y="13563"/>
                  <a:pt x="11990" y="12505"/>
                  <a:pt x="11474" y="7026"/>
                </a:cubicBezTo>
                <a:cubicBezTo>
                  <a:pt x="10902" y="771"/>
                  <a:pt x="4675" y="0"/>
                  <a:pt x="164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16"/>
          <p:cNvSpPr/>
          <p:nvPr/>
        </p:nvSpPr>
        <p:spPr>
          <a:xfrm>
            <a:off x="899834" y="1130934"/>
            <a:ext cx="1933877" cy="1631585"/>
          </a:xfrm>
          <a:custGeom>
            <a:avLst/>
            <a:gdLst/>
            <a:ahLst/>
            <a:cxnLst/>
            <a:rect l="l" t="t" r="r" b="b"/>
            <a:pathLst>
              <a:path w="13852" h="13539" extrusionOk="0">
                <a:moveTo>
                  <a:pt x="6804" y="1"/>
                </a:moveTo>
                <a:cubicBezTo>
                  <a:pt x="6711" y="1"/>
                  <a:pt x="6619" y="1"/>
                  <a:pt x="6526" y="2"/>
                </a:cubicBezTo>
                <a:cubicBezTo>
                  <a:pt x="5168" y="14"/>
                  <a:pt x="3797" y="168"/>
                  <a:pt x="2439" y="168"/>
                </a:cubicBezTo>
                <a:cubicBezTo>
                  <a:pt x="2313" y="168"/>
                  <a:pt x="2186" y="167"/>
                  <a:pt x="2060" y="164"/>
                </a:cubicBezTo>
                <a:cubicBezTo>
                  <a:pt x="2032" y="163"/>
                  <a:pt x="2005" y="163"/>
                  <a:pt x="1977" y="163"/>
                </a:cubicBezTo>
                <a:cubicBezTo>
                  <a:pt x="1531" y="163"/>
                  <a:pt x="1041" y="249"/>
                  <a:pt x="734" y="597"/>
                </a:cubicBezTo>
                <a:cubicBezTo>
                  <a:pt x="338" y="1049"/>
                  <a:pt x="407" y="1829"/>
                  <a:pt x="351" y="2391"/>
                </a:cubicBezTo>
                <a:cubicBezTo>
                  <a:pt x="199" y="3909"/>
                  <a:pt x="80" y="5430"/>
                  <a:pt x="34" y="6956"/>
                </a:cubicBezTo>
                <a:cubicBezTo>
                  <a:pt x="0" y="8044"/>
                  <a:pt x="8" y="9140"/>
                  <a:pt x="175" y="10217"/>
                </a:cubicBezTo>
                <a:cubicBezTo>
                  <a:pt x="307" y="11063"/>
                  <a:pt x="510" y="12323"/>
                  <a:pt x="1269" y="12867"/>
                </a:cubicBezTo>
                <a:cubicBezTo>
                  <a:pt x="1834" y="13272"/>
                  <a:pt x="2570" y="13317"/>
                  <a:pt x="3263" y="13346"/>
                </a:cubicBezTo>
                <a:cubicBezTo>
                  <a:pt x="4522" y="13399"/>
                  <a:pt x="5760" y="13539"/>
                  <a:pt x="7024" y="13539"/>
                </a:cubicBezTo>
                <a:cubicBezTo>
                  <a:pt x="7090" y="13539"/>
                  <a:pt x="7157" y="13538"/>
                  <a:pt x="7223" y="13537"/>
                </a:cubicBezTo>
                <a:cubicBezTo>
                  <a:pt x="8592" y="13520"/>
                  <a:pt x="9960" y="13425"/>
                  <a:pt x="11322" y="13283"/>
                </a:cubicBezTo>
                <a:cubicBezTo>
                  <a:pt x="12252" y="13186"/>
                  <a:pt x="13013" y="12553"/>
                  <a:pt x="13344" y="11689"/>
                </a:cubicBezTo>
                <a:cubicBezTo>
                  <a:pt x="13533" y="11198"/>
                  <a:pt x="13600" y="10669"/>
                  <a:pt x="13647" y="10143"/>
                </a:cubicBezTo>
                <a:cubicBezTo>
                  <a:pt x="13651" y="10095"/>
                  <a:pt x="13655" y="10047"/>
                  <a:pt x="13658" y="10000"/>
                </a:cubicBezTo>
                <a:cubicBezTo>
                  <a:pt x="13851" y="7634"/>
                  <a:pt x="13819" y="5244"/>
                  <a:pt x="13553" y="2884"/>
                </a:cubicBezTo>
                <a:cubicBezTo>
                  <a:pt x="13505" y="2456"/>
                  <a:pt x="13473" y="2010"/>
                  <a:pt x="13382" y="1588"/>
                </a:cubicBezTo>
                <a:cubicBezTo>
                  <a:pt x="13327" y="1330"/>
                  <a:pt x="13281" y="816"/>
                  <a:pt x="13124" y="613"/>
                </a:cubicBezTo>
                <a:cubicBezTo>
                  <a:pt x="12821" y="223"/>
                  <a:pt x="12261" y="177"/>
                  <a:pt x="11768" y="164"/>
                </a:cubicBezTo>
                <a:cubicBezTo>
                  <a:pt x="10111" y="113"/>
                  <a:pt x="8463" y="1"/>
                  <a:pt x="68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61" name="Google Shape;161;p16"/>
          <p:cNvSpPr/>
          <p:nvPr/>
        </p:nvSpPr>
        <p:spPr>
          <a:xfrm>
            <a:off x="858400" y="3252267"/>
            <a:ext cx="7122589" cy="1389897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16"/>
          <p:cNvSpPr txBox="1">
            <a:spLocks noGrp="1"/>
          </p:cNvSpPr>
          <p:nvPr>
            <p:ph type="title"/>
          </p:nvPr>
        </p:nvSpPr>
        <p:spPr>
          <a:xfrm>
            <a:off x="960000" y="3491333"/>
            <a:ext cx="66640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3" name="Google Shape;163;p16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1353333"/>
            <a:ext cx="1947600" cy="11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10000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64" name="Google Shape;164;p16"/>
          <p:cNvSpPr txBox="1">
            <a:spLocks noGrp="1"/>
          </p:cNvSpPr>
          <p:nvPr>
            <p:ph type="subTitle" idx="1"/>
          </p:nvPr>
        </p:nvSpPr>
        <p:spPr>
          <a:xfrm rot="461">
            <a:off x="960000" y="4862200"/>
            <a:ext cx="5960800" cy="5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76175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17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17"/>
          <p:cNvSpPr/>
          <p:nvPr/>
        </p:nvSpPr>
        <p:spPr>
          <a:xfrm>
            <a:off x="6832601" y="1"/>
            <a:ext cx="5359420" cy="1835327"/>
          </a:xfrm>
          <a:custGeom>
            <a:avLst/>
            <a:gdLst/>
            <a:ahLst/>
            <a:cxnLst/>
            <a:rect l="l" t="t" r="r" b="b"/>
            <a:pathLst>
              <a:path w="37080" h="12698" extrusionOk="0">
                <a:moveTo>
                  <a:pt x="1" y="1"/>
                </a:moveTo>
                <a:cubicBezTo>
                  <a:pt x="1" y="1"/>
                  <a:pt x="1276" y="5236"/>
                  <a:pt x="8111" y="5968"/>
                </a:cubicBezTo>
                <a:cubicBezTo>
                  <a:pt x="14919" y="6673"/>
                  <a:pt x="20018" y="6592"/>
                  <a:pt x="24060" y="9874"/>
                </a:cubicBezTo>
                <a:cubicBezTo>
                  <a:pt x="26772" y="12077"/>
                  <a:pt x="29597" y="12697"/>
                  <a:pt x="31921" y="12697"/>
                </a:cubicBezTo>
                <a:cubicBezTo>
                  <a:pt x="34918" y="12697"/>
                  <a:pt x="37079" y="11664"/>
                  <a:pt x="37079" y="11664"/>
                </a:cubicBezTo>
                <a:lnTo>
                  <a:pt x="37079" y="1"/>
                </a:lnTo>
                <a:close/>
              </a:path>
            </a:pathLst>
          </a:custGeom>
          <a:solidFill>
            <a:srgbClr val="FECA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17"/>
          <p:cNvSpPr/>
          <p:nvPr/>
        </p:nvSpPr>
        <p:spPr>
          <a:xfrm>
            <a:off x="34" y="259333"/>
            <a:ext cx="12191929" cy="6598659"/>
          </a:xfrm>
          <a:custGeom>
            <a:avLst/>
            <a:gdLst/>
            <a:ahLst/>
            <a:cxnLst/>
            <a:rect l="l" t="t" r="r" b="b"/>
            <a:pathLst>
              <a:path w="49665" h="26881" extrusionOk="0">
                <a:moveTo>
                  <a:pt x="0" y="1"/>
                </a:moveTo>
                <a:lnTo>
                  <a:pt x="0" y="26881"/>
                </a:lnTo>
                <a:lnTo>
                  <a:pt x="49664" y="26881"/>
                </a:lnTo>
                <a:lnTo>
                  <a:pt x="49664" y="23355"/>
                </a:lnTo>
                <a:cubicBezTo>
                  <a:pt x="49664" y="23355"/>
                  <a:pt x="47646" y="21134"/>
                  <a:pt x="42751" y="21134"/>
                </a:cubicBezTo>
                <a:cubicBezTo>
                  <a:pt x="41176" y="21134"/>
                  <a:pt x="39304" y="21364"/>
                  <a:pt x="37106" y="21971"/>
                </a:cubicBezTo>
                <a:cubicBezTo>
                  <a:pt x="36126" y="22241"/>
                  <a:pt x="35132" y="22365"/>
                  <a:pt x="34155" y="22365"/>
                </a:cubicBezTo>
                <a:cubicBezTo>
                  <a:pt x="30125" y="22365"/>
                  <a:pt x="26357" y="20272"/>
                  <a:pt x="24873" y="17740"/>
                </a:cubicBezTo>
                <a:cubicBezTo>
                  <a:pt x="21645" y="12234"/>
                  <a:pt x="20506" y="8816"/>
                  <a:pt x="12911" y="7379"/>
                </a:cubicBezTo>
                <a:cubicBezTo>
                  <a:pt x="6944" y="6239"/>
                  <a:pt x="7975" y="571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17"/>
          <p:cNvSpPr txBox="1">
            <a:spLocks noGrp="1"/>
          </p:cNvSpPr>
          <p:nvPr>
            <p:ph type="subTitle" idx="1"/>
          </p:nvPr>
        </p:nvSpPr>
        <p:spPr>
          <a:xfrm rot="210">
            <a:off x="2647800" y="4902167"/>
            <a:ext cx="6544800" cy="8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17"/>
          <p:cNvSpPr txBox="1">
            <a:spLocks noGrp="1"/>
          </p:cNvSpPr>
          <p:nvPr>
            <p:ph type="title"/>
          </p:nvPr>
        </p:nvSpPr>
        <p:spPr>
          <a:xfrm>
            <a:off x="2103800" y="2059883"/>
            <a:ext cx="7984400" cy="21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205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11645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18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18"/>
          <p:cNvSpPr txBox="1">
            <a:spLocks noGrp="1"/>
          </p:cNvSpPr>
          <p:nvPr>
            <p:ph type="body" idx="1"/>
          </p:nvPr>
        </p:nvSpPr>
        <p:spPr>
          <a:xfrm>
            <a:off x="960000" y="3405733"/>
            <a:ext cx="4450400" cy="17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867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marL="1219170" lvl="1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828754" lvl="2" indent="-4148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300"/>
              <a:buChar char="■"/>
              <a:defRPr/>
            </a:lvl3pPr>
            <a:lvl4pPr marL="2438339" lvl="3" indent="-4148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300"/>
              <a:buChar char="●"/>
              <a:defRPr/>
            </a:lvl4pPr>
            <a:lvl5pPr marL="3047924" lvl="4" indent="-4148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300"/>
              <a:buChar char="○"/>
              <a:defRPr/>
            </a:lvl5pPr>
            <a:lvl6pPr marL="3657509" lvl="5" indent="-4148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300"/>
              <a:buChar char="■"/>
              <a:defRPr/>
            </a:lvl6pPr>
            <a:lvl7pPr marL="4267093" lvl="6" indent="-4148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300"/>
              <a:buChar char="●"/>
              <a:defRPr/>
            </a:lvl7pPr>
            <a:lvl8pPr marL="4876678" lvl="7" indent="-4148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300"/>
              <a:buChar char="○"/>
              <a:defRPr/>
            </a:lvl8pPr>
            <a:lvl9pPr marL="5486263" lvl="8" indent="-414856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174" name="Google Shape;174;p18"/>
          <p:cNvSpPr/>
          <p:nvPr/>
        </p:nvSpPr>
        <p:spPr>
          <a:xfrm rot="-10646772">
            <a:off x="11053489" y="4188102"/>
            <a:ext cx="1859993" cy="1860233"/>
          </a:xfrm>
          <a:custGeom>
            <a:avLst/>
            <a:gdLst/>
            <a:ahLst/>
            <a:cxnLst/>
            <a:rect l="l" t="t" r="r" b="b"/>
            <a:pathLst>
              <a:path w="7731" h="7732" extrusionOk="0">
                <a:moveTo>
                  <a:pt x="3852" y="1"/>
                </a:moveTo>
                <a:cubicBezTo>
                  <a:pt x="1709" y="1"/>
                  <a:pt x="0" y="1737"/>
                  <a:pt x="0" y="3880"/>
                </a:cubicBezTo>
                <a:cubicBezTo>
                  <a:pt x="0" y="5995"/>
                  <a:pt x="1709" y="7731"/>
                  <a:pt x="3852" y="7731"/>
                </a:cubicBezTo>
                <a:cubicBezTo>
                  <a:pt x="5995" y="7731"/>
                  <a:pt x="7731" y="5995"/>
                  <a:pt x="7731" y="3880"/>
                </a:cubicBezTo>
                <a:cubicBezTo>
                  <a:pt x="7731" y="1737"/>
                  <a:pt x="5995" y="1"/>
                  <a:pt x="385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18"/>
          <p:cNvSpPr/>
          <p:nvPr/>
        </p:nvSpPr>
        <p:spPr>
          <a:xfrm rot="-10646772">
            <a:off x="9965255" y="6395771"/>
            <a:ext cx="1116092" cy="1116333"/>
          </a:xfrm>
          <a:custGeom>
            <a:avLst/>
            <a:gdLst/>
            <a:ahLst/>
            <a:cxnLst/>
            <a:rect l="l" t="t" r="r" b="b"/>
            <a:pathLst>
              <a:path w="4639" h="4640" extrusionOk="0">
                <a:moveTo>
                  <a:pt x="2306" y="1"/>
                </a:moveTo>
                <a:cubicBezTo>
                  <a:pt x="1031" y="1"/>
                  <a:pt x="0" y="1032"/>
                  <a:pt x="0" y="2334"/>
                </a:cubicBezTo>
                <a:cubicBezTo>
                  <a:pt x="0" y="3608"/>
                  <a:pt x="1031" y="4639"/>
                  <a:pt x="2306" y="4639"/>
                </a:cubicBezTo>
                <a:cubicBezTo>
                  <a:pt x="3608" y="4639"/>
                  <a:pt x="4639" y="3608"/>
                  <a:pt x="4639" y="2334"/>
                </a:cubicBezTo>
                <a:cubicBezTo>
                  <a:pt x="4639" y="1032"/>
                  <a:pt x="3608" y="1"/>
                  <a:pt x="230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18"/>
          <p:cNvSpPr/>
          <p:nvPr/>
        </p:nvSpPr>
        <p:spPr>
          <a:xfrm flipH="1">
            <a:off x="-442543" y="1438438"/>
            <a:ext cx="2428160" cy="11153007"/>
          </a:xfrm>
          <a:custGeom>
            <a:avLst/>
            <a:gdLst/>
            <a:ahLst/>
            <a:cxnLst/>
            <a:rect l="l" t="t" r="r" b="b"/>
            <a:pathLst>
              <a:path w="10444" h="62848" extrusionOk="0">
                <a:moveTo>
                  <a:pt x="10443" y="0"/>
                </a:moveTo>
                <a:cubicBezTo>
                  <a:pt x="10443" y="0"/>
                  <a:pt x="4205" y="4639"/>
                  <a:pt x="6646" y="20506"/>
                </a:cubicBezTo>
                <a:cubicBezTo>
                  <a:pt x="9060" y="36346"/>
                  <a:pt x="1031" y="36943"/>
                  <a:pt x="516" y="50071"/>
                </a:cubicBezTo>
                <a:cubicBezTo>
                  <a:pt x="1" y="62530"/>
                  <a:pt x="9404" y="62847"/>
                  <a:pt x="10364" y="62847"/>
                </a:cubicBezTo>
                <a:cubicBezTo>
                  <a:pt x="10416" y="62847"/>
                  <a:pt x="10443" y="62846"/>
                  <a:pt x="10443" y="62846"/>
                </a:cubicBezTo>
                <a:lnTo>
                  <a:pt x="10443" y="24439"/>
                </a:lnTo>
                <a:lnTo>
                  <a:pt x="1044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18"/>
          <p:cNvSpPr txBox="1">
            <a:spLocks noGrp="1"/>
          </p:cNvSpPr>
          <p:nvPr>
            <p:ph type="title"/>
          </p:nvPr>
        </p:nvSpPr>
        <p:spPr>
          <a:xfrm>
            <a:off x="960000" y="1930400"/>
            <a:ext cx="3436800" cy="11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18"/>
          <p:cNvSpPr/>
          <p:nvPr/>
        </p:nvSpPr>
        <p:spPr>
          <a:xfrm>
            <a:off x="10481767" y="-74800"/>
            <a:ext cx="1941083" cy="1164909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rgbClr val="ED6A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 </a:t>
            </a: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411158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19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19"/>
          <p:cNvSpPr/>
          <p:nvPr/>
        </p:nvSpPr>
        <p:spPr>
          <a:xfrm>
            <a:off x="902688" y="647767"/>
            <a:ext cx="10432513" cy="845923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19"/>
          <p:cNvSpPr txBox="1">
            <a:spLocks noGrp="1"/>
          </p:cNvSpPr>
          <p:nvPr>
            <p:ph type="title"/>
          </p:nvPr>
        </p:nvSpPr>
        <p:spPr>
          <a:xfrm>
            <a:off x="960000" y="780288"/>
            <a:ext cx="102720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19"/>
          <p:cNvSpPr/>
          <p:nvPr/>
        </p:nvSpPr>
        <p:spPr>
          <a:xfrm>
            <a:off x="1" y="5210734"/>
            <a:ext cx="12191929" cy="1854161"/>
          </a:xfrm>
          <a:custGeom>
            <a:avLst/>
            <a:gdLst/>
            <a:ahLst/>
            <a:cxnLst/>
            <a:rect l="l" t="t" r="r" b="b"/>
            <a:pathLst>
              <a:path w="49665" h="26881" extrusionOk="0">
                <a:moveTo>
                  <a:pt x="0" y="1"/>
                </a:moveTo>
                <a:lnTo>
                  <a:pt x="0" y="26881"/>
                </a:lnTo>
                <a:lnTo>
                  <a:pt x="49664" y="26881"/>
                </a:lnTo>
                <a:lnTo>
                  <a:pt x="49664" y="23355"/>
                </a:lnTo>
                <a:cubicBezTo>
                  <a:pt x="49664" y="23355"/>
                  <a:pt x="47646" y="21134"/>
                  <a:pt x="42751" y="21134"/>
                </a:cubicBezTo>
                <a:cubicBezTo>
                  <a:pt x="41176" y="21134"/>
                  <a:pt x="39304" y="21364"/>
                  <a:pt x="37106" y="21971"/>
                </a:cubicBezTo>
                <a:cubicBezTo>
                  <a:pt x="36126" y="22241"/>
                  <a:pt x="35132" y="22365"/>
                  <a:pt x="34155" y="22365"/>
                </a:cubicBezTo>
                <a:cubicBezTo>
                  <a:pt x="30125" y="22365"/>
                  <a:pt x="26357" y="20272"/>
                  <a:pt x="24873" y="17740"/>
                </a:cubicBezTo>
                <a:cubicBezTo>
                  <a:pt x="21645" y="12234"/>
                  <a:pt x="20506" y="8816"/>
                  <a:pt x="12911" y="7379"/>
                </a:cubicBezTo>
                <a:cubicBezTo>
                  <a:pt x="6944" y="6239"/>
                  <a:pt x="7975" y="571"/>
                  <a:pt x="0" y="1"/>
                </a:cubicBezTo>
                <a:close/>
              </a:path>
            </a:pathLst>
          </a:custGeom>
          <a:solidFill>
            <a:srgbClr val="E4EF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19"/>
          <p:cNvSpPr txBox="1">
            <a:spLocks noGrp="1"/>
          </p:cNvSpPr>
          <p:nvPr>
            <p:ph type="body" idx="1"/>
          </p:nvPr>
        </p:nvSpPr>
        <p:spPr>
          <a:xfrm>
            <a:off x="3190133" y="2685416"/>
            <a:ext cx="4234400" cy="2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867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 sz="1867"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 sz="1867"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 sz="1867"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 sz="1867"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 sz="1867"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 sz="1867"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86211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20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0"/>
          <p:cNvSpPr/>
          <p:nvPr/>
        </p:nvSpPr>
        <p:spPr>
          <a:xfrm rot="-5400000">
            <a:off x="2522961" y="-2802341"/>
            <a:ext cx="6333347" cy="13004869"/>
          </a:xfrm>
          <a:custGeom>
            <a:avLst/>
            <a:gdLst/>
            <a:ahLst/>
            <a:cxnLst/>
            <a:rect l="l" t="t" r="r" b="b"/>
            <a:pathLst>
              <a:path w="21863" h="46193" extrusionOk="0">
                <a:moveTo>
                  <a:pt x="1" y="1"/>
                </a:moveTo>
                <a:lnTo>
                  <a:pt x="1" y="46192"/>
                </a:lnTo>
                <a:lnTo>
                  <a:pt x="13617" y="46192"/>
                </a:lnTo>
                <a:cubicBezTo>
                  <a:pt x="13617" y="46192"/>
                  <a:pt x="21863" y="33960"/>
                  <a:pt x="17306" y="26202"/>
                </a:cubicBezTo>
                <a:cubicBezTo>
                  <a:pt x="12749" y="18445"/>
                  <a:pt x="12749" y="22730"/>
                  <a:pt x="11664" y="12559"/>
                </a:cubicBezTo>
                <a:cubicBezTo>
                  <a:pt x="10606" y="2387"/>
                  <a:pt x="1" y="1"/>
                  <a:pt x="1" y="1"/>
                </a:cubicBezTo>
                <a:close/>
              </a:path>
            </a:pathLst>
          </a:custGeom>
          <a:solidFill>
            <a:srgbClr val="E4EF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" name="Google Shape;188;p20"/>
          <p:cNvSpPr txBox="1">
            <a:spLocks noGrp="1"/>
          </p:cNvSpPr>
          <p:nvPr>
            <p:ph type="body" idx="1"/>
          </p:nvPr>
        </p:nvSpPr>
        <p:spPr>
          <a:xfrm>
            <a:off x="960000" y="3429000"/>
            <a:ext cx="4805600" cy="19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 sz="1867"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 sz="1867"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 sz="1867"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 sz="1867"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 sz="1867"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 sz="1867"/>
            </a:lvl8pPr>
            <a:lvl9pPr marL="5486263" lvl="8" indent="-414856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189" name="Google Shape;189;p20"/>
          <p:cNvSpPr/>
          <p:nvPr/>
        </p:nvSpPr>
        <p:spPr>
          <a:xfrm>
            <a:off x="9785592" y="310733"/>
            <a:ext cx="3837217" cy="2673739"/>
          </a:xfrm>
          <a:custGeom>
            <a:avLst/>
            <a:gdLst/>
            <a:ahLst/>
            <a:cxnLst/>
            <a:rect l="l" t="t" r="r" b="b"/>
            <a:pathLst>
              <a:path w="33716" h="23493" extrusionOk="0">
                <a:moveTo>
                  <a:pt x="1227" y="590"/>
                </a:moveTo>
                <a:cubicBezTo>
                  <a:pt x="1354" y="590"/>
                  <a:pt x="1457" y="650"/>
                  <a:pt x="1492" y="755"/>
                </a:cubicBezTo>
                <a:cubicBezTo>
                  <a:pt x="1546" y="891"/>
                  <a:pt x="1492" y="1081"/>
                  <a:pt x="1357" y="1135"/>
                </a:cubicBezTo>
                <a:lnTo>
                  <a:pt x="1357" y="1162"/>
                </a:lnTo>
                <a:cubicBezTo>
                  <a:pt x="1307" y="1183"/>
                  <a:pt x="1256" y="1193"/>
                  <a:pt x="1205" y="1193"/>
                </a:cubicBezTo>
                <a:cubicBezTo>
                  <a:pt x="1061" y="1193"/>
                  <a:pt x="921" y="1112"/>
                  <a:pt x="841" y="972"/>
                </a:cubicBezTo>
                <a:cubicBezTo>
                  <a:pt x="787" y="836"/>
                  <a:pt x="868" y="701"/>
                  <a:pt x="1004" y="647"/>
                </a:cubicBezTo>
                <a:cubicBezTo>
                  <a:pt x="1081" y="608"/>
                  <a:pt x="1158" y="590"/>
                  <a:pt x="1227" y="590"/>
                </a:cubicBezTo>
                <a:close/>
                <a:moveTo>
                  <a:pt x="10063" y="4112"/>
                </a:moveTo>
                <a:cubicBezTo>
                  <a:pt x="10197" y="4112"/>
                  <a:pt x="10321" y="4168"/>
                  <a:pt x="10389" y="4281"/>
                </a:cubicBezTo>
                <a:cubicBezTo>
                  <a:pt x="10524" y="4417"/>
                  <a:pt x="10552" y="4634"/>
                  <a:pt x="10497" y="4824"/>
                </a:cubicBezTo>
                <a:cubicBezTo>
                  <a:pt x="10443" y="4905"/>
                  <a:pt x="10389" y="4986"/>
                  <a:pt x="10335" y="5068"/>
                </a:cubicBezTo>
                <a:lnTo>
                  <a:pt x="10335" y="5041"/>
                </a:lnTo>
                <a:cubicBezTo>
                  <a:pt x="10226" y="5041"/>
                  <a:pt x="10145" y="5041"/>
                  <a:pt x="10036" y="5014"/>
                </a:cubicBezTo>
                <a:cubicBezTo>
                  <a:pt x="9846" y="4905"/>
                  <a:pt x="9711" y="4688"/>
                  <a:pt x="9765" y="4471"/>
                </a:cubicBezTo>
                <a:cubicBezTo>
                  <a:pt x="9765" y="4308"/>
                  <a:pt x="9819" y="4173"/>
                  <a:pt x="9982" y="4118"/>
                </a:cubicBezTo>
                <a:cubicBezTo>
                  <a:pt x="10009" y="4114"/>
                  <a:pt x="10036" y="4112"/>
                  <a:pt x="10063" y="4112"/>
                </a:cubicBezTo>
                <a:close/>
                <a:moveTo>
                  <a:pt x="15445" y="4657"/>
                </a:moveTo>
                <a:cubicBezTo>
                  <a:pt x="15496" y="4657"/>
                  <a:pt x="15547" y="4667"/>
                  <a:pt x="15597" y="4688"/>
                </a:cubicBezTo>
                <a:cubicBezTo>
                  <a:pt x="15759" y="4797"/>
                  <a:pt x="15814" y="4959"/>
                  <a:pt x="15787" y="5149"/>
                </a:cubicBezTo>
                <a:cubicBezTo>
                  <a:pt x="15759" y="5339"/>
                  <a:pt x="15624" y="5502"/>
                  <a:pt x="15461" y="5583"/>
                </a:cubicBezTo>
                <a:cubicBezTo>
                  <a:pt x="15428" y="5593"/>
                  <a:pt x="15394" y="5597"/>
                  <a:pt x="15360" y="5597"/>
                </a:cubicBezTo>
                <a:cubicBezTo>
                  <a:pt x="15200" y="5597"/>
                  <a:pt x="15045" y="5496"/>
                  <a:pt x="15000" y="5339"/>
                </a:cubicBezTo>
                <a:cubicBezTo>
                  <a:pt x="15000" y="5176"/>
                  <a:pt x="15027" y="5014"/>
                  <a:pt x="15108" y="4878"/>
                </a:cubicBezTo>
                <a:cubicBezTo>
                  <a:pt x="15169" y="4738"/>
                  <a:pt x="15303" y="4657"/>
                  <a:pt x="15445" y="4657"/>
                </a:cubicBezTo>
                <a:close/>
                <a:moveTo>
                  <a:pt x="2408" y="6284"/>
                </a:moveTo>
                <a:cubicBezTo>
                  <a:pt x="2550" y="6284"/>
                  <a:pt x="2688" y="6359"/>
                  <a:pt x="2767" y="6478"/>
                </a:cubicBezTo>
                <a:cubicBezTo>
                  <a:pt x="2848" y="6695"/>
                  <a:pt x="2740" y="6966"/>
                  <a:pt x="2550" y="7075"/>
                </a:cubicBezTo>
                <a:cubicBezTo>
                  <a:pt x="2491" y="7100"/>
                  <a:pt x="2433" y="7112"/>
                  <a:pt x="2377" y="7112"/>
                </a:cubicBezTo>
                <a:cubicBezTo>
                  <a:pt x="2253" y="7112"/>
                  <a:pt x="2145" y="7052"/>
                  <a:pt x="2089" y="6939"/>
                </a:cubicBezTo>
                <a:cubicBezTo>
                  <a:pt x="1980" y="6722"/>
                  <a:pt x="2062" y="6451"/>
                  <a:pt x="2252" y="6315"/>
                </a:cubicBezTo>
                <a:cubicBezTo>
                  <a:pt x="2303" y="6294"/>
                  <a:pt x="2355" y="6284"/>
                  <a:pt x="2408" y="6284"/>
                </a:cubicBezTo>
                <a:close/>
                <a:moveTo>
                  <a:pt x="26663" y="6994"/>
                </a:moveTo>
                <a:cubicBezTo>
                  <a:pt x="26907" y="6994"/>
                  <a:pt x="27124" y="7183"/>
                  <a:pt x="27179" y="7400"/>
                </a:cubicBezTo>
                <a:cubicBezTo>
                  <a:pt x="27151" y="7509"/>
                  <a:pt x="27124" y="7617"/>
                  <a:pt x="27070" y="7726"/>
                </a:cubicBezTo>
                <a:cubicBezTo>
                  <a:pt x="27022" y="7806"/>
                  <a:pt x="26945" y="7829"/>
                  <a:pt x="26863" y="7829"/>
                </a:cubicBezTo>
                <a:cubicBezTo>
                  <a:pt x="26806" y="7829"/>
                  <a:pt x="26746" y="7818"/>
                  <a:pt x="26690" y="7807"/>
                </a:cubicBezTo>
                <a:cubicBezTo>
                  <a:pt x="26500" y="7726"/>
                  <a:pt x="26338" y="7536"/>
                  <a:pt x="26365" y="7319"/>
                </a:cubicBezTo>
                <a:cubicBezTo>
                  <a:pt x="26365" y="7156"/>
                  <a:pt x="26500" y="7021"/>
                  <a:pt x="26663" y="6994"/>
                </a:cubicBezTo>
                <a:close/>
                <a:moveTo>
                  <a:pt x="6452" y="8066"/>
                </a:moveTo>
                <a:cubicBezTo>
                  <a:pt x="6707" y="8066"/>
                  <a:pt x="6973" y="8287"/>
                  <a:pt x="6890" y="8621"/>
                </a:cubicBezTo>
                <a:cubicBezTo>
                  <a:pt x="6890" y="8702"/>
                  <a:pt x="6836" y="8811"/>
                  <a:pt x="6809" y="8892"/>
                </a:cubicBezTo>
                <a:cubicBezTo>
                  <a:pt x="6713" y="9083"/>
                  <a:pt x="6597" y="9169"/>
                  <a:pt x="6461" y="9169"/>
                </a:cubicBezTo>
                <a:cubicBezTo>
                  <a:pt x="6441" y="9169"/>
                  <a:pt x="6422" y="9167"/>
                  <a:pt x="6402" y="9163"/>
                </a:cubicBezTo>
                <a:cubicBezTo>
                  <a:pt x="6239" y="9136"/>
                  <a:pt x="6130" y="9055"/>
                  <a:pt x="6022" y="8784"/>
                </a:cubicBezTo>
                <a:cubicBezTo>
                  <a:pt x="6022" y="8648"/>
                  <a:pt x="6022" y="8513"/>
                  <a:pt x="6076" y="8350"/>
                </a:cubicBezTo>
                <a:cubicBezTo>
                  <a:pt x="6139" y="8152"/>
                  <a:pt x="6293" y="8066"/>
                  <a:pt x="6452" y="8066"/>
                </a:cubicBezTo>
                <a:close/>
                <a:moveTo>
                  <a:pt x="32603" y="9462"/>
                </a:moveTo>
                <a:cubicBezTo>
                  <a:pt x="32712" y="9516"/>
                  <a:pt x="32820" y="9570"/>
                  <a:pt x="32929" y="9652"/>
                </a:cubicBezTo>
                <a:cubicBezTo>
                  <a:pt x="32983" y="9733"/>
                  <a:pt x="33010" y="9814"/>
                  <a:pt x="32983" y="9923"/>
                </a:cubicBezTo>
                <a:cubicBezTo>
                  <a:pt x="32943" y="10002"/>
                  <a:pt x="32860" y="10053"/>
                  <a:pt x="32776" y="10053"/>
                </a:cubicBezTo>
                <a:cubicBezTo>
                  <a:pt x="32745" y="10053"/>
                  <a:pt x="32714" y="10046"/>
                  <a:pt x="32685" y="10031"/>
                </a:cubicBezTo>
                <a:cubicBezTo>
                  <a:pt x="32603" y="9977"/>
                  <a:pt x="32495" y="9923"/>
                  <a:pt x="32441" y="9814"/>
                </a:cubicBezTo>
                <a:cubicBezTo>
                  <a:pt x="32386" y="9760"/>
                  <a:pt x="32413" y="9706"/>
                  <a:pt x="32603" y="9462"/>
                </a:cubicBezTo>
                <a:close/>
                <a:moveTo>
                  <a:pt x="17316" y="9510"/>
                </a:moveTo>
                <a:cubicBezTo>
                  <a:pt x="17529" y="9510"/>
                  <a:pt x="17724" y="9660"/>
                  <a:pt x="17767" y="9896"/>
                </a:cubicBezTo>
                <a:cubicBezTo>
                  <a:pt x="17848" y="10167"/>
                  <a:pt x="17712" y="10438"/>
                  <a:pt x="17468" y="10574"/>
                </a:cubicBezTo>
                <a:cubicBezTo>
                  <a:pt x="17433" y="10581"/>
                  <a:pt x="17398" y="10584"/>
                  <a:pt x="17363" y="10584"/>
                </a:cubicBezTo>
                <a:cubicBezTo>
                  <a:pt x="17124" y="10584"/>
                  <a:pt x="16885" y="10427"/>
                  <a:pt x="16790" y="10167"/>
                </a:cubicBezTo>
                <a:cubicBezTo>
                  <a:pt x="16709" y="9896"/>
                  <a:pt x="16871" y="9597"/>
                  <a:pt x="17143" y="9543"/>
                </a:cubicBezTo>
                <a:cubicBezTo>
                  <a:pt x="17200" y="9520"/>
                  <a:pt x="17258" y="9510"/>
                  <a:pt x="17316" y="9510"/>
                </a:cubicBezTo>
                <a:close/>
                <a:moveTo>
                  <a:pt x="22829" y="11039"/>
                </a:moveTo>
                <a:cubicBezTo>
                  <a:pt x="23000" y="11039"/>
                  <a:pt x="23158" y="11169"/>
                  <a:pt x="23246" y="11388"/>
                </a:cubicBezTo>
                <a:lnTo>
                  <a:pt x="23246" y="11361"/>
                </a:lnTo>
                <a:lnTo>
                  <a:pt x="23246" y="11361"/>
                </a:lnTo>
                <a:cubicBezTo>
                  <a:pt x="23327" y="11605"/>
                  <a:pt x="23273" y="11767"/>
                  <a:pt x="23083" y="11876"/>
                </a:cubicBezTo>
                <a:cubicBezTo>
                  <a:pt x="23020" y="11908"/>
                  <a:pt x="22952" y="11923"/>
                  <a:pt x="22884" y="11923"/>
                </a:cubicBezTo>
                <a:cubicBezTo>
                  <a:pt x="22721" y="11923"/>
                  <a:pt x="22563" y="11832"/>
                  <a:pt x="22486" y="11659"/>
                </a:cubicBezTo>
                <a:cubicBezTo>
                  <a:pt x="22432" y="11442"/>
                  <a:pt x="22513" y="11198"/>
                  <a:pt x="22703" y="11062"/>
                </a:cubicBezTo>
                <a:cubicBezTo>
                  <a:pt x="22745" y="11046"/>
                  <a:pt x="22788" y="11039"/>
                  <a:pt x="22829" y="11039"/>
                </a:cubicBezTo>
                <a:close/>
                <a:moveTo>
                  <a:pt x="11121" y="5041"/>
                </a:moveTo>
                <a:lnTo>
                  <a:pt x="14295" y="5312"/>
                </a:lnTo>
                <a:cubicBezTo>
                  <a:pt x="14539" y="5773"/>
                  <a:pt x="14864" y="6153"/>
                  <a:pt x="15407" y="6180"/>
                </a:cubicBezTo>
                <a:cubicBezTo>
                  <a:pt x="15787" y="7156"/>
                  <a:pt x="16166" y="8106"/>
                  <a:pt x="16546" y="9028"/>
                </a:cubicBezTo>
                <a:cubicBezTo>
                  <a:pt x="16410" y="9299"/>
                  <a:pt x="16302" y="9570"/>
                  <a:pt x="16221" y="9842"/>
                </a:cubicBezTo>
                <a:cubicBezTo>
                  <a:pt x="16193" y="10140"/>
                  <a:pt x="16221" y="10465"/>
                  <a:pt x="16275" y="10764"/>
                </a:cubicBezTo>
                <a:lnTo>
                  <a:pt x="13969" y="13178"/>
                </a:lnTo>
                <a:cubicBezTo>
                  <a:pt x="13873" y="13160"/>
                  <a:pt x="13777" y="13151"/>
                  <a:pt x="13682" y="13151"/>
                </a:cubicBezTo>
                <a:cubicBezTo>
                  <a:pt x="13346" y="13151"/>
                  <a:pt x="13017" y="13259"/>
                  <a:pt x="12722" y="13449"/>
                </a:cubicBezTo>
                <a:cubicBezTo>
                  <a:pt x="12660" y="13510"/>
                  <a:pt x="12569" y="13541"/>
                  <a:pt x="12481" y="13541"/>
                </a:cubicBezTo>
                <a:cubicBezTo>
                  <a:pt x="12452" y="13541"/>
                  <a:pt x="12423" y="13537"/>
                  <a:pt x="12396" y="13530"/>
                </a:cubicBezTo>
                <a:cubicBezTo>
                  <a:pt x="11365" y="13368"/>
                  <a:pt x="10335" y="13178"/>
                  <a:pt x="9304" y="13015"/>
                </a:cubicBezTo>
                <a:cubicBezTo>
                  <a:pt x="9076" y="12535"/>
                  <a:pt x="8896" y="12030"/>
                  <a:pt x="8301" y="12030"/>
                </a:cubicBezTo>
                <a:cubicBezTo>
                  <a:pt x="8258" y="12030"/>
                  <a:pt x="8212" y="12033"/>
                  <a:pt x="8165" y="12039"/>
                </a:cubicBezTo>
                <a:cubicBezTo>
                  <a:pt x="7649" y="11279"/>
                  <a:pt x="7487" y="10384"/>
                  <a:pt x="7134" y="9543"/>
                </a:cubicBezTo>
                <a:cubicBezTo>
                  <a:pt x="7432" y="9028"/>
                  <a:pt x="7514" y="8404"/>
                  <a:pt x="7351" y="7834"/>
                </a:cubicBezTo>
                <a:cubicBezTo>
                  <a:pt x="8083" y="7048"/>
                  <a:pt x="8789" y="6234"/>
                  <a:pt x="9575" y="5529"/>
                </a:cubicBezTo>
                <a:cubicBezTo>
                  <a:pt x="9918" y="5640"/>
                  <a:pt x="10150" y="5692"/>
                  <a:pt x="10322" y="5692"/>
                </a:cubicBezTo>
                <a:cubicBezTo>
                  <a:pt x="10694" y="5692"/>
                  <a:pt x="10787" y="5449"/>
                  <a:pt x="11121" y="5041"/>
                </a:cubicBezTo>
                <a:close/>
                <a:moveTo>
                  <a:pt x="8422" y="12737"/>
                </a:moveTo>
                <a:cubicBezTo>
                  <a:pt x="8534" y="12737"/>
                  <a:pt x="8639" y="12794"/>
                  <a:pt x="8707" y="12907"/>
                </a:cubicBezTo>
                <a:lnTo>
                  <a:pt x="8707" y="12934"/>
                </a:lnTo>
                <a:cubicBezTo>
                  <a:pt x="8789" y="13205"/>
                  <a:pt x="8653" y="13476"/>
                  <a:pt x="8409" y="13585"/>
                </a:cubicBezTo>
                <a:cubicBezTo>
                  <a:pt x="8380" y="13592"/>
                  <a:pt x="8351" y="13595"/>
                  <a:pt x="8322" y="13595"/>
                </a:cubicBezTo>
                <a:cubicBezTo>
                  <a:pt x="8244" y="13595"/>
                  <a:pt x="8170" y="13570"/>
                  <a:pt x="8110" y="13530"/>
                </a:cubicBezTo>
                <a:cubicBezTo>
                  <a:pt x="7866" y="13259"/>
                  <a:pt x="8002" y="12825"/>
                  <a:pt x="8355" y="12744"/>
                </a:cubicBezTo>
                <a:cubicBezTo>
                  <a:pt x="8377" y="12739"/>
                  <a:pt x="8400" y="12737"/>
                  <a:pt x="8422" y="12737"/>
                </a:cubicBezTo>
                <a:close/>
                <a:moveTo>
                  <a:pt x="13671" y="13598"/>
                </a:moveTo>
                <a:cubicBezTo>
                  <a:pt x="13716" y="13598"/>
                  <a:pt x="13761" y="13603"/>
                  <a:pt x="13806" y="13612"/>
                </a:cubicBezTo>
                <a:cubicBezTo>
                  <a:pt x="13915" y="13666"/>
                  <a:pt x="13996" y="13720"/>
                  <a:pt x="14051" y="13802"/>
                </a:cubicBezTo>
                <a:cubicBezTo>
                  <a:pt x="14159" y="14019"/>
                  <a:pt x="14132" y="14263"/>
                  <a:pt x="13996" y="14453"/>
                </a:cubicBezTo>
                <a:cubicBezTo>
                  <a:pt x="13875" y="14623"/>
                  <a:pt x="13665" y="14728"/>
                  <a:pt x="13447" y="14728"/>
                </a:cubicBezTo>
                <a:cubicBezTo>
                  <a:pt x="13422" y="14728"/>
                  <a:pt x="13397" y="14727"/>
                  <a:pt x="13372" y="14724"/>
                </a:cubicBezTo>
                <a:cubicBezTo>
                  <a:pt x="13156" y="14670"/>
                  <a:pt x="12993" y="14507"/>
                  <a:pt x="12993" y="14263"/>
                </a:cubicBezTo>
                <a:cubicBezTo>
                  <a:pt x="12993" y="13877"/>
                  <a:pt x="13314" y="13598"/>
                  <a:pt x="13671" y="13598"/>
                </a:cubicBezTo>
                <a:close/>
                <a:moveTo>
                  <a:pt x="24982" y="17816"/>
                </a:moveTo>
                <a:cubicBezTo>
                  <a:pt x="25090" y="17816"/>
                  <a:pt x="25199" y="17843"/>
                  <a:pt x="25307" y="17870"/>
                </a:cubicBezTo>
                <a:cubicBezTo>
                  <a:pt x="25307" y="17979"/>
                  <a:pt x="25280" y="18114"/>
                  <a:pt x="25253" y="18223"/>
                </a:cubicBezTo>
                <a:cubicBezTo>
                  <a:pt x="25216" y="18315"/>
                  <a:pt x="25129" y="18370"/>
                  <a:pt x="25043" y="18370"/>
                </a:cubicBezTo>
                <a:cubicBezTo>
                  <a:pt x="25002" y="18370"/>
                  <a:pt x="24962" y="18357"/>
                  <a:pt x="24927" y="18331"/>
                </a:cubicBezTo>
                <a:cubicBezTo>
                  <a:pt x="24819" y="18277"/>
                  <a:pt x="24765" y="18196"/>
                  <a:pt x="24737" y="18087"/>
                </a:cubicBezTo>
                <a:cubicBezTo>
                  <a:pt x="24710" y="17924"/>
                  <a:pt x="24819" y="17816"/>
                  <a:pt x="24982" y="17816"/>
                </a:cubicBezTo>
                <a:close/>
                <a:moveTo>
                  <a:pt x="14532" y="19005"/>
                </a:moveTo>
                <a:cubicBezTo>
                  <a:pt x="14674" y="19005"/>
                  <a:pt x="14812" y="19080"/>
                  <a:pt x="14891" y="19199"/>
                </a:cubicBezTo>
                <a:cubicBezTo>
                  <a:pt x="14973" y="19471"/>
                  <a:pt x="14864" y="19769"/>
                  <a:pt x="14620" y="19905"/>
                </a:cubicBezTo>
                <a:cubicBezTo>
                  <a:pt x="14599" y="19907"/>
                  <a:pt x="14579" y="19908"/>
                  <a:pt x="14558" y="19908"/>
                </a:cubicBezTo>
                <a:cubicBezTo>
                  <a:pt x="14340" y="19908"/>
                  <a:pt x="14152" y="19778"/>
                  <a:pt x="14078" y="19579"/>
                </a:cubicBezTo>
                <a:cubicBezTo>
                  <a:pt x="13996" y="19335"/>
                  <a:pt x="14159" y="19091"/>
                  <a:pt x="14376" y="19037"/>
                </a:cubicBezTo>
                <a:cubicBezTo>
                  <a:pt x="14427" y="19015"/>
                  <a:pt x="14480" y="19005"/>
                  <a:pt x="14532" y="19005"/>
                </a:cubicBezTo>
                <a:close/>
                <a:moveTo>
                  <a:pt x="9384" y="22200"/>
                </a:moveTo>
                <a:cubicBezTo>
                  <a:pt x="9507" y="22200"/>
                  <a:pt x="9627" y="22260"/>
                  <a:pt x="9684" y="22373"/>
                </a:cubicBezTo>
                <a:cubicBezTo>
                  <a:pt x="9738" y="22563"/>
                  <a:pt x="9629" y="22725"/>
                  <a:pt x="9467" y="22780"/>
                </a:cubicBezTo>
                <a:cubicBezTo>
                  <a:pt x="9418" y="22809"/>
                  <a:pt x="9362" y="22824"/>
                  <a:pt x="9308" y="22824"/>
                </a:cubicBezTo>
                <a:cubicBezTo>
                  <a:pt x="9212" y="22824"/>
                  <a:pt x="9122" y="22775"/>
                  <a:pt x="9087" y="22671"/>
                </a:cubicBezTo>
                <a:cubicBezTo>
                  <a:pt x="8978" y="22508"/>
                  <a:pt x="9060" y="22319"/>
                  <a:pt x="9223" y="22237"/>
                </a:cubicBezTo>
                <a:cubicBezTo>
                  <a:pt x="9273" y="22212"/>
                  <a:pt x="9329" y="22200"/>
                  <a:pt x="9384" y="22200"/>
                </a:cubicBezTo>
                <a:close/>
                <a:moveTo>
                  <a:pt x="1206" y="1"/>
                </a:moveTo>
                <a:cubicBezTo>
                  <a:pt x="852" y="1"/>
                  <a:pt x="509" y="182"/>
                  <a:pt x="326" y="511"/>
                </a:cubicBezTo>
                <a:cubicBezTo>
                  <a:pt x="0" y="1108"/>
                  <a:pt x="217" y="1542"/>
                  <a:pt x="1058" y="1921"/>
                </a:cubicBezTo>
                <a:cubicBezTo>
                  <a:pt x="1221" y="2979"/>
                  <a:pt x="1384" y="4010"/>
                  <a:pt x="1574" y="5068"/>
                </a:cubicBezTo>
                <a:cubicBezTo>
                  <a:pt x="1655" y="5556"/>
                  <a:pt x="1763" y="5990"/>
                  <a:pt x="1519" y="6505"/>
                </a:cubicBezTo>
                <a:cubicBezTo>
                  <a:pt x="1384" y="6858"/>
                  <a:pt x="1519" y="7292"/>
                  <a:pt x="1845" y="7509"/>
                </a:cubicBezTo>
                <a:cubicBezTo>
                  <a:pt x="2014" y="7678"/>
                  <a:pt x="2237" y="7763"/>
                  <a:pt x="2466" y="7763"/>
                </a:cubicBezTo>
                <a:cubicBezTo>
                  <a:pt x="2603" y="7763"/>
                  <a:pt x="2743" y="7733"/>
                  <a:pt x="2876" y="7672"/>
                </a:cubicBezTo>
                <a:cubicBezTo>
                  <a:pt x="2984" y="7617"/>
                  <a:pt x="3093" y="7563"/>
                  <a:pt x="3120" y="7563"/>
                </a:cubicBezTo>
                <a:lnTo>
                  <a:pt x="5262" y="8485"/>
                </a:lnTo>
                <a:cubicBezTo>
                  <a:pt x="5262" y="9163"/>
                  <a:pt x="5751" y="9733"/>
                  <a:pt x="6429" y="9787"/>
                </a:cubicBezTo>
                <a:cubicBezTo>
                  <a:pt x="6754" y="10628"/>
                  <a:pt x="7080" y="11469"/>
                  <a:pt x="7378" y="12337"/>
                </a:cubicBezTo>
                <a:cubicBezTo>
                  <a:pt x="7405" y="12418"/>
                  <a:pt x="7405" y="12527"/>
                  <a:pt x="7378" y="12608"/>
                </a:cubicBezTo>
                <a:cubicBezTo>
                  <a:pt x="7351" y="12744"/>
                  <a:pt x="7297" y="12852"/>
                  <a:pt x="7270" y="12961"/>
                </a:cubicBezTo>
                <a:cubicBezTo>
                  <a:pt x="7161" y="13422"/>
                  <a:pt x="7378" y="13910"/>
                  <a:pt x="7785" y="14181"/>
                </a:cubicBezTo>
                <a:cubicBezTo>
                  <a:pt x="7958" y="14285"/>
                  <a:pt x="8151" y="14335"/>
                  <a:pt x="8342" y="14335"/>
                </a:cubicBezTo>
                <a:cubicBezTo>
                  <a:pt x="8601" y="14335"/>
                  <a:pt x="8857" y="14244"/>
                  <a:pt x="9060" y="14073"/>
                </a:cubicBezTo>
                <a:cubicBezTo>
                  <a:pt x="9114" y="14019"/>
                  <a:pt x="9168" y="13964"/>
                  <a:pt x="9223" y="13910"/>
                </a:cubicBezTo>
                <a:lnTo>
                  <a:pt x="12152" y="14344"/>
                </a:lnTo>
                <a:cubicBezTo>
                  <a:pt x="12369" y="14859"/>
                  <a:pt x="12749" y="15266"/>
                  <a:pt x="13210" y="15483"/>
                </a:cubicBezTo>
                <a:cubicBezTo>
                  <a:pt x="13481" y="16487"/>
                  <a:pt x="13698" y="17463"/>
                  <a:pt x="13942" y="18413"/>
                </a:cubicBezTo>
                <a:cubicBezTo>
                  <a:pt x="13345" y="18955"/>
                  <a:pt x="13345" y="18955"/>
                  <a:pt x="13291" y="19688"/>
                </a:cubicBezTo>
                <a:lnTo>
                  <a:pt x="10145" y="21857"/>
                </a:lnTo>
                <a:cubicBezTo>
                  <a:pt x="9827" y="21664"/>
                  <a:pt x="9559" y="21569"/>
                  <a:pt x="9318" y="21569"/>
                </a:cubicBezTo>
                <a:cubicBezTo>
                  <a:pt x="9086" y="21569"/>
                  <a:pt x="8880" y="21657"/>
                  <a:pt x="8680" y="21830"/>
                </a:cubicBezTo>
                <a:cubicBezTo>
                  <a:pt x="8355" y="22074"/>
                  <a:pt x="8273" y="22508"/>
                  <a:pt x="8463" y="22834"/>
                </a:cubicBezTo>
                <a:cubicBezTo>
                  <a:pt x="8635" y="23253"/>
                  <a:pt x="9054" y="23492"/>
                  <a:pt x="9495" y="23492"/>
                </a:cubicBezTo>
                <a:cubicBezTo>
                  <a:pt x="9539" y="23492"/>
                  <a:pt x="9584" y="23490"/>
                  <a:pt x="9629" y="23485"/>
                </a:cubicBezTo>
                <a:cubicBezTo>
                  <a:pt x="9792" y="23458"/>
                  <a:pt x="9955" y="23376"/>
                  <a:pt x="10091" y="23268"/>
                </a:cubicBezTo>
                <a:cubicBezTo>
                  <a:pt x="10335" y="23078"/>
                  <a:pt x="10280" y="22725"/>
                  <a:pt x="10335" y="22454"/>
                </a:cubicBezTo>
                <a:lnTo>
                  <a:pt x="13698" y="20311"/>
                </a:lnTo>
                <a:cubicBezTo>
                  <a:pt x="13888" y="20393"/>
                  <a:pt x="14078" y="20474"/>
                  <a:pt x="14240" y="20528"/>
                </a:cubicBezTo>
                <a:cubicBezTo>
                  <a:pt x="14342" y="20567"/>
                  <a:pt x="14447" y="20586"/>
                  <a:pt x="14552" y="20586"/>
                </a:cubicBezTo>
                <a:cubicBezTo>
                  <a:pt x="14813" y="20586"/>
                  <a:pt x="15070" y="20470"/>
                  <a:pt x="15244" y="20257"/>
                </a:cubicBezTo>
                <a:cubicBezTo>
                  <a:pt x="15407" y="20067"/>
                  <a:pt x="15515" y="19877"/>
                  <a:pt x="15570" y="19633"/>
                </a:cubicBezTo>
                <a:cubicBezTo>
                  <a:pt x="15705" y="19226"/>
                  <a:pt x="15515" y="18792"/>
                  <a:pt x="15136" y="18575"/>
                </a:cubicBezTo>
                <a:cubicBezTo>
                  <a:pt x="14973" y="18494"/>
                  <a:pt x="14783" y="18413"/>
                  <a:pt x="14620" y="18331"/>
                </a:cubicBezTo>
                <a:cubicBezTo>
                  <a:pt x="14403" y="17301"/>
                  <a:pt x="14213" y="16297"/>
                  <a:pt x="13996" y="15321"/>
                </a:cubicBezTo>
                <a:cubicBezTo>
                  <a:pt x="14403" y="14805"/>
                  <a:pt x="14919" y="14398"/>
                  <a:pt x="14512" y="13666"/>
                </a:cubicBezTo>
                <a:lnTo>
                  <a:pt x="16953" y="11171"/>
                </a:lnTo>
                <a:cubicBezTo>
                  <a:pt x="17060" y="11205"/>
                  <a:pt x="17172" y="11221"/>
                  <a:pt x="17282" y="11221"/>
                </a:cubicBezTo>
                <a:cubicBezTo>
                  <a:pt x="17703" y="11221"/>
                  <a:pt x="18122" y="10987"/>
                  <a:pt x="18336" y="10601"/>
                </a:cubicBezTo>
                <a:lnTo>
                  <a:pt x="21727" y="11306"/>
                </a:lnTo>
                <a:cubicBezTo>
                  <a:pt x="21808" y="12093"/>
                  <a:pt x="22134" y="12581"/>
                  <a:pt x="22920" y="12690"/>
                </a:cubicBezTo>
                <a:cubicBezTo>
                  <a:pt x="23408" y="14181"/>
                  <a:pt x="23897" y="15673"/>
                  <a:pt x="24358" y="17138"/>
                </a:cubicBezTo>
                <a:cubicBezTo>
                  <a:pt x="23869" y="17843"/>
                  <a:pt x="23842" y="18304"/>
                  <a:pt x="24195" y="18738"/>
                </a:cubicBezTo>
                <a:cubicBezTo>
                  <a:pt x="24428" y="18991"/>
                  <a:pt x="24745" y="19132"/>
                  <a:pt x="25065" y="19132"/>
                </a:cubicBezTo>
                <a:cubicBezTo>
                  <a:pt x="25192" y="19132"/>
                  <a:pt x="25320" y="19110"/>
                  <a:pt x="25443" y="19064"/>
                </a:cubicBezTo>
                <a:cubicBezTo>
                  <a:pt x="25877" y="18901"/>
                  <a:pt x="26066" y="18548"/>
                  <a:pt x="26012" y="17897"/>
                </a:cubicBezTo>
                <a:cubicBezTo>
                  <a:pt x="25958" y="17301"/>
                  <a:pt x="25795" y="17165"/>
                  <a:pt x="24900" y="16975"/>
                </a:cubicBezTo>
                <a:cubicBezTo>
                  <a:pt x="24846" y="16812"/>
                  <a:pt x="24792" y="16650"/>
                  <a:pt x="24737" y="16487"/>
                </a:cubicBezTo>
                <a:cubicBezTo>
                  <a:pt x="24412" y="15266"/>
                  <a:pt x="24086" y="14046"/>
                  <a:pt x="23761" y="12852"/>
                </a:cubicBezTo>
                <a:cubicBezTo>
                  <a:pt x="23625" y="12581"/>
                  <a:pt x="23625" y="12256"/>
                  <a:pt x="23761" y="11984"/>
                </a:cubicBezTo>
                <a:cubicBezTo>
                  <a:pt x="23815" y="11795"/>
                  <a:pt x="23815" y="11605"/>
                  <a:pt x="23815" y="11415"/>
                </a:cubicBezTo>
                <a:cubicBezTo>
                  <a:pt x="23815" y="11279"/>
                  <a:pt x="23761" y="11089"/>
                  <a:pt x="23761" y="10927"/>
                </a:cubicBezTo>
                <a:cubicBezTo>
                  <a:pt x="24575" y="10059"/>
                  <a:pt x="25361" y="9218"/>
                  <a:pt x="26175" y="8458"/>
                </a:cubicBezTo>
                <a:cubicBezTo>
                  <a:pt x="26393" y="8498"/>
                  <a:pt x="26612" y="8523"/>
                  <a:pt x="26830" y="8523"/>
                </a:cubicBezTo>
                <a:cubicBezTo>
                  <a:pt x="26910" y="8523"/>
                  <a:pt x="26990" y="8520"/>
                  <a:pt x="27070" y="8513"/>
                </a:cubicBezTo>
                <a:cubicBezTo>
                  <a:pt x="27341" y="8404"/>
                  <a:pt x="27613" y="8268"/>
                  <a:pt x="27857" y="8106"/>
                </a:cubicBezTo>
                <a:lnTo>
                  <a:pt x="31545" y="9543"/>
                </a:lnTo>
                <a:cubicBezTo>
                  <a:pt x="31573" y="9679"/>
                  <a:pt x="31600" y="9760"/>
                  <a:pt x="31600" y="9869"/>
                </a:cubicBezTo>
                <a:cubicBezTo>
                  <a:pt x="31708" y="10330"/>
                  <a:pt x="32088" y="10710"/>
                  <a:pt x="32576" y="10764"/>
                </a:cubicBezTo>
                <a:cubicBezTo>
                  <a:pt x="32640" y="10779"/>
                  <a:pt x="32705" y="10786"/>
                  <a:pt x="32768" y="10786"/>
                </a:cubicBezTo>
                <a:cubicBezTo>
                  <a:pt x="33159" y="10786"/>
                  <a:pt x="33514" y="10510"/>
                  <a:pt x="33607" y="10113"/>
                </a:cubicBezTo>
                <a:cubicBezTo>
                  <a:pt x="33715" y="9706"/>
                  <a:pt x="33580" y="9272"/>
                  <a:pt x="33254" y="9001"/>
                </a:cubicBezTo>
                <a:cubicBezTo>
                  <a:pt x="33088" y="8816"/>
                  <a:pt x="32846" y="8719"/>
                  <a:pt x="32606" y="8719"/>
                </a:cubicBezTo>
                <a:cubicBezTo>
                  <a:pt x="32494" y="8719"/>
                  <a:pt x="32382" y="8741"/>
                  <a:pt x="32278" y="8784"/>
                </a:cubicBezTo>
                <a:cubicBezTo>
                  <a:pt x="32115" y="8838"/>
                  <a:pt x="31952" y="8919"/>
                  <a:pt x="31735" y="9001"/>
                </a:cubicBezTo>
                <a:cubicBezTo>
                  <a:pt x="31627" y="8947"/>
                  <a:pt x="31518" y="8892"/>
                  <a:pt x="31383" y="8811"/>
                </a:cubicBezTo>
                <a:cubicBezTo>
                  <a:pt x="30461" y="8404"/>
                  <a:pt x="29538" y="7970"/>
                  <a:pt x="28589" y="7563"/>
                </a:cubicBezTo>
                <a:cubicBezTo>
                  <a:pt x="28101" y="7400"/>
                  <a:pt x="27667" y="7129"/>
                  <a:pt x="27341" y="6722"/>
                </a:cubicBezTo>
                <a:cubicBezTo>
                  <a:pt x="27187" y="6510"/>
                  <a:pt x="26949" y="6393"/>
                  <a:pt x="26698" y="6393"/>
                </a:cubicBezTo>
                <a:cubicBezTo>
                  <a:pt x="26597" y="6393"/>
                  <a:pt x="26493" y="6412"/>
                  <a:pt x="26392" y="6451"/>
                </a:cubicBezTo>
                <a:cubicBezTo>
                  <a:pt x="26039" y="6587"/>
                  <a:pt x="25768" y="6912"/>
                  <a:pt x="25768" y="7292"/>
                </a:cubicBezTo>
                <a:lnTo>
                  <a:pt x="25768" y="7753"/>
                </a:lnTo>
                <a:cubicBezTo>
                  <a:pt x="25741" y="7807"/>
                  <a:pt x="25714" y="7834"/>
                  <a:pt x="25687" y="7862"/>
                </a:cubicBezTo>
                <a:cubicBezTo>
                  <a:pt x="24900" y="8648"/>
                  <a:pt x="24114" y="9435"/>
                  <a:pt x="23327" y="10248"/>
                </a:cubicBezTo>
                <a:cubicBezTo>
                  <a:pt x="23191" y="10357"/>
                  <a:pt x="23029" y="10438"/>
                  <a:pt x="22839" y="10438"/>
                </a:cubicBezTo>
                <a:cubicBezTo>
                  <a:pt x="22649" y="10465"/>
                  <a:pt x="22459" y="10520"/>
                  <a:pt x="22296" y="10601"/>
                </a:cubicBezTo>
                <a:cubicBezTo>
                  <a:pt x="22178" y="10686"/>
                  <a:pt x="22048" y="10728"/>
                  <a:pt x="21922" y="10728"/>
                </a:cubicBezTo>
                <a:cubicBezTo>
                  <a:pt x="21846" y="10728"/>
                  <a:pt x="21771" y="10713"/>
                  <a:pt x="21700" y="10682"/>
                </a:cubicBezTo>
                <a:cubicBezTo>
                  <a:pt x="20723" y="10357"/>
                  <a:pt x="19747" y="10140"/>
                  <a:pt x="18770" y="9977"/>
                </a:cubicBezTo>
                <a:cubicBezTo>
                  <a:pt x="18472" y="9950"/>
                  <a:pt x="18228" y="9787"/>
                  <a:pt x="18119" y="9543"/>
                </a:cubicBezTo>
                <a:cubicBezTo>
                  <a:pt x="17984" y="9191"/>
                  <a:pt x="17658" y="8919"/>
                  <a:pt x="17278" y="8865"/>
                </a:cubicBezTo>
                <a:lnTo>
                  <a:pt x="16166" y="6044"/>
                </a:lnTo>
                <a:cubicBezTo>
                  <a:pt x="16085" y="5936"/>
                  <a:pt x="16085" y="5773"/>
                  <a:pt x="16166" y="5665"/>
                </a:cubicBezTo>
                <a:cubicBezTo>
                  <a:pt x="16383" y="5258"/>
                  <a:pt x="16248" y="4851"/>
                  <a:pt x="16139" y="4444"/>
                </a:cubicBezTo>
                <a:cubicBezTo>
                  <a:pt x="16058" y="4146"/>
                  <a:pt x="15787" y="3956"/>
                  <a:pt x="15488" y="3956"/>
                </a:cubicBezTo>
                <a:cubicBezTo>
                  <a:pt x="15458" y="3953"/>
                  <a:pt x="15428" y="3952"/>
                  <a:pt x="15399" y="3952"/>
                </a:cubicBezTo>
                <a:cubicBezTo>
                  <a:pt x="15136" y="3952"/>
                  <a:pt x="14899" y="4059"/>
                  <a:pt x="14729" y="4254"/>
                </a:cubicBezTo>
                <a:cubicBezTo>
                  <a:pt x="14586" y="4437"/>
                  <a:pt x="14383" y="4529"/>
                  <a:pt x="14164" y="4529"/>
                </a:cubicBezTo>
                <a:cubicBezTo>
                  <a:pt x="14091" y="4529"/>
                  <a:pt x="14017" y="4519"/>
                  <a:pt x="13942" y="4498"/>
                </a:cubicBezTo>
                <a:cubicBezTo>
                  <a:pt x="13101" y="4444"/>
                  <a:pt x="12233" y="4390"/>
                  <a:pt x="11365" y="4308"/>
                </a:cubicBezTo>
                <a:cubicBezTo>
                  <a:pt x="11203" y="4308"/>
                  <a:pt x="11067" y="4281"/>
                  <a:pt x="10904" y="4254"/>
                </a:cubicBezTo>
                <a:cubicBezTo>
                  <a:pt x="10850" y="4146"/>
                  <a:pt x="10796" y="4037"/>
                  <a:pt x="10741" y="3929"/>
                </a:cubicBezTo>
                <a:cubicBezTo>
                  <a:pt x="10590" y="3652"/>
                  <a:pt x="10299" y="3492"/>
                  <a:pt x="10020" y="3492"/>
                </a:cubicBezTo>
                <a:cubicBezTo>
                  <a:pt x="9998" y="3492"/>
                  <a:pt x="9976" y="3493"/>
                  <a:pt x="9955" y="3495"/>
                </a:cubicBezTo>
                <a:cubicBezTo>
                  <a:pt x="9629" y="3549"/>
                  <a:pt x="9358" y="3766"/>
                  <a:pt x="9277" y="4091"/>
                </a:cubicBezTo>
                <a:cubicBezTo>
                  <a:pt x="9223" y="4227"/>
                  <a:pt x="9168" y="4390"/>
                  <a:pt x="9168" y="4525"/>
                </a:cubicBezTo>
                <a:cubicBezTo>
                  <a:pt x="9141" y="4661"/>
                  <a:pt x="9141" y="4797"/>
                  <a:pt x="9141" y="4905"/>
                </a:cubicBezTo>
                <a:lnTo>
                  <a:pt x="6537" y="7482"/>
                </a:lnTo>
                <a:lnTo>
                  <a:pt x="5642" y="7726"/>
                </a:lnTo>
                <a:lnTo>
                  <a:pt x="3554" y="6912"/>
                </a:lnTo>
                <a:cubicBezTo>
                  <a:pt x="3445" y="6587"/>
                  <a:pt x="3391" y="6288"/>
                  <a:pt x="3310" y="6017"/>
                </a:cubicBezTo>
                <a:cubicBezTo>
                  <a:pt x="3147" y="5665"/>
                  <a:pt x="2794" y="5692"/>
                  <a:pt x="2469" y="5583"/>
                </a:cubicBezTo>
                <a:cubicBezTo>
                  <a:pt x="2225" y="4308"/>
                  <a:pt x="2008" y="3034"/>
                  <a:pt x="1763" y="1786"/>
                </a:cubicBezTo>
                <a:cubicBezTo>
                  <a:pt x="2360" y="1026"/>
                  <a:pt x="2360" y="565"/>
                  <a:pt x="1709" y="131"/>
                </a:cubicBezTo>
                <a:cubicBezTo>
                  <a:pt x="1550" y="43"/>
                  <a:pt x="1377" y="1"/>
                  <a:pt x="1206" y="1"/>
                </a:cubicBezTo>
                <a:close/>
              </a:path>
            </a:pathLst>
          </a:custGeom>
          <a:solidFill>
            <a:srgbClr val="263E6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20"/>
          <p:cNvSpPr txBox="1">
            <a:spLocks noGrp="1"/>
          </p:cNvSpPr>
          <p:nvPr>
            <p:ph type="title"/>
          </p:nvPr>
        </p:nvSpPr>
        <p:spPr>
          <a:xfrm>
            <a:off x="960000" y="1362664"/>
            <a:ext cx="4805600" cy="16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55074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21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1"/>
          <p:cNvSpPr/>
          <p:nvPr/>
        </p:nvSpPr>
        <p:spPr>
          <a:xfrm rot="5400000">
            <a:off x="9034137" y="3852035"/>
            <a:ext cx="4756004" cy="1923663"/>
          </a:xfrm>
          <a:custGeom>
            <a:avLst/>
            <a:gdLst/>
            <a:ahLst/>
            <a:cxnLst/>
            <a:rect l="l" t="t" r="r" b="b"/>
            <a:pathLst>
              <a:path w="37080" h="12698" extrusionOk="0">
                <a:moveTo>
                  <a:pt x="1" y="1"/>
                </a:moveTo>
                <a:cubicBezTo>
                  <a:pt x="1" y="1"/>
                  <a:pt x="1276" y="5236"/>
                  <a:pt x="8111" y="5968"/>
                </a:cubicBezTo>
                <a:cubicBezTo>
                  <a:pt x="14919" y="6673"/>
                  <a:pt x="20018" y="6592"/>
                  <a:pt x="24060" y="9874"/>
                </a:cubicBezTo>
                <a:cubicBezTo>
                  <a:pt x="26772" y="12077"/>
                  <a:pt x="29597" y="12697"/>
                  <a:pt x="31921" y="12697"/>
                </a:cubicBezTo>
                <a:cubicBezTo>
                  <a:pt x="34918" y="12697"/>
                  <a:pt x="37079" y="11664"/>
                  <a:pt x="37079" y="11664"/>
                </a:cubicBezTo>
                <a:lnTo>
                  <a:pt x="3707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21"/>
          <p:cNvSpPr/>
          <p:nvPr/>
        </p:nvSpPr>
        <p:spPr>
          <a:xfrm>
            <a:off x="-203200" y="4947469"/>
            <a:ext cx="6513731" cy="2244473"/>
          </a:xfrm>
          <a:custGeom>
            <a:avLst/>
            <a:gdLst/>
            <a:ahLst/>
            <a:cxnLst/>
            <a:rect l="l" t="t" r="r" b="b"/>
            <a:pathLst>
              <a:path w="49665" h="26881" extrusionOk="0">
                <a:moveTo>
                  <a:pt x="0" y="1"/>
                </a:moveTo>
                <a:lnTo>
                  <a:pt x="0" y="26881"/>
                </a:lnTo>
                <a:lnTo>
                  <a:pt x="49664" y="26881"/>
                </a:lnTo>
                <a:lnTo>
                  <a:pt x="49664" y="23355"/>
                </a:lnTo>
                <a:cubicBezTo>
                  <a:pt x="49664" y="23355"/>
                  <a:pt x="47646" y="21134"/>
                  <a:pt x="42751" y="21134"/>
                </a:cubicBezTo>
                <a:cubicBezTo>
                  <a:pt x="41176" y="21134"/>
                  <a:pt x="39304" y="21364"/>
                  <a:pt x="37106" y="21971"/>
                </a:cubicBezTo>
                <a:cubicBezTo>
                  <a:pt x="36126" y="22241"/>
                  <a:pt x="35132" y="22365"/>
                  <a:pt x="34155" y="22365"/>
                </a:cubicBezTo>
                <a:cubicBezTo>
                  <a:pt x="30125" y="22365"/>
                  <a:pt x="26357" y="20272"/>
                  <a:pt x="24873" y="17740"/>
                </a:cubicBezTo>
                <a:cubicBezTo>
                  <a:pt x="21645" y="12234"/>
                  <a:pt x="20506" y="8816"/>
                  <a:pt x="12911" y="7379"/>
                </a:cubicBezTo>
                <a:cubicBezTo>
                  <a:pt x="6944" y="6239"/>
                  <a:pt x="7975" y="571"/>
                  <a:pt x="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21"/>
          <p:cNvSpPr/>
          <p:nvPr/>
        </p:nvSpPr>
        <p:spPr>
          <a:xfrm>
            <a:off x="5297967" y="0"/>
            <a:ext cx="6894037" cy="1089573"/>
          </a:xfrm>
          <a:custGeom>
            <a:avLst/>
            <a:gdLst/>
            <a:ahLst/>
            <a:cxnLst/>
            <a:rect l="l" t="t" r="r" b="b"/>
            <a:pathLst>
              <a:path w="37080" h="12698" extrusionOk="0">
                <a:moveTo>
                  <a:pt x="1" y="1"/>
                </a:moveTo>
                <a:cubicBezTo>
                  <a:pt x="1" y="1"/>
                  <a:pt x="1276" y="5236"/>
                  <a:pt x="8111" y="5968"/>
                </a:cubicBezTo>
                <a:cubicBezTo>
                  <a:pt x="14919" y="6673"/>
                  <a:pt x="20018" y="6592"/>
                  <a:pt x="24060" y="9874"/>
                </a:cubicBezTo>
                <a:cubicBezTo>
                  <a:pt x="26772" y="12077"/>
                  <a:pt x="29597" y="12697"/>
                  <a:pt x="31921" y="12697"/>
                </a:cubicBezTo>
                <a:cubicBezTo>
                  <a:pt x="34918" y="12697"/>
                  <a:pt x="37079" y="11664"/>
                  <a:pt x="37079" y="11664"/>
                </a:cubicBezTo>
                <a:lnTo>
                  <a:pt x="370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21"/>
          <p:cNvSpPr/>
          <p:nvPr/>
        </p:nvSpPr>
        <p:spPr>
          <a:xfrm>
            <a:off x="902688" y="647767"/>
            <a:ext cx="10432513" cy="845923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21"/>
          <p:cNvSpPr txBox="1">
            <a:spLocks noGrp="1"/>
          </p:cNvSpPr>
          <p:nvPr>
            <p:ph type="title"/>
          </p:nvPr>
        </p:nvSpPr>
        <p:spPr>
          <a:xfrm>
            <a:off x="960000" y="780300"/>
            <a:ext cx="102720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21"/>
          <p:cNvSpPr txBox="1">
            <a:spLocks noGrp="1"/>
          </p:cNvSpPr>
          <p:nvPr>
            <p:ph type="body" idx="1"/>
          </p:nvPr>
        </p:nvSpPr>
        <p:spPr>
          <a:xfrm>
            <a:off x="6579800" y="2793267"/>
            <a:ext cx="4306000" cy="25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867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 sz="1867"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 sz="1867"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 sz="1867"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 sz="1867"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 sz="1867"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 sz="1867"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5374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3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3"/>
          <p:cNvSpPr/>
          <p:nvPr/>
        </p:nvSpPr>
        <p:spPr>
          <a:xfrm rot="-10799904" flipH="1">
            <a:off x="8510496" y="5253367"/>
            <a:ext cx="3783152" cy="1692693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3"/>
          <p:cNvSpPr/>
          <p:nvPr/>
        </p:nvSpPr>
        <p:spPr>
          <a:xfrm flipH="1">
            <a:off x="-8" y="1734"/>
            <a:ext cx="6158208" cy="2760737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hasCustomPrompt="1"/>
          </p:nvPr>
        </p:nvSpPr>
        <p:spPr>
          <a:xfrm>
            <a:off x="960000" y="1951600"/>
            <a:ext cx="1797200" cy="10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10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 rot="303">
            <a:off x="972767" y="4980433"/>
            <a:ext cx="4541200" cy="8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 idx="2"/>
          </p:nvPr>
        </p:nvSpPr>
        <p:spPr>
          <a:xfrm>
            <a:off x="972900" y="3734667"/>
            <a:ext cx="5234000" cy="7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02137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22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2"/>
          <p:cNvSpPr/>
          <p:nvPr/>
        </p:nvSpPr>
        <p:spPr>
          <a:xfrm rot="10800000">
            <a:off x="-127000" y="-69858"/>
            <a:ext cx="1326400" cy="2419361"/>
          </a:xfrm>
          <a:custGeom>
            <a:avLst/>
            <a:gdLst/>
            <a:ahLst/>
            <a:cxnLst/>
            <a:rect l="l" t="t" r="r" b="b"/>
            <a:pathLst>
              <a:path w="39792" h="47392" extrusionOk="0">
                <a:moveTo>
                  <a:pt x="35354" y="0"/>
                </a:moveTo>
                <a:cubicBezTo>
                  <a:pt x="30943" y="0"/>
                  <a:pt x="24629" y="1336"/>
                  <a:pt x="23165" y="8659"/>
                </a:cubicBezTo>
                <a:cubicBezTo>
                  <a:pt x="20832" y="20186"/>
                  <a:pt x="23816" y="23550"/>
                  <a:pt x="11908" y="29625"/>
                </a:cubicBezTo>
                <a:cubicBezTo>
                  <a:pt x="1" y="35674"/>
                  <a:pt x="1981" y="47392"/>
                  <a:pt x="1981" y="47392"/>
                </a:cubicBezTo>
                <a:lnTo>
                  <a:pt x="39792" y="47392"/>
                </a:lnTo>
                <a:lnTo>
                  <a:pt x="39792" y="440"/>
                </a:lnTo>
                <a:cubicBezTo>
                  <a:pt x="39792" y="440"/>
                  <a:pt x="37887" y="0"/>
                  <a:pt x="3535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>
            <a:off x="7980767" y="1"/>
            <a:ext cx="4211227" cy="2866567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/>
          <p:nvPr/>
        </p:nvSpPr>
        <p:spPr>
          <a:xfrm rot="-10646720">
            <a:off x="11699347" y="3167860"/>
            <a:ext cx="408757" cy="408811"/>
          </a:xfrm>
          <a:custGeom>
            <a:avLst/>
            <a:gdLst/>
            <a:ahLst/>
            <a:cxnLst/>
            <a:rect l="l" t="t" r="r" b="b"/>
            <a:pathLst>
              <a:path w="7731" h="7732" extrusionOk="0">
                <a:moveTo>
                  <a:pt x="3852" y="1"/>
                </a:moveTo>
                <a:cubicBezTo>
                  <a:pt x="1709" y="1"/>
                  <a:pt x="0" y="1737"/>
                  <a:pt x="0" y="3880"/>
                </a:cubicBezTo>
                <a:cubicBezTo>
                  <a:pt x="0" y="5995"/>
                  <a:pt x="1709" y="7731"/>
                  <a:pt x="3852" y="7731"/>
                </a:cubicBezTo>
                <a:cubicBezTo>
                  <a:pt x="5995" y="7731"/>
                  <a:pt x="7731" y="5995"/>
                  <a:pt x="7731" y="3880"/>
                </a:cubicBezTo>
                <a:cubicBezTo>
                  <a:pt x="7731" y="1737"/>
                  <a:pt x="5995" y="1"/>
                  <a:pt x="385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22"/>
          <p:cNvSpPr txBox="1">
            <a:spLocks noGrp="1"/>
          </p:cNvSpPr>
          <p:nvPr>
            <p:ph type="body" idx="1"/>
          </p:nvPr>
        </p:nvSpPr>
        <p:spPr>
          <a:xfrm>
            <a:off x="960200" y="1583400"/>
            <a:ext cx="10272000" cy="7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omfortaa SemiBold"/>
              <a:buChar char="●"/>
              <a:defRPr sz="1867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SemiBold"/>
              <a:buChar char="○"/>
              <a:defRPr sz="1867">
                <a:latin typeface="Comfortaa SemiBold"/>
                <a:ea typeface="Comfortaa SemiBold"/>
                <a:cs typeface="Comfortaa SemiBold"/>
                <a:sym typeface="Comfortaa SemiBold"/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Comfortaa SemiBold"/>
              <a:buChar char="■"/>
              <a:defRPr sz="1867">
                <a:latin typeface="Comfortaa SemiBold"/>
                <a:ea typeface="Comfortaa SemiBold"/>
                <a:cs typeface="Comfortaa SemiBold"/>
                <a:sym typeface="Comfortaa SemiBold"/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Comfortaa SemiBold"/>
              <a:buChar char="●"/>
              <a:defRPr sz="1867">
                <a:latin typeface="Comfortaa SemiBold"/>
                <a:ea typeface="Comfortaa SemiBold"/>
                <a:cs typeface="Comfortaa SemiBold"/>
                <a:sym typeface="Comfortaa SemiBold"/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Comfortaa SemiBold"/>
              <a:buChar char="○"/>
              <a:defRPr sz="1867">
                <a:latin typeface="Comfortaa SemiBold"/>
                <a:ea typeface="Comfortaa SemiBold"/>
                <a:cs typeface="Comfortaa SemiBold"/>
                <a:sym typeface="Comfortaa SemiBold"/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Comfortaa SemiBold"/>
              <a:buChar char="■"/>
              <a:defRPr sz="1867">
                <a:latin typeface="Comfortaa SemiBold"/>
                <a:ea typeface="Comfortaa SemiBold"/>
                <a:cs typeface="Comfortaa SemiBold"/>
                <a:sym typeface="Comfortaa SemiBold"/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Comfortaa SemiBold"/>
              <a:buChar char="●"/>
              <a:defRPr sz="1867">
                <a:latin typeface="Comfortaa SemiBold"/>
                <a:ea typeface="Comfortaa SemiBold"/>
                <a:cs typeface="Comfortaa SemiBold"/>
                <a:sym typeface="Comfortaa SemiBold"/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Comfortaa SemiBold"/>
              <a:buChar char="○"/>
              <a:defRPr sz="1867">
                <a:latin typeface="Comfortaa SemiBold"/>
                <a:ea typeface="Comfortaa SemiBold"/>
                <a:cs typeface="Comfortaa SemiBold"/>
                <a:sym typeface="Comfortaa SemiBold"/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Comfortaa SemiBold"/>
              <a:buChar char="■"/>
              <a:defRPr sz="1867">
                <a:latin typeface="Comfortaa SemiBold"/>
                <a:ea typeface="Comfortaa SemiBold"/>
                <a:cs typeface="Comfortaa SemiBold"/>
                <a:sym typeface="Comfortaa SemiBold"/>
              </a:defRPr>
            </a:lvl9pPr>
          </a:lstStyle>
          <a:p>
            <a:endParaRPr/>
          </a:p>
        </p:txBody>
      </p:sp>
      <p:sp>
        <p:nvSpPr>
          <p:cNvPr id="205" name="Google Shape;205;p22"/>
          <p:cNvSpPr/>
          <p:nvPr/>
        </p:nvSpPr>
        <p:spPr>
          <a:xfrm>
            <a:off x="1168401" y="2489200"/>
            <a:ext cx="9880420" cy="3648453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22"/>
          <p:cNvSpPr/>
          <p:nvPr/>
        </p:nvSpPr>
        <p:spPr>
          <a:xfrm>
            <a:off x="902688" y="647767"/>
            <a:ext cx="10432513" cy="845923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 txBox="1">
            <a:spLocks noGrp="1"/>
          </p:cNvSpPr>
          <p:nvPr>
            <p:ph type="title"/>
          </p:nvPr>
        </p:nvSpPr>
        <p:spPr>
          <a:xfrm>
            <a:off x="960000" y="780288"/>
            <a:ext cx="102720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831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23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3"/>
          <p:cNvSpPr/>
          <p:nvPr/>
        </p:nvSpPr>
        <p:spPr>
          <a:xfrm>
            <a:off x="4535600" y="0"/>
            <a:ext cx="7656403" cy="2621925"/>
          </a:xfrm>
          <a:custGeom>
            <a:avLst/>
            <a:gdLst/>
            <a:ahLst/>
            <a:cxnLst/>
            <a:rect l="l" t="t" r="r" b="b"/>
            <a:pathLst>
              <a:path w="37080" h="12698" extrusionOk="0">
                <a:moveTo>
                  <a:pt x="1" y="1"/>
                </a:moveTo>
                <a:cubicBezTo>
                  <a:pt x="1" y="1"/>
                  <a:pt x="1276" y="5236"/>
                  <a:pt x="8111" y="5968"/>
                </a:cubicBezTo>
                <a:cubicBezTo>
                  <a:pt x="14919" y="6673"/>
                  <a:pt x="20018" y="6592"/>
                  <a:pt x="24060" y="9874"/>
                </a:cubicBezTo>
                <a:cubicBezTo>
                  <a:pt x="26772" y="12077"/>
                  <a:pt x="29597" y="12697"/>
                  <a:pt x="31921" y="12697"/>
                </a:cubicBezTo>
                <a:cubicBezTo>
                  <a:pt x="34918" y="12697"/>
                  <a:pt x="37079" y="11664"/>
                  <a:pt x="37079" y="11664"/>
                </a:cubicBezTo>
                <a:lnTo>
                  <a:pt x="3707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23"/>
          <p:cNvSpPr/>
          <p:nvPr/>
        </p:nvSpPr>
        <p:spPr>
          <a:xfrm>
            <a:off x="1" y="720134"/>
            <a:ext cx="2069593" cy="6208436"/>
          </a:xfrm>
          <a:custGeom>
            <a:avLst/>
            <a:gdLst/>
            <a:ahLst/>
            <a:cxnLst/>
            <a:rect l="l" t="t" r="r" b="b"/>
            <a:pathLst>
              <a:path w="11990" h="35968" extrusionOk="0">
                <a:moveTo>
                  <a:pt x="1642" y="0"/>
                </a:moveTo>
                <a:cubicBezTo>
                  <a:pt x="651" y="0"/>
                  <a:pt x="1" y="83"/>
                  <a:pt x="1" y="83"/>
                </a:cubicBezTo>
                <a:lnTo>
                  <a:pt x="1" y="35967"/>
                </a:lnTo>
                <a:cubicBezTo>
                  <a:pt x="10389" y="34801"/>
                  <a:pt x="6375" y="28617"/>
                  <a:pt x="6592" y="21077"/>
                </a:cubicBezTo>
                <a:cubicBezTo>
                  <a:pt x="6836" y="13563"/>
                  <a:pt x="11990" y="12505"/>
                  <a:pt x="11474" y="7026"/>
                </a:cubicBezTo>
                <a:cubicBezTo>
                  <a:pt x="10902" y="771"/>
                  <a:pt x="4675" y="0"/>
                  <a:pt x="164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23"/>
          <p:cNvSpPr/>
          <p:nvPr/>
        </p:nvSpPr>
        <p:spPr>
          <a:xfrm>
            <a:off x="776834" y="1690900"/>
            <a:ext cx="10984607" cy="4627395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" name="Google Shape;213;p23"/>
          <p:cNvSpPr/>
          <p:nvPr/>
        </p:nvSpPr>
        <p:spPr>
          <a:xfrm>
            <a:off x="10308985" y="5546667"/>
            <a:ext cx="747220" cy="747220"/>
          </a:xfrm>
          <a:custGeom>
            <a:avLst/>
            <a:gdLst/>
            <a:ahLst/>
            <a:cxnLst/>
            <a:rect l="l" t="t" r="r" b="b"/>
            <a:pathLst>
              <a:path w="7894" h="7894" extrusionOk="0">
                <a:moveTo>
                  <a:pt x="3961" y="1"/>
                </a:moveTo>
                <a:cubicBezTo>
                  <a:pt x="1764" y="1"/>
                  <a:pt x="1" y="1764"/>
                  <a:pt x="1" y="3961"/>
                </a:cubicBezTo>
                <a:cubicBezTo>
                  <a:pt x="1" y="6131"/>
                  <a:pt x="1764" y="7894"/>
                  <a:pt x="3961" y="7894"/>
                </a:cubicBezTo>
                <a:cubicBezTo>
                  <a:pt x="6131" y="7894"/>
                  <a:pt x="7894" y="6131"/>
                  <a:pt x="7894" y="3961"/>
                </a:cubicBezTo>
                <a:cubicBezTo>
                  <a:pt x="7894" y="1764"/>
                  <a:pt x="6131" y="1"/>
                  <a:pt x="396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23"/>
          <p:cNvSpPr/>
          <p:nvPr/>
        </p:nvSpPr>
        <p:spPr>
          <a:xfrm>
            <a:off x="11027877" y="6419560"/>
            <a:ext cx="731791" cy="731885"/>
          </a:xfrm>
          <a:custGeom>
            <a:avLst/>
            <a:gdLst/>
            <a:ahLst/>
            <a:cxnLst/>
            <a:rect l="l" t="t" r="r" b="b"/>
            <a:pathLst>
              <a:path w="7731" h="7732" extrusionOk="0">
                <a:moveTo>
                  <a:pt x="3852" y="1"/>
                </a:moveTo>
                <a:cubicBezTo>
                  <a:pt x="1709" y="1"/>
                  <a:pt x="0" y="1737"/>
                  <a:pt x="0" y="3880"/>
                </a:cubicBezTo>
                <a:cubicBezTo>
                  <a:pt x="0" y="5995"/>
                  <a:pt x="1709" y="7731"/>
                  <a:pt x="3852" y="7731"/>
                </a:cubicBezTo>
                <a:cubicBezTo>
                  <a:pt x="5995" y="7731"/>
                  <a:pt x="7731" y="5995"/>
                  <a:pt x="7731" y="3880"/>
                </a:cubicBezTo>
                <a:cubicBezTo>
                  <a:pt x="7731" y="1737"/>
                  <a:pt x="5995" y="1"/>
                  <a:pt x="38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23"/>
          <p:cNvSpPr/>
          <p:nvPr/>
        </p:nvSpPr>
        <p:spPr>
          <a:xfrm>
            <a:off x="11715912" y="5818795"/>
            <a:ext cx="439112" cy="439207"/>
          </a:xfrm>
          <a:custGeom>
            <a:avLst/>
            <a:gdLst/>
            <a:ahLst/>
            <a:cxnLst/>
            <a:rect l="l" t="t" r="r" b="b"/>
            <a:pathLst>
              <a:path w="4639" h="4640" extrusionOk="0">
                <a:moveTo>
                  <a:pt x="2306" y="1"/>
                </a:moveTo>
                <a:cubicBezTo>
                  <a:pt x="1031" y="1"/>
                  <a:pt x="0" y="1032"/>
                  <a:pt x="0" y="2334"/>
                </a:cubicBezTo>
                <a:cubicBezTo>
                  <a:pt x="0" y="3608"/>
                  <a:pt x="1031" y="4639"/>
                  <a:pt x="2306" y="4639"/>
                </a:cubicBezTo>
                <a:cubicBezTo>
                  <a:pt x="3608" y="4639"/>
                  <a:pt x="4639" y="3608"/>
                  <a:pt x="4639" y="2334"/>
                </a:cubicBezTo>
                <a:cubicBezTo>
                  <a:pt x="4639" y="1032"/>
                  <a:pt x="3608" y="1"/>
                  <a:pt x="230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23"/>
          <p:cNvSpPr txBox="1">
            <a:spLocks noGrp="1"/>
          </p:cNvSpPr>
          <p:nvPr>
            <p:ph type="subTitle" idx="1"/>
          </p:nvPr>
        </p:nvSpPr>
        <p:spPr>
          <a:xfrm>
            <a:off x="1206400" y="1971533"/>
            <a:ext cx="9779200" cy="15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217" name="Google Shape;217;p23"/>
          <p:cNvSpPr/>
          <p:nvPr/>
        </p:nvSpPr>
        <p:spPr>
          <a:xfrm>
            <a:off x="902688" y="647767"/>
            <a:ext cx="10432513" cy="845923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8" name="Google Shape;218;p23"/>
          <p:cNvSpPr txBox="1">
            <a:spLocks noGrp="1"/>
          </p:cNvSpPr>
          <p:nvPr>
            <p:ph type="title"/>
          </p:nvPr>
        </p:nvSpPr>
        <p:spPr>
          <a:xfrm>
            <a:off x="960000" y="780288"/>
            <a:ext cx="102720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36868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Title and text 7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24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4"/>
          <p:cNvSpPr txBox="1">
            <a:spLocks noGrp="1"/>
          </p:cNvSpPr>
          <p:nvPr>
            <p:ph type="body" idx="1"/>
          </p:nvPr>
        </p:nvSpPr>
        <p:spPr>
          <a:xfrm>
            <a:off x="6781600" y="3342817"/>
            <a:ext cx="4450400" cy="17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867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marL="1219170" lvl="1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828754" lvl="2" indent="-4148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300"/>
              <a:buChar char="■"/>
              <a:defRPr/>
            </a:lvl3pPr>
            <a:lvl4pPr marL="2438339" lvl="3" indent="-4148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300"/>
              <a:buChar char="●"/>
              <a:defRPr/>
            </a:lvl4pPr>
            <a:lvl5pPr marL="3047924" lvl="4" indent="-4148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300"/>
              <a:buChar char="○"/>
              <a:defRPr/>
            </a:lvl5pPr>
            <a:lvl6pPr marL="3657509" lvl="5" indent="-4148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300"/>
              <a:buChar char="■"/>
              <a:defRPr/>
            </a:lvl6pPr>
            <a:lvl7pPr marL="4267093" lvl="6" indent="-4148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300"/>
              <a:buChar char="●"/>
              <a:defRPr/>
            </a:lvl7pPr>
            <a:lvl8pPr marL="4876678" lvl="7" indent="-4148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300"/>
              <a:buChar char="○"/>
              <a:defRPr/>
            </a:lvl8pPr>
            <a:lvl9pPr marL="5486263" lvl="8" indent="-414856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222" name="Google Shape;222;p24"/>
          <p:cNvSpPr/>
          <p:nvPr/>
        </p:nvSpPr>
        <p:spPr>
          <a:xfrm rot="10800000" flipH="1">
            <a:off x="10195624" y="-3137962"/>
            <a:ext cx="2428160" cy="11153007"/>
          </a:xfrm>
          <a:custGeom>
            <a:avLst/>
            <a:gdLst/>
            <a:ahLst/>
            <a:cxnLst/>
            <a:rect l="l" t="t" r="r" b="b"/>
            <a:pathLst>
              <a:path w="10444" h="62848" extrusionOk="0">
                <a:moveTo>
                  <a:pt x="10443" y="0"/>
                </a:moveTo>
                <a:cubicBezTo>
                  <a:pt x="10443" y="0"/>
                  <a:pt x="4205" y="4639"/>
                  <a:pt x="6646" y="20506"/>
                </a:cubicBezTo>
                <a:cubicBezTo>
                  <a:pt x="9060" y="36346"/>
                  <a:pt x="1031" y="36943"/>
                  <a:pt x="516" y="50071"/>
                </a:cubicBezTo>
                <a:cubicBezTo>
                  <a:pt x="1" y="62530"/>
                  <a:pt x="9404" y="62847"/>
                  <a:pt x="10364" y="62847"/>
                </a:cubicBezTo>
                <a:cubicBezTo>
                  <a:pt x="10416" y="62847"/>
                  <a:pt x="10443" y="62846"/>
                  <a:pt x="10443" y="62846"/>
                </a:cubicBezTo>
                <a:lnTo>
                  <a:pt x="10443" y="24439"/>
                </a:lnTo>
                <a:lnTo>
                  <a:pt x="1044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24"/>
          <p:cNvSpPr txBox="1">
            <a:spLocks noGrp="1"/>
          </p:cNvSpPr>
          <p:nvPr>
            <p:ph type="title"/>
          </p:nvPr>
        </p:nvSpPr>
        <p:spPr>
          <a:xfrm>
            <a:off x="7489433" y="1989428"/>
            <a:ext cx="2895600" cy="7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24"/>
          <p:cNvSpPr/>
          <p:nvPr/>
        </p:nvSpPr>
        <p:spPr>
          <a:xfrm rot="10800000">
            <a:off x="-127000" y="-69858"/>
            <a:ext cx="1326400" cy="2419361"/>
          </a:xfrm>
          <a:custGeom>
            <a:avLst/>
            <a:gdLst/>
            <a:ahLst/>
            <a:cxnLst/>
            <a:rect l="l" t="t" r="r" b="b"/>
            <a:pathLst>
              <a:path w="39792" h="47392" extrusionOk="0">
                <a:moveTo>
                  <a:pt x="35354" y="0"/>
                </a:moveTo>
                <a:cubicBezTo>
                  <a:pt x="30943" y="0"/>
                  <a:pt x="24629" y="1336"/>
                  <a:pt x="23165" y="8659"/>
                </a:cubicBezTo>
                <a:cubicBezTo>
                  <a:pt x="20832" y="20186"/>
                  <a:pt x="23816" y="23550"/>
                  <a:pt x="11908" y="29625"/>
                </a:cubicBezTo>
                <a:cubicBezTo>
                  <a:pt x="1" y="35674"/>
                  <a:pt x="1981" y="47392"/>
                  <a:pt x="1981" y="47392"/>
                </a:cubicBezTo>
                <a:lnTo>
                  <a:pt x="39792" y="47392"/>
                </a:lnTo>
                <a:lnTo>
                  <a:pt x="39792" y="440"/>
                </a:lnTo>
                <a:cubicBezTo>
                  <a:pt x="39792" y="440"/>
                  <a:pt x="37887" y="0"/>
                  <a:pt x="3535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24"/>
          <p:cNvSpPr/>
          <p:nvPr/>
        </p:nvSpPr>
        <p:spPr>
          <a:xfrm>
            <a:off x="1" y="5540934"/>
            <a:ext cx="9118660" cy="1854161"/>
          </a:xfrm>
          <a:custGeom>
            <a:avLst/>
            <a:gdLst/>
            <a:ahLst/>
            <a:cxnLst/>
            <a:rect l="l" t="t" r="r" b="b"/>
            <a:pathLst>
              <a:path w="49665" h="26881" extrusionOk="0">
                <a:moveTo>
                  <a:pt x="0" y="1"/>
                </a:moveTo>
                <a:lnTo>
                  <a:pt x="0" y="26881"/>
                </a:lnTo>
                <a:lnTo>
                  <a:pt x="49664" y="26881"/>
                </a:lnTo>
                <a:lnTo>
                  <a:pt x="49664" y="23355"/>
                </a:lnTo>
                <a:cubicBezTo>
                  <a:pt x="49664" y="23355"/>
                  <a:pt x="47646" y="21134"/>
                  <a:pt x="42751" y="21134"/>
                </a:cubicBezTo>
                <a:cubicBezTo>
                  <a:pt x="41176" y="21134"/>
                  <a:pt x="39304" y="21364"/>
                  <a:pt x="37106" y="21971"/>
                </a:cubicBezTo>
                <a:cubicBezTo>
                  <a:pt x="36126" y="22241"/>
                  <a:pt x="35132" y="22365"/>
                  <a:pt x="34155" y="22365"/>
                </a:cubicBezTo>
                <a:cubicBezTo>
                  <a:pt x="30125" y="22365"/>
                  <a:pt x="26357" y="20272"/>
                  <a:pt x="24873" y="17740"/>
                </a:cubicBezTo>
                <a:cubicBezTo>
                  <a:pt x="21645" y="12234"/>
                  <a:pt x="20506" y="8816"/>
                  <a:pt x="12911" y="7379"/>
                </a:cubicBezTo>
                <a:cubicBezTo>
                  <a:pt x="6944" y="6239"/>
                  <a:pt x="7975" y="571"/>
                  <a:pt x="0" y="1"/>
                </a:cubicBezTo>
                <a:close/>
              </a:path>
            </a:pathLst>
          </a:custGeom>
          <a:solidFill>
            <a:srgbClr val="E4EF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634070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8">
  <p:cSld name="Title and text 8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25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5"/>
          <p:cNvSpPr/>
          <p:nvPr/>
        </p:nvSpPr>
        <p:spPr>
          <a:xfrm rot="-5400000">
            <a:off x="8078145" y="2646542"/>
            <a:ext cx="6975615" cy="1634903"/>
          </a:xfrm>
          <a:custGeom>
            <a:avLst/>
            <a:gdLst/>
            <a:ahLst/>
            <a:cxnLst/>
            <a:rect l="l" t="t" r="r" b="b"/>
            <a:pathLst>
              <a:path w="49665" h="26881" extrusionOk="0">
                <a:moveTo>
                  <a:pt x="0" y="1"/>
                </a:moveTo>
                <a:lnTo>
                  <a:pt x="0" y="26881"/>
                </a:lnTo>
                <a:lnTo>
                  <a:pt x="49664" y="26881"/>
                </a:lnTo>
                <a:lnTo>
                  <a:pt x="49664" y="23355"/>
                </a:lnTo>
                <a:cubicBezTo>
                  <a:pt x="49664" y="23355"/>
                  <a:pt x="47646" y="21134"/>
                  <a:pt x="42751" y="21134"/>
                </a:cubicBezTo>
                <a:cubicBezTo>
                  <a:pt x="41176" y="21134"/>
                  <a:pt x="39304" y="21364"/>
                  <a:pt x="37106" y="21971"/>
                </a:cubicBezTo>
                <a:cubicBezTo>
                  <a:pt x="36126" y="22241"/>
                  <a:pt x="35132" y="22365"/>
                  <a:pt x="34155" y="22365"/>
                </a:cubicBezTo>
                <a:cubicBezTo>
                  <a:pt x="30125" y="22365"/>
                  <a:pt x="26357" y="20272"/>
                  <a:pt x="24873" y="17740"/>
                </a:cubicBezTo>
                <a:cubicBezTo>
                  <a:pt x="21645" y="12234"/>
                  <a:pt x="20506" y="8816"/>
                  <a:pt x="12911" y="7379"/>
                </a:cubicBezTo>
                <a:cubicBezTo>
                  <a:pt x="6944" y="6239"/>
                  <a:pt x="7975" y="571"/>
                  <a:pt x="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25"/>
          <p:cNvSpPr/>
          <p:nvPr/>
        </p:nvSpPr>
        <p:spPr>
          <a:xfrm rot="10799938">
            <a:off x="-975591" y="6039362"/>
            <a:ext cx="6894037" cy="1089573"/>
          </a:xfrm>
          <a:custGeom>
            <a:avLst/>
            <a:gdLst/>
            <a:ahLst/>
            <a:cxnLst/>
            <a:rect l="l" t="t" r="r" b="b"/>
            <a:pathLst>
              <a:path w="37080" h="12698" extrusionOk="0">
                <a:moveTo>
                  <a:pt x="1" y="1"/>
                </a:moveTo>
                <a:cubicBezTo>
                  <a:pt x="1" y="1"/>
                  <a:pt x="1276" y="5236"/>
                  <a:pt x="8111" y="5968"/>
                </a:cubicBezTo>
                <a:cubicBezTo>
                  <a:pt x="14919" y="6673"/>
                  <a:pt x="20018" y="6592"/>
                  <a:pt x="24060" y="9874"/>
                </a:cubicBezTo>
                <a:cubicBezTo>
                  <a:pt x="26772" y="12077"/>
                  <a:pt x="29597" y="12697"/>
                  <a:pt x="31921" y="12697"/>
                </a:cubicBezTo>
                <a:cubicBezTo>
                  <a:pt x="34918" y="12697"/>
                  <a:pt x="37079" y="11664"/>
                  <a:pt x="37079" y="11664"/>
                </a:cubicBezTo>
                <a:lnTo>
                  <a:pt x="370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25"/>
          <p:cNvSpPr/>
          <p:nvPr/>
        </p:nvSpPr>
        <p:spPr>
          <a:xfrm>
            <a:off x="960000" y="1855101"/>
            <a:ext cx="4991208" cy="4147380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25"/>
          <p:cNvSpPr/>
          <p:nvPr/>
        </p:nvSpPr>
        <p:spPr>
          <a:xfrm>
            <a:off x="902688" y="647767"/>
            <a:ext cx="10432513" cy="845923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25"/>
          <p:cNvSpPr txBox="1">
            <a:spLocks noGrp="1"/>
          </p:cNvSpPr>
          <p:nvPr>
            <p:ph type="title"/>
          </p:nvPr>
        </p:nvSpPr>
        <p:spPr>
          <a:xfrm>
            <a:off x="960000" y="780300"/>
            <a:ext cx="102720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25"/>
          <p:cNvSpPr txBox="1">
            <a:spLocks noGrp="1"/>
          </p:cNvSpPr>
          <p:nvPr>
            <p:ph type="body" idx="1"/>
          </p:nvPr>
        </p:nvSpPr>
        <p:spPr>
          <a:xfrm>
            <a:off x="1295867" y="2249400"/>
            <a:ext cx="4306000" cy="30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867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 sz="1867"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 sz="1867"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 sz="1867"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 sz="1867"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 sz="1867"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 sz="1867"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78005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26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6"/>
          <p:cNvSpPr/>
          <p:nvPr/>
        </p:nvSpPr>
        <p:spPr>
          <a:xfrm rot="-5400000">
            <a:off x="2522961" y="-2802341"/>
            <a:ext cx="6333347" cy="13004869"/>
          </a:xfrm>
          <a:custGeom>
            <a:avLst/>
            <a:gdLst/>
            <a:ahLst/>
            <a:cxnLst/>
            <a:rect l="l" t="t" r="r" b="b"/>
            <a:pathLst>
              <a:path w="21863" h="46193" extrusionOk="0">
                <a:moveTo>
                  <a:pt x="1" y="1"/>
                </a:moveTo>
                <a:lnTo>
                  <a:pt x="1" y="46192"/>
                </a:lnTo>
                <a:lnTo>
                  <a:pt x="13617" y="46192"/>
                </a:lnTo>
                <a:cubicBezTo>
                  <a:pt x="13617" y="46192"/>
                  <a:pt x="21863" y="33960"/>
                  <a:pt x="17306" y="26202"/>
                </a:cubicBezTo>
                <a:cubicBezTo>
                  <a:pt x="12749" y="18445"/>
                  <a:pt x="12749" y="22730"/>
                  <a:pt x="11664" y="12559"/>
                </a:cubicBezTo>
                <a:cubicBezTo>
                  <a:pt x="10606" y="2387"/>
                  <a:pt x="1" y="1"/>
                  <a:pt x="1" y="1"/>
                </a:cubicBezTo>
                <a:close/>
              </a:path>
            </a:pathLst>
          </a:custGeom>
          <a:solidFill>
            <a:srgbClr val="E4EF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26"/>
          <p:cNvSpPr/>
          <p:nvPr/>
        </p:nvSpPr>
        <p:spPr>
          <a:xfrm>
            <a:off x="776834" y="1716500"/>
            <a:ext cx="10984607" cy="4627395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26"/>
          <p:cNvSpPr txBox="1">
            <a:spLocks noGrp="1"/>
          </p:cNvSpPr>
          <p:nvPr>
            <p:ph type="subTitle" idx="1"/>
          </p:nvPr>
        </p:nvSpPr>
        <p:spPr>
          <a:xfrm>
            <a:off x="820017" y="1841967"/>
            <a:ext cx="5247600" cy="43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239" name="Google Shape;239;p26"/>
          <p:cNvSpPr txBox="1">
            <a:spLocks noGrp="1"/>
          </p:cNvSpPr>
          <p:nvPr>
            <p:ph type="subTitle" idx="2"/>
          </p:nvPr>
        </p:nvSpPr>
        <p:spPr>
          <a:xfrm>
            <a:off x="6130709" y="1841967"/>
            <a:ext cx="5247600" cy="43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240" name="Google Shape;240;p26"/>
          <p:cNvSpPr/>
          <p:nvPr/>
        </p:nvSpPr>
        <p:spPr>
          <a:xfrm>
            <a:off x="902688" y="647767"/>
            <a:ext cx="10432513" cy="845923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" name="Google Shape;241;p26"/>
          <p:cNvSpPr txBox="1">
            <a:spLocks noGrp="1"/>
          </p:cNvSpPr>
          <p:nvPr>
            <p:ph type="title"/>
          </p:nvPr>
        </p:nvSpPr>
        <p:spPr>
          <a:xfrm>
            <a:off x="960000" y="780288"/>
            <a:ext cx="102720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53260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27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27"/>
          <p:cNvSpPr/>
          <p:nvPr/>
        </p:nvSpPr>
        <p:spPr>
          <a:xfrm rot="10800000">
            <a:off x="-4" y="5867398"/>
            <a:ext cx="6894037" cy="1089573"/>
          </a:xfrm>
          <a:custGeom>
            <a:avLst/>
            <a:gdLst/>
            <a:ahLst/>
            <a:cxnLst/>
            <a:rect l="l" t="t" r="r" b="b"/>
            <a:pathLst>
              <a:path w="37080" h="12698" extrusionOk="0">
                <a:moveTo>
                  <a:pt x="1" y="1"/>
                </a:moveTo>
                <a:cubicBezTo>
                  <a:pt x="1" y="1"/>
                  <a:pt x="1276" y="5236"/>
                  <a:pt x="8111" y="5968"/>
                </a:cubicBezTo>
                <a:cubicBezTo>
                  <a:pt x="14919" y="6673"/>
                  <a:pt x="20018" y="6592"/>
                  <a:pt x="24060" y="9874"/>
                </a:cubicBezTo>
                <a:cubicBezTo>
                  <a:pt x="26772" y="12077"/>
                  <a:pt x="29597" y="12697"/>
                  <a:pt x="31921" y="12697"/>
                </a:cubicBezTo>
                <a:cubicBezTo>
                  <a:pt x="34918" y="12697"/>
                  <a:pt x="37079" y="11664"/>
                  <a:pt x="37079" y="11664"/>
                </a:cubicBezTo>
                <a:lnTo>
                  <a:pt x="3707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27"/>
          <p:cNvSpPr/>
          <p:nvPr/>
        </p:nvSpPr>
        <p:spPr>
          <a:xfrm>
            <a:off x="530211" y="1639800"/>
            <a:ext cx="11131580" cy="4798455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27"/>
          <p:cNvSpPr/>
          <p:nvPr/>
        </p:nvSpPr>
        <p:spPr>
          <a:xfrm>
            <a:off x="5297967" y="0"/>
            <a:ext cx="6894037" cy="1089573"/>
          </a:xfrm>
          <a:custGeom>
            <a:avLst/>
            <a:gdLst/>
            <a:ahLst/>
            <a:cxnLst/>
            <a:rect l="l" t="t" r="r" b="b"/>
            <a:pathLst>
              <a:path w="37080" h="12698" extrusionOk="0">
                <a:moveTo>
                  <a:pt x="1" y="1"/>
                </a:moveTo>
                <a:cubicBezTo>
                  <a:pt x="1" y="1"/>
                  <a:pt x="1276" y="5236"/>
                  <a:pt x="8111" y="5968"/>
                </a:cubicBezTo>
                <a:cubicBezTo>
                  <a:pt x="14919" y="6673"/>
                  <a:pt x="20018" y="6592"/>
                  <a:pt x="24060" y="9874"/>
                </a:cubicBezTo>
                <a:cubicBezTo>
                  <a:pt x="26772" y="12077"/>
                  <a:pt x="29597" y="12697"/>
                  <a:pt x="31921" y="12697"/>
                </a:cubicBezTo>
                <a:cubicBezTo>
                  <a:pt x="34918" y="12697"/>
                  <a:pt x="37079" y="11664"/>
                  <a:pt x="37079" y="11664"/>
                </a:cubicBezTo>
                <a:lnTo>
                  <a:pt x="3707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27"/>
          <p:cNvSpPr/>
          <p:nvPr/>
        </p:nvSpPr>
        <p:spPr>
          <a:xfrm>
            <a:off x="902688" y="647767"/>
            <a:ext cx="10432513" cy="845923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27"/>
          <p:cNvSpPr txBox="1">
            <a:spLocks noGrp="1"/>
          </p:cNvSpPr>
          <p:nvPr>
            <p:ph type="title"/>
          </p:nvPr>
        </p:nvSpPr>
        <p:spPr>
          <a:xfrm>
            <a:off x="960000" y="780288"/>
            <a:ext cx="102720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49788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28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1" name="Google Shape;251;p28"/>
          <p:cNvGrpSpPr/>
          <p:nvPr/>
        </p:nvGrpSpPr>
        <p:grpSpPr>
          <a:xfrm>
            <a:off x="1" y="-107240"/>
            <a:ext cx="12191953" cy="7003144"/>
            <a:chOff x="1560055" y="834000"/>
            <a:chExt cx="2235032" cy="1922532"/>
          </a:xfrm>
        </p:grpSpPr>
        <p:sp>
          <p:nvSpPr>
            <p:cNvPr id="252" name="Google Shape;252;p28"/>
            <p:cNvSpPr/>
            <p:nvPr/>
          </p:nvSpPr>
          <p:spPr>
            <a:xfrm>
              <a:off x="3005088" y="834000"/>
              <a:ext cx="790000" cy="537750"/>
            </a:xfrm>
            <a:custGeom>
              <a:avLst/>
              <a:gdLst/>
              <a:ahLst/>
              <a:cxnLst/>
              <a:rect l="l" t="t" r="r" b="b"/>
              <a:pathLst>
                <a:path w="31600" h="21510" extrusionOk="0">
                  <a:moveTo>
                    <a:pt x="434" y="1"/>
                  </a:moveTo>
                  <a:cubicBezTo>
                    <a:pt x="434" y="1"/>
                    <a:pt x="0" y="7053"/>
                    <a:pt x="11989" y="9467"/>
                  </a:cubicBezTo>
                  <a:cubicBezTo>
                    <a:pt x="22079" y="11501"/>
                    <a:pt x="20181" y="20886"/>
                    <a:pt x="31600" y="21510"/>
                  </a:cubicBezTo>
                  <a:lnTo>
                    <a:pt x="31600" y="1"/>
                  </a:ln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28"/>
            <p:cNvSpPr/>
            <p:nvPr/>
          </p:nvSpPr>
          <p:spPr>
            <a:xfrm>
              <a:off x="1560055" y="1345687"/>
              <a:ext cx="175983" cy="1410845"/>
            </a:xfrm>
            <a:custGeom>
              <a:avLst/>
              <a:gdLst/>
              <a:ahLst/>
              <a:cxnLst/>
              <a:rect l="l" t="t" r="r" b="b"/>
              <a:pathLst>
                <a:path w="11990" h="35968" extrusionOk="0">
                  <a:moveTo>
                    <a:pt x="1642" y="0"/>
                  </a:moveTo>
                  <a:cubicBezTo>
                    <a:pt x="651" y="0"/>
                    <a:pt x="1" y="83"/>
                    <a:pt x="1" y="83"/>
                  </a:cubicBezTo>
                  <a:lnTo>
                    <a:pt x="1" y="35967"/>
                  </a:lnTo>
                  <a:cubicBezTo>
                    <a:pt x="10389" y="34801"/>
                    <a:pt x="6375" y="28617"/>
                    <a:pt x="6592" y="21077"/>
                  </a:cubicBezTo>
                  <a:cubicBezTo>
                    <a:pt x="6836" y="13563"/>
                    <a:pt x="11990" y="12505"/>
                    <a:pt x="11474" y="7026"/>
                  </a:cubicBezTo>
                  <a:cubicBezTo>
                    <a:pt x="10902" y="771"/>
                    <a:pt x="4675" y="0"/>
                    <a:pt x="1642" y="0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4" name="Google Shape;254;p28"/>
          <p:cNvSpPr/>
          <p:nvPr/>
        </p:nvSpPr>
        <p:spPr>
          <a:xfrm>
            <a:off x="530211" y="1639800"/>
            <a:ext cx="11131580" cy="4798455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28"/>
          <p:cNvSpPr/>
          <p:nvPr/>
        </p:nvSpPr>
        <p:spPr>
          <a:xfrm>
            <a:off x="902688" y="647767"/>
            <a:ext cx="10432513" cy="845923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28"/>
          <p:cNvSpPr txBox="1">
            <a:spLocks noGrp="1"/>
          </p:cNvSpPr>
          <p:nvPr>
            <p:ph type="title"/>
          </p:nvPr>
        </p:nvSpPr>
        <p:spPr>
          <a:xfrm>
            <a:off x="960000" y="780288"/>
            <a:ext cx="102720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93978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29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29"/>
          <p:cNvSpPr/>
          <p:nvPr/>
        </p:nvSpPr>
        <p:spPr>
          <a:xfrm rot="5400000">
            <a:off x="9034137" y="3852035"/>
            <a:ext cx="4756004" cy="1923663"/>
          </a:xfrm>
          <a:custGeom>
            <a:avLst/>
            <a:gdLst/>
            <a:ahLst/>
            <a:cxnLst/>
            <a:rect l="l" t="t" r="r" b="b"/>
            <a:pathLst>
              <a:path w="37080" h="12698" extrusionOk="0">
                <a:moveTo>
                  <a:pt x="1" y="1"/>
                </a:moveTo>
                <a:cubicBezTo>
                  <a:pt x="1" y="1"/>
                  <a:pt x="1276" y="5236"/>
                  <a:pt x="8111" y="5968"/>
                </a:cubicBezTo>
                <a:cubicBezTo>
                  <a:pt x="14919" y="6673"/>
                  <a:pt x="20018" y="6592"/>
                  <a:pt x="24060" y="9874"/>
                </a:cubicBezTo>
                <a:cubicBezTo>
                  <a:pt x="26772" y="12077"/>
                  <a:pt x="29597" y="12697"/>
                  <a:pt x="31921" y="12697"/>
                </a:cubicBezTo>
                <a:cubicBezTo>
                  <a:pt x="34918" y="12697"/>
                  <a:pt x="37079" y="11664"/>
                  <a:pt x="37079" y="11664"/>
                </a:cubicBezTo>
                <a:lnTo>
                  <a:pt x="3707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29"/>
          <p:cNvSpPr/>
          <p:nvPr/>
        </p:nvSpPr>
        <p:spPr>
          <a:xfrm>
            <a:off x="-203200" y="4947469"/>
            <a:ext cx="6513731" cy="2244473"/>
          </a:xfrm>
          <a:custGeom>
            <a:avLst/>
            <a:gdLst/>
            <a:ahLst/>
            <a:cxnLst/>
            <a:rect l="l" t="t" r="r" b="b"/>
            <a:pathLst>
              <a:path w="49665" h="26881" extrusionOk="0">
                <a:moveTo>
                  <a:pt x="0" y="1"/>
                </a:moveTo>
                <a:lnTo>
                  <a:pt x="0" y="26881"/>
                </a:lnTo>
                <a:lnTo>
                  <a:pt x="49664" y="26881"/>
                </a:lnTo>
                <a:lnTo>
                  <a:pt x="49664" y="23355"/>
                </a:lnTo>
                <a:cubicBezTo>
                  <a:pt x="49664" y="23355"/>
                  <a:pt x="47646" y="21134"/>
                  <a:pt x="42751" y="21134"/>
                </a:cubicBezTo>
                <a:cubicBezTo>
                  <a:pt x="41176" y="21134"/>
                  <a:pt x="39304" y="21364"/>
                  <a:pt x="37106" y="21971"/>
                </a:cubicBezTo>
                <a:cubicBezTo>
                  <a:pt x="36126" y="22241"/>
                  <a:pt x="35132" y="22365"/>
                  <a:pt x="34155" y="22365"/>
                </a:cubicBezTo>
                <a:cubicBezTo>
                  <a:pt x="30125" y="22365"/>
                  <a:pt x="26357" y="20272"/>
                  <a:pt x="24873" y="17740"/>
                </a:cubicBezTo>
                <a:cubicBezTo>
                  <a:pt x="21645" y="12234"/>
                  <a:pt x="20506" y="8816"/>
                  <a:pt x="12911" y="7379"/>
                </a:cubicBezTo>
                <a:cubicBezTo>
                  <a:pt x="6944" y="6239"/>
                  <a:pt x="7975" y="571"/>
                  <a:pt x="0" y="1"/>
                </a:cubicBezTo>
                <a:close/>
              </a:path>
            </a:pathLst>
          </a:custGeom>
          <a:solidFill>
            <a:srgbClr val="E4EF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29"/>
          <p:cNvSpPr/>
          <p:nvPr/>
        </p:nvSpPr>
        <p:spPr>
          <a:xfrm>
            <a:off x="530211" y="1639800"/>
            <a:ext cx="11131580" cy="4798455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29"/>
          <p:cNvSpPr/>
          <p:nvPr/>
        </p:nvSpPr>
        <p:spPr>
          <a:xfrm>
            <a:off x="5297967" y="0"/>
            <a:ext cx="6894037" cy="1089573"/>
          </a:xfrm>
          <a:custGeom>
            <a:avLst/>
            <a:gdLst/>
            <a:ahLst/>
            <a:cxnLst/>
            <a:rect l="l" t="t" r="r" b="b"/>
            <a:pathLst>
              <a:path w="37080" h="12698" extrusionOk="0">
                <a:moveTo>
                  <a:pt x="1" y="1"/>
                </a:moveTo>
                <a:cubicBezTo>
                  <a:pt x="1" y="1"/>
                  <a:pt x="1276" y="5236"/>
                  <a:pt x="8111" y="5968"/>
                </a:cubicBezTo>
                <a:cubicBezTo>
                  <a:pt x="14919" y="6673"/>
                  <a:pt x="20018" y="6592"/>
                  <a:pt x="24060" y="9874"/>
                </a:cubicBezTo>
                <a:cubicBezTo>
                  <a:pt x="26772" y="12077"/>
                  <a:pt x="29597" y="12697"/>
                  <a:pt x="31921" y="12697"/>
                </a:cubicBezTo>
                <a:cubicBezTo>
                  <a:pt x="34918" y="12697"/>
                  <a:pt x="37079" y="11664"/>
                  <a:pt x="37079" y="11664"/>
                </a:cubicBezTo>
                <a:lnTo>
                  <a:pt x="370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29"/>
          <p:cNvSpPr/>
          <p:nvPr/>
        </p:nvSpPr>
        <p:spPr>
          <a:xfrm>
            <a:off x="902688" y="647767"/>
            <a:ext cx="10432513" cy="845923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29"/>
          <p:cNvSpPr txBox="1">
            <a:spLocks noGrp="1"/>
          </p:cNvSpPr>
          <p:nvPr>
            <p:ph type="title"/>
          </p:nvPr>
        </p:nvSpPr>
        <p:spPr>
          <a:xfrm>
            <a:off x="960000" y="780288"/>
            <a:ext cx="102720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70883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31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7" name="Google Shape;277;p31"/>
          <p:cNvGrpSpPr/>
          <p:nvPr/>
        </p:nvGrpSpPr>
        <p:grpSpPr>
          <a:xfrm>
            <a:off x="-1295373" y="-127001"/>
            <a:ext cx="12374237" cy="7899397"/>
            <a:chOff x="1560060" y="828575"/>
            <a:chExt cx="2268449" cy="2168576"/>
          </a:xfrm>
        </p:grpSpPr>
        <p:sp>
          <p:nvSpPr>
            <p:cNvPr id="278" name="Google Shape;278;p31"/>
            <p:cNvSpPr/>
            <p:nvPr/>
          </p:nvSpPr>
          <p:spPr>
            <a:xfrm>
              <a:off x="1560060" y="2325126"/>
              <a:ext cx="2268449" cy="672025"/>
            </a:xfrm>
            <a:custGeom>
              <a:avLst/>
              <a:gdLst/>
              <a:ahLst/>
              <a:cxnLst/>
              <a:rect l="l" t="t" r="r" b="b"/>
              <a:pathLst>
                <a:path w="49665" h="26881" extrusionOk="0">
                  <a:moveTo>
                    <a:pt x="0" y="1"/>
                  </a:moveTo>
                  <a:lnTo>
                    <a:pt x="0" y="26881"/>
                  </a:lnTo>
                  <a:lnTo>
                    <a:pt x="49664" y="26881"/>
                  </a:lnTo>
                  <a:lnTo>
                    <a:pt x="49664" y="23355"/>
                  </a:lnTo>
                  <a:cubicBezTo>
                    <a:pt x="49664" y="23355"/>
                    <a:pt x="47646" y="21134"/>
                    <a:pt x="42751" y="21134"/>
                  </a:cubicBezTo>
                  <a:cubicBezTo>
                    <a:pt x="41176" y="21134"/>
                    <a:pt x="39304" y="21364"/>
                    <a:pt x="37106" y="21971"/>
                  </a:cubicBezTo>
                  <a:cubicBezTo>
                    <a:pt x="36126" y="22241"/>
                    <a:pt x="35132" y="22365"/>
                    <a:pt x="34155" y="22365"/>
                  </a:cubicBezTo>
                  <a:cubicBezTo>
                    <a:pt x="30125" y="22365"/>
                    <a:pt x="26357" y="20272"/>
                    <a:pt x="24873" y="17740"/>
                  </a:cubicBezTo>
                  <a:cubicBezTo>
                    <a:pt x="21645" y="12234"/>
                    <a:pt x="20506" y="8816"/>
                    <a:pt x="12911" y="7379"/>
                  </a:cubicBezTo>
                  <a:cubicBezTo>
                    <a:pt x="6944" y="6239"/>
                    <a:pt x="7975" y="57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31"/>
            <p:cNvSpPr/>
            <p:nvPr/>
          </p:nvSpPr>
          <p:spPr>
            <a:xfrm>
              <a:off x="1725513" y="828575"/>
              <a:ext cx="1053100" cy="356975"/>
            </a:xfrm>
            <a:custGeom>
              <a:avLst/>
              <a:gdLst/>
              <a:ahLst/>
              <a:cxnLst/>
              <a:rect l="l" t="t" r="r" b="b"/>
              <a:pathLst>
                <a:path w="42124" h="14279" extrusionOk="0">
                  <a:moveTo>
                    <a:pt x="1" y="1"/>
                  </a:moveTo>
                  <a:lnTo>
                    <a:pt x="1" y="7650"/>
                  </a:lnTo>
                  <a:cubicBezTo>
                    <a:pt x="12993" y="7650"/>
                    <a:pt x="10253" y="11013"/>
                    <a:pt x="23625" y="13942"/>
                  </a:cubicBezTo>
                  <a:cubicBezTo>
                    <a:pt x="24686" y="14173"/>
                    <a:pt x="25695" y="14279"/>
                    <a:pt x="26653" y="14279"/>
                  </a:cubicBezTo>
                  <a:cubicBezTo>
                    <a:pt x="37779" y="14279"/>
                    <a:pt x="42124" y="1"/>
                    <a:pt x="42124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0" name="Google Shape;280;p31"/>
          <p:cNvSpPr/>
          <p:nvPr/>
        </p:nvSpPr>
        <p:spPr>
          <a:xfrm>
            <a:off x="10240367" y="-127000"/>
            <a:ext cx="2044941" cy="1591381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rgbClr val="ED6A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" name="Google Shape;281;p31"/>
          <p:cNvSpPr/>
          <p:nvPr/>
        </p:nvSpPr>
        <p:spPr>
          <a:xfrm>
            <a:off x="902688" y="647767"/>
            <a:ext cx="10432513" cy="845923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31"/>
          <p:cNvSpPr txBox="1">
            <a:spLocks noGrp="1"/>
          </p:cNvSpPr>
          <p:nvPr>
            <p:ph type="title"/>
          </p:nvPr>
        </p:nvSpPr>
        <p:spPr>
          <a:xfrm>
            <a:off x="960000" y="780288"/>
            <a:ext cx="102720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0184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32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32"/>
          <p:cNvSpPr/>
          <p:nvPr/>
        </p:nvSpPr>
        <p:spPr>
          <a:xfrm>
            <a:off x="9076801" y="1"/>
            <a:ext cx="3115215" cy="1066801"/>
          </a:xfrm>
          <a:custGeom>
            <a:avLst/>
            <a:gdLst/>
            <a:ahLst/>
            <a:cxnLst/>
            <a:rect l="l" t="t" r="r" b="b"/>
            <a:pathLst>
              <a:path w="37080" h="12698" extrusionOk="0">
                <a:moveTo>
                  <a:pt x="1" y="1"/>
                </a:moveTo>
                <a:cubicBezTo>
                  <a:pt x="1" y="1"/>
                  <a:pt x="1276" y="5236"/>
                  <a:pt x="8111" y="5968"/>
                </a:cubicBezTo>
                <a:cubicBezTo>
                  <a:pt x="14919" y="6673"/>
                  <a:pt x="20018" y="6592"/>
                  <a:pt x="24060" y="9874"/>
                </a:cubicBezTo>
                <a:cubicBezTo>
                  <a:pt x="26772" y="12077"/>
                  <a:pt x="29597" y="12697"/>
                  <a:pt x="31921" y="12697"/>
                </a:cubicBezTo>
                <a:cubicBezTo>
                  <a:pt x="34918" y="12697"/>
                  <a:pt x="37079" y="11664"/>
                  <a:pt x="37079" y="11664"/>
                </a:cubicBezTo>
                <a:lnTo>
                  <a:pt x="37079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32"/>
          <p:cNvSpPr/>
          <p:nvPr/>
        </p:nvSpPr>
        <p:spPr>
          <a:xfrm>
            <a:off x="11335197" y="1226721"/>
            <a:ext cx="550791" cy="550791"/>
          </a:xfrm>
          <a:custGeom>
            <a:avLst/>
            <a:gdLst/>
            <a:ahLst/>
            <a:cxnLst/>
            <a:rect l="l" t="t" r="r" b="b"/>
            <a:pathLst>
              <a:path w="7894" h="7894" extrusionOk="0">
                <a:moveTo>
                  <a:pt x="3961" y="1"/>
                </a:moveTo>
                <a:cubicBezTo>
                  <a:pt x="1764" y="1"/>
                  <a:pt x="1" y="1764"/>
                  <a:pt x="1" y="3961"/>
                </a:cubicBezTo>
                <a:cubicBezTo>
                  <a:pt x="1" y="6131"/>
                  <a:pt x="1764" y="7894"/>
                  <a:pt x="3961" y="7894"/>
                </a:cubicBezTo>
                <a:cubicBezTo>
                  <a:pt x="6131" y="7894"/>
                  <a:pt x="7894" y="6131"/>
                  <a:pt x="7894" y="3961"/>
                </a:cubicBezTo>
                <a:cubicBezTo>
                  <a:pt x="7894" y="1764"/>
                  <a:pt x="6131" y="1"/>
                  <a:pt x="396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32"/>
          <p:cNvSpPr/>
          <p:nvPr/>
        </p:nvSpPr>
        <p:spPr>
          <a:xfrm>
            <a:off x="11695199" y="1937432"/>
            <a:ext cx="310392" cy="310392"/>
          </a:xfrm>
          <a:custGeom>
            <a:avLst/>
            <a:gdLst/>
            <a:ahLst/>
            <a:cxnLst/>
            <a:rect l="l" t="t" r="r" b="b"/>
            <a:pathLst>
              <a:path w="7894" h="7894" extrusionOk="0">
                <a:moveTo>
                  <a:pt x="3961" y="1"/>
                </a:moveTo>
                <a:cubicBezTo>
                  <a:pt x="1764" y="1"/>
                  <a:pt x="1" y="1764"/>
                  <a:pt x="1" y="3961"/>
                </a:cubicBezTo>
                <a:cubicBezTo>
                  <a:pt x="1" y="6131"/>
                  <a:pt x="1764" y="7894"/>
                  <a:pt x="3961" y="7894"/>
                </a:cubicBezTo>
                <a:cubicBezTo>
                  <a:pt x="6131" y="7894"/>
                  <a:pt x="7894" y="6131"/>
                  <a:pt x="7894" y="3961"/>
                </a:cubicBezTo>
                <a:cubicBezTo>
                  <a:pt x="7894" y="1764"/>
                  <a:pt x="6131" y="1"/>
                  <a:pt x="396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32"/>
          <p:cNvSpPr txBox="1">
            <a:spLocks noGrp="1"/>
          </p:cNvSpPr>
          <p:nvPr>
            <p:ph type="title"/>
          </p:nvPr>
        </p:nvSpPr>
        <p:spPr>
          <a:xfrm>
            <a:off x="960000" y="4044879"/>
            <a:ext cx="3115200" cy="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89" name="Google Shape;289;p32"/>
          <p:cNvSpPr txBox="1">
            <a:spLocks noGrp="1"/>
          </p:cNvSpPr>
          <p:nvPr>
            <p:ph type="subTitle" idx="1"/>
          </p:nvPr>
        </p:nvSpPr>
        <p:spPr>
          <a:xfrm>
            <a:off x="960000" y="4701817"/>
            <a:ext cx="3115200" cy="9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32"/>
          <p:cNvSpPr txBox="1">
            <a:spLocks noGrp="1"/>
          </p:cNvSpPr>
          <p:nvPr>
            <p:ph type="title" idx="2"/>
          </p:nvPr>
        </p:nvSpPr>
        <p:spPr>
          <a:xfrm>
            <a:off x="4538400" y="4044892"/>
            <a:ext cx="3115200" cy="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91" name="Google Shape;291;p32"/>
          <p:cNvSpPr txBox="1">
            <a:spLocks noGrp="1"/>
          </p:cNvSpPr>
          <p:nvPr>
            <p:ph type="subTitle" idx="3"/>
          </p:nvPr>
        </p:nvSpPr>
        <p:spPr>
          <a:xfrm>
            <a:off x="4538400" y="4701836"/>
            <a:ext cx="3115200" cy="9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32"/>
          <p:cNvSpPr txBox="1">
            <a:spLocks noGrp="1"/>
          </p:cNvSpPr>
          <p:nvPr>
            <p:ph type="title" idx="4"/>
          </p:nvPr>
        </p:nvSpPr>
        <p:spPr>
          <a:xfrm>
            <a:off x="8116800" y="4044879"/>
            <a:ext cx="3115200" cy="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93" name="Google Shape;293;p32"/>
          <p:cNvSpPr txBox="1">
            <a:spLocks noGrp="1"/>
          </p:cNvSpPr>
          <p:nvPr>
            <p:ph type="subTitle" idx="5"/>
          </p:nvPr>
        </p:nvSpPr>
        <p:spPr>
          <a:xfrm>
            <a:off x="8116800" y="4701817"/>
            <a:ext cx="3115200" cy="9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32"/>
          <p:cNvSpPr txBox="1">
            <a:spLocks noGrp="1"/>
          </p:cNvSpPr>
          <p:nvPr>
            <p:ph type="subTitle" idx="6"/>
          </p:nvPr>
        </p:nvSpPr>
        <p:spPr>
          <a:xfrm>
            <a:off x="960000" y="1585835"/>
            <a:ext cx="10272000" cy="5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32"/>
          <p:cNvSpPr/>
          <p:nvPr/>
        </p:nvSpPr>
        <p:spPr>
          <a:xfrm>
            <a:off x="1" y="5096432"/>
            <a:ext cx="3848209" cy="2082829"/>
          </a:xfrm>
          <a:custGeom>
            <a:avLst/>
            <a:gdLst/>
            <a:ahLst/>
            <a:cxnLst/>
            <a:rect l="l" t="t" r="r" b="b"/>
            <a:pathLst>
              <a:path w="49665" h="26881" extrusionOk="0">
                <a:moveTo>
                  <a:pt x="0" y="1"/>
                </a:moveTo>
                <a:lnTo>
                  <a:pt x="0" y="26881"/>
                </a:lnTo>
                <a:lnTo>
                  <a:pt x="49664" y="26881"/>
                </a:lnTo>
                <a:lnTo>
                  <a:pt x="49664" y="23355"/>
                </a:lnTo>
                <a:cubicBezTo>
                  <a:pt x="49664" y="23355"/>
                  <a:pt x="47646" y="21134"/>
                  <a:pt x="42751" y="21134"/>
                </a:cubicBezTo>
                <a:cubicBezTo>
                  <a:pt x="41176" y="21134"/>
                  <a:pt x="39304" y="21364"/>
                  <a:pt x="37106" y="21971"/>
                </a:cubicBezTo>
                <a:cubicBezTo>
                  <a:pt x="36126" y="22241"/>
                  <a:pt x="35132" y="22365"/>
                  <a:pt x="34155" y="22365"/>
                </a:cubicBezTo>
                <a:cubicBezTo>
                  <a:pt x="30125" y="22365"/>
                  <a:pt x="26357" y="20272"/>
                  <a:pt x="24873" y="17740"/>
                </a:cubicBezTo>
                <a:cubicBezTo>
                  <a:pt x="21645" y="12234"/>
                  <a:pt x="20506" y="8816"/>
                  <a:pt x="12911" y="7379"/>
                </a:cubicBezTo>
                <a:cubicBezTo>
                  <a:pt x="6944" y="6239"/>
                  <a:pt x="7975" y="571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32"/>
          <p:cNvSpPr/>
          <p:nvPr/>
        </p:nvSpPr>
        <p:spPr>
          <a:xfrm>
            <a:off x="902688" y="647767"/>
            <a:ext cx="10432513" cy="845923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" name="Google Shape;297;p32"/>
          <p:cNvSpPr txBox="1">
            <a:spLocks noGrp="1"/>
          </p:cNvSpPr>
          <p:nvPr>
            <p:ph type="title" idx="7"/>
          </p:nvPr>
        </p:nvSpPr>
        <p:spPr>
          <a:xfrm>
            <a:off x="960000" y="780288"/>
            <a:ext cx="102720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6184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530201" y="1566067"/>
            <a:ext cx="11131580" cy="4798455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4"/>
          <p:cNvSpPr/>
          <p:nvPr/>
        </p:nvSpPr>
        <p:spPr>
          <a:xfrm>
            <a:off x="902688" y="647767"/>
            <a:ext cx="10432513" cy="845923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4"/>
          <p:cNvSpPr/>
          <p:nvPr/>
        </p:nvSpPr>
        <p:spPr>
          <a:xfrm rot="1573647">
            <a:off x="9149202" y="3334695"/>
            <a:ext cx="4492037" cy="3523301"/>
          </a:xfrm>
          <a:custGeom>
            <a:avLst/>
            <a:gdLst/>
            <a:ahLst/>
            <a:cxnLst/>
            <a:rect l="l" t="t" r="r" b="b"/>
            <a:pathLst>
              <a:path w="38515" h="30209" extrusionOk="0">
                <a:moveTo>
                  <a:pt x="20908" y="734"/>
                </a:moveTo>
                <a:cubicBezTo>
                  <a:pt x="20936" y="734"/>
                  <a:pt x="20964" y="737"/>
                  <a:pt x="20992" y="742"/>
                </a:cubicBezTo>
                <a:cubicBezTo>
                  <a:pt x="21236" y="742"/>
                  <a:pt x="21399" y="959"/>
                  <a:pt x="21372" y="1203"/>
                </a:cubicBezTo>
                <a:lnTo>
                  <a:pt x="21399" y="1203"/>
                </a:lnTo>
                <a:cubicBezTo>
                  <a:pt x="21426" y="1475"/>
                  <a:pt x="21182" y="1719"/>
                  <a:pt x="20911" y="1719"/>
                </a:cubicBezTo>
                <a:cubicBezTo>
                  <a:pt x="20639" y="1692"/>
                  <a:pt x="20422" y="1448"/>
                  <a:pt x="20450" y="1176"/>
                </a:cubicBezTo>
                <a:cubicBezTo>
                  <a:pt x="20474" y="933"/>
                  <a:pt x="20672" y="734"/>
                  <a:pt x="20908" y="734"/>
                </a:cubicBezTo>
                <a:close/>
                <a:moveTo>
                  <a:pt x="15893" y="959"/>
                </a:moveTo>
                <a:cubicBezTo>
                  <a:pt x="16137" y="959"/>
                  <a:pt x="16300" y="1149"/>
                  <a:pt x="16300" y="1366"/>
                </a:cubicBezTo>
                <a:cubicBezTo>
                  <a:pt x="16300" y="1606"/>
                  <a:pt x="16116" y="1793"/>
                  <a:pt x="15879" y="1826"/>
                </a:cubicBezTo>
                <a:lnTo>
                  <a:pt x="15879" y="1826"/>
                </a:lnTo>
                <a:cubicBezTo>
                  <a:pt x="15615" y="1792"/>
                  <a:pt x="15432" y="1551"/>
                  <a:pt x="15459" y="1285"/>
                </a:cubicBezTo>
                <a:cubicBezTo>
                  <a:pt x="15513" y="1095"/>
                  <a:pt x="15703" y="959"/>
                  <a:pt x="15893" y="959"/>
                </a:cubicBezTo>
                <a:close/>
                <a:moveTo>
                  <a:pt x="6047" y="1393"/>
                </a:moveTo>
                <a:cubicBezTo>
                  <a:pt x="6318" y="1420"/>
                  <a:pt x="6535" y="1665"/>
                  <a:pt x="6562" y="1936"/>
                </a:cubicBezTo>
                <a:cubicBezTo>
                  <a:pt x="6535" y="2234"/>
                  <a:pt x="6318" y="2451"/>
                  <a:pt x="6020" y="2478"/>
                </a:cubicBezTo>
                <a:cubicBezTo>
                  <a:pt x="5721" y="2451"/>
                  <a:pt x="5504" y="2180"/>
                  <a:pt x="5559" y="1909"/>
                </a:cubicBezTo>
                <a:cubicBezTo>
                  <a:pt x="5531" y="1610"/>
                  <a:pt x="5748" y="1393"/>
                  <a:pt x="6047" y="1393"/>
                </a:cubicBezTo>
                <a:close/>
                <a:moveTo>
                  <a:pt x="12855" y="5625"/>
                </a:moveTo>
                <a:cubicBezTo>
                  <a:pt x="13153" y="5625"/>
                  <a:pt x="13397" y="5869"/>
                  <a:pt x="13370" y="6167"/>
                </a:cubicBezTo>
                <a:cubicBezTo>
                  <a:pt x="13395" y="6413"/>
                  <a:pt x="13197" y="6636"/>
                  <a:pt x="12938" y="6636"/>
                </a:cubicBezTo>
                <a:cubicBezTo>
                  <a:pt x="12911" y="6636"/>
                  <a:pt x="12883" y="6633"/>
                  <a:pt x="12855" y="6628"/>
                </a:cubicBezTo>
                <a:cubicBezTo>
                  <a:pt x="12258" y="6574"/>
                  <a:pt x="12258" y="5679"/>
                  <a:pt x="12855" y="5625"/>
                </a:cubicBezTo>
                <a:close/>
                <a:moveTo>
                  <a:pt x="23623" y="5896"/>
                </a:moveTo>
                <a:cubicBezTo>
                  <a:pt x="23867" y="5923"/>
                  <a:pt x="24057" y="6059"/>
                  <a:pt x="24138" y="6276"/>
                </a:cubicBezTo>
                <a:cubicBezTo>
                  <a:pt x="24193" y="6438"/>
                  <a:pt x="24138" y="6601"/>
                  <a:pt x="24030" y="6710"/>
                </a:cubicBezTo>
                <a:cubicBezTo>
                  <a:pt x="23911" y="6829"/>
                  <a:pt x="23748" y="6904"/>
                  <a:pt x="23584" y="6904"/>
                </a:cubicBezTo>
                <a:cubicBezTo>
                  <a:pt x="23524" y="6904"/>
                  <a:pt x="23464" y="6894"/>
                  <a:pt x="23406" y="6872"/>
                </a:cubicBezTo>
                <a:cubicBezTo>
                  <a:pt x="23081" y="6764"/>
                  <a:pt x="22945" y="6628"/>
                  <a:pt x="22945" y="6330"/>
                </a:cubicBezTo>
                <a:cubicBezTo>
                  <a:pt x="22918" y="6113"/>
                  <a:pt x="23108" y="5923"/>
                  <a:pt x="23325" y="5923"/>
                </a:cubicBezTo>
                <a:lnTo>
                  <a:pt x="23460" y="5923"/>
                </a:lnTo>
                <a:lnTo>
                  <a:pt x="23623" y="5896"/>
                </a:lnTo>
                <a:close/>
                <a:moveTo>
                  <a:pt x="1477" y="6925"/>
                </a:moveTo>
                <a:cubicBezTo>
                  <a:pt x="1784" y="6925"/>
                  <a:pt x="2031" y="7212"/>
                  <a:pt x="2005" y="7523"/>
                </a:cubicBezTo>
                <a:lnTo>
                  <a:pt x="2005" y="7496"/>
                </a:lnTo>
                <a:cubicBezTo>
                  <a:pt x="1978" y="7822"/>
                  <a:pt x="1707" y="8093"/>
                  <a:pt x="1381" y="8120"/>
                </a:cubicBezTo>
                <a:cubicBezTo>
                  <a:pt x="1366" y="8121"/>
                  <a:pt x="1351" y="8122"/>
                  <a:pt x="1336" y="8122"/>
                </a:cubicBezTo>
                <a:cubicBezTo>
                  <a:pt x="1056" y="8122"/>
                  <a:pt x="810" y="7888"/>
                  <a:pt x="785" y="7605"/>
                </a:cubicBezTo>
                <a:cubicBezTo>
                  <a:pt x="785" y="7225"/>
                  <a:pt x="1056" y="6954"/>
                  <a:pt x="1436" y="6927"/>
                </a:cubicBezTo>
                <a:cubicBezTo>
                  <a:pt x="1450" y="6925"/>
                  <a:pt x="1463" y="6925"/>
                  <a:pt x="1477" y="6925"/>
                </a:cubicBezTo>
                <a:close/>
                <a:moveTo>
                  <a:pt x="32004" y="9476"/>
                </a:moveTo>
                <a:cubicBezTo>
                  <a:pt x="32276" y="9503"/>
                  <a:pt x="32465" y="9747"/>
                  <a:pt x="32465" y="10019"/>
                </a:cubicBezTo>
                <a:lnTo>
                  <a:pt x="32438" y="10019"/>
                </a:lnTo>
                <a:cubicBezTo>
                  <a:pt x="32438" y="10290"/>
                  <a:pt x="32221" y="10534"/>
                  <a:pt x="31923" y="10561"/>
                </a:cubicBezTo>
                <a:cubicBezTo>
                  <a:pt x="31652" y="10534"/>
                  <a:pt x="31462" y="10290"/>
                  <a:pt x="31462" y="10019"/>
                </a:cubicBezTo>
                <a:cubicBezTo>
                  <a:pt x="31462" y="9720"/>
                  <a:pt x="31706" y="9476"/>
                  <a:pt x="32004" y="9476"/>
                </a:cubicBezTo>
                <a:close/>
                <a:moveTo>
                  <a:pt x="18118" y="1498"/>
                </a:moveTo>
                <a:cubicBezTo>
                  <a:pt x="18671" y="1498"/>
                  <a:pt x="19235" y="1513"/>
                  <a:pt x="19799" y="1529"/>
                </a:cubicBezTo>
                <a:cubicBezTo>
                  <a:pt x="19982" y="2052"/>
                  <a:pt x="20467" y="2398"/>
                  <a:pt x="21012" y="2398"/>
                </a:cubicBezTo>
                <a:cubicBezTo>
                  <a:pt x="21032" y="2398"/>
                  <a:pt x="21053" y="2398"/>
                  <a:pt x="21073" y="2397"/>
                </a:cubicBezTo>
                <a:cubicBezTo>
                  <a:pt x="21670" y="3400"/>
                  <a:pt x="22185" y="4431"/>
                  <a:pt x="22728" y="5489"/>
                </a:cubicBezTo>
                <a:cubicBezTo>
                  <a:pt x="22375" y="5842"/>
                  <a:pt x="22267" y="6384"/>
                  <a:pt x="22457" y="6872"/>
                </a:cubicBezTo>
                <a:cubicBezTo>
                  <a:pt x="22511" y="6954"/>
                  <a:pt x="22511" y="7062"/>
                  <a:pt x="22457" y="7171"/>
                </a:cubicBezTo>
                <a:cubicBezTo>
                  <a:pt x="21914" y="8174"/>
                  <a:pt x="21372" y="9205"/>
                  <a:pt x="20721" y="10181"/>
                </a:cubicBezTo>
                <a:cubicBezTo>
                  <a:pt x="20639" y="10164"/>
                  <a:pt x="20558" y="10156"/>
                  <a:pt x="20478" y="10156"/>
                </a:cubicBezTo>
                <a:cubicBezTo>
                  <a:pt x="20057" y="10156"/>
                  <a:pt x="19683" y="10390"/>
                  <a:pt x="19500" y="10778"/>
                </a:cubicBezTo>
                <a:lnTo>
                  <a:pt x="16869" y="10724"/>
                </a:lnTo>
                <a:cubicBezTo>
                  <a:pt x="16476" y="10173"/>
                  <a:pt x="16368" y="10022"/>
                  <a:pt x="15996" y="10022"/>
                </a:cubicBezTo>
                <a:cubicBezTo>
                  <a:pt x="15855" y="10022"/>
                  <a:pt x="15677" y="10043"/>
                  <a:pt x="15432" y="10073"/>
                </a:cubicBezTo>
                <a:cubicBezTo>
                  <a:pt x="14808" y="9151"/>
                  <a:pt x="14184" y="8201"/>
                  <a:pt x="13614" y="7171"/>
                </a:cubicBezTo>
                <a:cubicBezTo>
                  <a:pt x="13804" y="6899"/>
                  <a:pt x="14075" y="6628"/>
                  <a:pt x="14021" y="6248"/>
                </a:cubicBezTo>
                <a:cubicBezTo>
                  <a:pt x="13940" y="5923"/>
                  <a:pt x="13804" y="5598"/>
                  <a:pt x="13614" y="5353"/>
                </a:cubicBezTo>
                <a:cubicBezTo>
                  <a:pt x="13750" y="4865"/>
                  <a:pt x="14971" y="3021"/>
                  <a:pt x="15486" y="2478"/>
                </a:cubicBezTo>
                <a:cubicBezTo>
                  <a:pt x="15639" y="2508"/>
                  <a:pt x="15773" y="2526"/>
                  <a:pt x="15894" y="2526"/>
                </a:cubicBezTo>
                <a:cubicBezTo>
                  <a:pt x="16327" y="2526"/>
                  <a:pt x="16584" y="2293"/>
                  <a:pt x="16923" y="1529"/>
                </a:cubicBezTo>
                <a:cubicBezTo>
                  <a:pt x="17313" y="1506"/>
                  <a:pt x="17713" y="1498"/>
                  <a:pt x="18118" y="1498"/>
                </a:cubicBezTo>
                <a:close/>
                <a:moveTo>
                  <a:pt x="15939" y="10420"/>
                </a:moveTo>
                <a:cubicBezTo>
                  <a:pt x="15960" y="10420"/>
                  <a:pt x="15981" y="10422"/>
                  <a:pt x="16001" y="10426"/>
                </a:cubicBezTo>
                <a:cubicBezTo>
                  <a:pt x="16137" y="10426"/>
                  <a:pt x="16272" y="10561"/>
                  <a:pt x="16300" y="10724"/>
                </a:cubicBezTo>
                <a:cubicBezTo>
                  <a:pt x="16300" y="10832"/>
                  <a:pt x="16300" y="10914"/>
                  <a:pt x="16272" y="11022"/>
                </a:cubicBezTo>
                <a:cubicBezTo>
                  <a:pt x="16223" y="11196"/>
                  <a:pt x="16060" y="11324"/>
                  <a:pt x="15887" y="11324"/>
                </a:cubicBezTo>
                <a:cubicBezTo>
                  <a:pt x="15871" y="11324"/>
                  <a:pt x="15855" y="11323"/>
                  <a:pt x="15838" y="11321"/>
                </a:cubicBezTo>
                <a:cubicBezTo>
                  <a:pt x="15649" y="11294"/>
                  <a:pt x="15540" y="11131"/>
                  <a:pt x="15540" y="10860"/>
                </a:cubicBezTo>
                <a:lnTo>
                  <a:pt x="15567" y="10860"/>
                </a:lnTo>
                <a:cubicBezTo>
                  <a:pt x="15567" y="10778"/>
                  <a:pt x="15594" y="10697"/>
                  <a:pt x="15622" y="10643"/>
                </a:cubicBezTo>
                <a:cubicBezTo>
                  <a:pt x="15669" y="10500"/>
                  <a:pt x="15799" y="10420"/>
                  <a:pt x="15939" y="10420"/>
                </a:cubicBezTo>
                <a:close/>
                <a:moveTo>
                  <a:pt x="20562" y="10613"/>
                </a:moveTo>
                <a:cubicBezTo>
                  <a:pt x="20579" y="10613"/>
                  <a:pt x="20595" y="10614"/>
                  <a:pt x="20612" y="10615"/>
                </a:cubicBezTo>
                <a:cubicBezTo>
                  <a:pt x="20856" y="10643"/>
                  <a:pt x="21046" y="10860"/>
                  <a:pt x="21046" y="11104"/>
                </a:cubicBezTo>
                <a:cubicBezTo>
                  <a:pt x="21019" y="11402"/>
                  <a:pt x="20775" y="11619"/>
                  <a:pt x="20477" y="11619"/>
                </a:cubicBezTo>
                <a:cubicBezTo>
                  <a:pt x="20205" y="11619"/>
                  <a:pt x="19988" y="11375"/>
                  <a:pt x="20043" y="11104"/>
                </a:cubicBezTo>
                <a:cubicBezTo>
                  <a:pt x="20043" y="10822"/>
                  <a:pt x="20284" y="10613"/>
                  <a:pt x="20562" y="10613"/>
                </a:cubicBezTo>
                <a:close/>
                <a:moveTo>
                  <a:pt x="37456" y="12189"/>
                </a:moveTo>
                <a:cubicBezTo>
                  <a:pt x="37673" y="12216"/>
                  <a:pt x="37809" y="12406"/>
                  <a:pt x="37782" y="12595"/>
                </a:cubicBezTo>
                <a:cubicBezTo>
                  <a:pt x="37782" y="12812"/>
                  <a:pt x="37592" y="12975"/>
                  <a:pt x="37375" y="12975"/>
                </a:cubicBezTo>
                <a:cubicBezTo>
                  <a:pt x="37212" y="12921"/>
                  <a:pt x="37104" y="12758"/>
                  <a:pt x="37131" y="12568"/>
                </a:cubicBezTo>
                <a:cubicBezTo>
                  <a:pt x="37131" y="12351"/>
                  <a:pt x="37266" y="12216"/>
                  <a:pt x="37456" y="12216"/>
                </a:cubicBezTo>
                <a:lnTo>
                  <a:pt x="37456" y="12189"/>
                </a:lnTo>
                <a:close/>
                <a:moveTo>
                  <a:pt x="26606" y="14663"/>
                </a:moveTo>
                <a:cubicBezTo>
                  <a:pt x="26711" y="14663"/>
                  <a:pt x="26811" y="14719"/>
                  <a:pt x="26851" y="14820"/>
                </a:cubicBezTo>
                <a:cubicBezTo>
                  <a:pt x="27014" y="15118"/>
                  <a:pt x="26959" y="15498"/>
                  <a:pt x="26688" y="15715"/>
                </a:cubicBezTo>
                <a:cubicBezTo>
                  <a:pt x="26552" y="15823"/>
                  <a:pt x="26390" y="15932"/>
                  <a:pt x="26200" y="16013"/>
                </a:cubicBezTo>
                <a:lnTo>
                  <a:pt x="26200" y="15986"/>
                </a:lnTo>
                <a:cubicBezTo>
                  <a:pt x="25983" y="15823"/>
                  <a:pt x="25901" y="15525"/>
                  <a:pt x="26010" y="15281"/>
                </a:cubicBezTo>
                <a:cubicBezTo>
                  <a:pt x="26091" y="15009"/>
                  <a:pt x="26254" y="14792"/>
                  <a:pt x="26498" y="14684"/>
                </a:cubicBezTo>
                <a:cubicBezTo>
                  <a:pt x="26533" y="14670"/>
                  <a:pt x="26570" y="14663"/>
                  <a:pt x="26606" y="14663"/>
                </a:cubicBezTo>
                <a:close/>
                <a:moveTo>
                  <a:pt x="21313" y="15170"/>
                </a:moveTo>
                <a:cubicBezTo>
                  <a:pt x="21586" y="15170"/>
                  <a:pt x="21779" y="15379"/>
                  <a:pt x="21779" y="15660"/>
                </a:cubicBezTo>
                <a:cubicBezTo>
                  <a:pt x="21779" y="15891"/>
                  <a:pt x="21586" y="16097"/>
                  <a:pt x="21359" y="16097"/>
                </a:cubicBezTo>
                <a:cubicBezTo>
                  <a:pt x="21345" y="16097"/>
                  <a:pt x="21331" y="16096"/>
                  <a:pt x="21318" y="16094"/>
                </a:cubicBezTo>
                <a:cubicBezTo>
                  <a:pt x="21046" y="16094"/>
                  <a:pt x="20856" y="15877"/>
                  <a:pt x="20884" y="15633"/>
                </a:cubicBezTo>
                <a:cubicBezTo>
                  <a:pt x="20884" y="15389"/>
                  <a:pt x="21046" y="15199"/>
                  <a:pt x="21263" y="15172"/>
                </a:cubicBezTo>
                <a:cubicBezTo>
                  <a:pt x="21280" y="15171"/>
                  <a:pt x="21297" y="15170"/>
                  <a:pt x="21313" y="15170"/>
                </a:cubicBezTo>
                <a:close/>
                <a:moveTo>
                  <a:pt x="29102" y="20271"/>
                </a:moveTo>
                <a:cubicBezTo>
                  <a:pt x="29319" y="20271"/>
                  <a:pt x="29428" y="20407"/>
                  <a:pt x="29428" y="20624"/>
                </a:cubicBezTo>
                <a:cubicBezTo>
                  <a:pt x="29428" y="20841"/>
                  <a:pt x="29292" y="20950"/>
                  <a:pt x="28994" y="20950"/>
                </a:cubicBezTo>
                <a:cubicBezTo>
                  <a:pt x="28912" y="20922"/>
                  <a:pt x="28831" y="20895"/>
                  <a:pt x="28749" y="20841"/>
                </a:cubicBezTo>
                <a:cubicBezTo>
                  <a:pt x="28668" y="20760"/>
                  <a:pt x="28641" y="20651"/>
                  <a:pt x="28641" y="20543"/>
                </a:cubicBezTo>
                <a:cubicBezTo>
                  <a:pt x="28641" y="20407"/>
                  <a:pt x="28749" y="20326"/>
                  <a:pt x="28885" y="20299"/>
                </a:cubicBezTo>
                <a:cubicBezTo>
                  <a:pt x="28966" y="20299"/>
                  <a:pt x="29021" y="20271"/>
                  <a:pt x="29102" y="20271"/>
                </a:cubicBezTo>
                <a:close/>
                <a:moveTo>
                  <a:pt x="18117" y="20244"/>
                </a:moveTo>
                <a:cubicBezTo>
                  <a:pt x="18253" y="20244"/>
                  <a:pt x="18334" y="20353"/>
                  <a:pt x="18388" y="20543"/>
                </a:cubicBezTo>
                <a:lnTo>
                  <a:pt x="18388" y="20651"/>
                </a:lnTo>
                <a:cubicBezTo>
                  <a:pt x="18388" y="20895"/>
                  <a:pt x="18307" y="21031"/>
                  <a:pt x="18117" y="21058"/>
                </a:cubicBezTo>
                <a:cubicBezTo>
                  <a:pt x="18088" y="21068"/>
                  <a:pt x="18059" y="21072"/>
                  <a:pt x="18031" y="21072"/>
                </a:cubicBezTo>
                <a:cubicBezTo>
                  <a:pt x="17902" y="21072"/>
                  <a:pt x="17791" y="20975"/>
                  <a:pt x="17791" y="20841"/>
                </a:cubicBezTo>
                <a:cubicBezTo>
                  <a:pt x="17764" y="20733"/>
                  <a:pt x="17764" y="20624"/>
                  <a:pt x="17791" y="20516"/>
                </a:cubicBezTo>
                <a:cubicBezTo>
                  <a:pt x="17819" y="20353"/>
                  <a:pt x="17954" y="20244"/>
                  <a:pt x="18117" y="20244"/>
                </a:cubicBezTo>
                <a:close/>
                <a:moveTo>
                  <a:pt x="24234" y="15849"/>
                </a:moveTo>
                <a:cubicBezTo>
                  <a:pt x="24567" y="15849"/>
                  <a:pt x="24897" y="15858"/>
                  <a:pt x="25223" y="15877"/>
                </a:cubicBezTo>
                <a:cubicBezTo>
                  <a:pt x="25495" y="16366"/>
                  <a:pt x="26010" y="16664"/>
                  <a:pt x="26552" y="16691"/>
                </a:cubicBezTo>
                <a:cubicBezTo>
                  <a:pt x="27176" y="17668"/>
                  <a:pt x="27692" y="18807"/>
                  <a:pt x="28288" y="19919"/>
                </a:cubicBezTo>
                <a:cubicBezTo>
                  <a:pt x="28180" y="20109"/>
                  <a:pt x="28098" y="20326"/>
                  <a:pt x="28044" y="20570"/>
                </a:cubicBezTo>
                <a:cubicBezTo>
                  <a:pt x="28044" y="20814"/>
                  <a:pt x="28071" y="21058"/>
                  <a:pt x="28098" y="21302"/>
                </a:cubicBezTo>
                <a:cubicBezTo>
                  <a:pt x="27556" y="22387"/>
                  <a:pt x="26959" y="23445"/>
                  <a:pt x="26281" y="24449"/>
                </a:cubicBezTo>
                <a:cubicBezTo>
                  <a:pt x="26053" y="24398"/>
                  <a:pt x="25889" y="24366"/>
                  <a:pt x="25760" y="24366"/>
                </a:cubicBezTo>
                <a:cubicBezTo>
                  <a:pt x="25475" y="24366"/>
                  <a:pt x="25366" y="24524"/>
                  <a:pt x="25142" y="24991"/>
                </a:cubicBezTo>
                <a:lnTo>
                  <a:pt x="25061" y="25181"/>
                </a:lnTo>
                <a:cubicBezTo>
                  <a:pt x="24898" y="25185"/>
                  <a:pt x="24735" y="25188"/>
                  <a:pt x="24572" y="25188"/>
                </a:cubicBezTo>
                <a:cubicBezTo>
                  <a:pt x="23759" y="25188"/>
                  <a:pt x="22945" y="25131"/>
                  <a:pt x="22131" y="25018"/>
                </a:cubicBezTo>
                <a:cubicBezTo>
                  <a:pt x="22050" y="24855"/>
                  <a:pt x="21996" y="24666"/>
                  <a:pt x="21914" y="24503"/>
                </a:cubicBezTo>
                <a:cubicBezTo>
                  <a:pt x="21850" y="24267"/>
                  <a:pt x="21634" y="24116"/>
                  <a:pt x="21399" y="24116"/>
                </a:cubicBezTo>
                <a:cubicBezTo>
                  <a:pt x="21336" y="24116"/>
                  <a:pt x="21272" y="24127"/>
                  <a:pt x="21209" y="24150"/>
                </a:cubicBezTo>
                <a:cubicBezTo>
                  <a:pt x="21101" y="24204"/>
                  <a:pt x="20992" y="24204"/>
                  <a:pt x="20856" y="24232"/>
                </a:cubicBezTo>
                <a:cubicBezTo>
                  <a:pt x="20775" y="24150"/>
                  <a:pt x="20721" y="24069"/>
                  <a:pt x="20639" y="23960"/>
                </a:cubicBezTo>
                <a:cubicBezTo>
                  <a:pt x="20151" y="23201"/>
                  <a:pt x="19663" y="22414"/>
                  <a:pt x="19202" y="21655"/>
                </a:cubicBezTo>
                <a:cubicBezTo>
                  <a:pt x="19012" y="21438"/>
                  <a:pt x="18958" y="21139"/>
                  <a:pt x="19066" y="20868"/>
                </a:cubicBezTo>
                <a:cubicBezTo>
                  <a:pt x="19120" y="20543"/>
                  <a:pt x="19093" y="20217"/>
                  <a:pt x="18931" y="19946"/>
                </a:cubicBezTo>
                <a:cubicBezTo>
                  <a:pt x="19554" y="18861"/>
                  <a:pt x="20233" y="17803"/>
                  <a:pt x="20992" y="16800"/>
                </a:cubicBezTo>
                <a:cubicBezTo>
                  <a:pt x="21064" y="16812"/>
                  <a:pt x="21135" y="16818"/>
                  <a:pt x="21205" y="16818"/>
                </a:cubicBezTo>
                <a:cubicBezTo>
                  <a:pt x="21747" y="16818"/>
                  <a:pt x="22234" y="16460"/>
                  <a:pt x="22402" y="15932"/>
                </a:cubicBezTo>
                <a:cubicBezTo>
                  <a:pt x="23016" y="15879"/>
                  <a:pt x="23629" y="15849"/>
                  <a:pt x="24234" y="15849"/>
                </a:cubicBezTo>
                <a:close/>
                <a:moveTo>
                  <a:pt x="21290" y="24855"/>
                </a:moveTo>
                <a:cubicBezTo>
                  <a:pt x="21345" y="24910"/>
                  <a:pt x="21426" y="24937"/>
                  <a:pt x="21480" y="25018"/>
                </a:cubicBezTo>
                <a:cubicBezTo>
                  <a:pt x="21507" y="25072"/>
                  <a:pt x="21480" y="25181"/>
                  <a:pt x="21480" y="25262"/>
                </a:cubicBezTo>
                <a:cubicBezTo>
                  <a:pt x="21480" y="25262"/>
                  <a:pt x="21453" y="25289"/>
                  <a:pt x="21453" y="25289"/>
                </a:cubicBezTo>
                <a:cubicBezTo>
                  <a:pt x="21374" y="25409"/>
                  <a:pt x="21265" y="25484"/>
                  <a:pt x="21138" y="25484"/>
                </a:cubicBezTo>
                <a:cubicBezTo>
                  <a:pt x="21092" y="25484"/>
                  <a:pt x="21043" y="25474"/>
                  <a:pt x="20992" y="25452"/>
                </a:cubicBezTo>
                <a:cubicBezTo>
                  <a:pt x="20884" y="25425"/>
                  <a:pt x="20829" y="25344"/>
                  <a:pt x="20829" y="25235"/>
                </a:cubicBezTo>
                <a:cubicBezTo>
                  <a:pt x="20884" y="25018"/>
                  <a:pt x="21073" y="24855"/>
                  <a:pt x="21290" y="24855"/>
                </a:cubicBezTo>
                <a:close/>
                <a:moveTo>
                  <a:pt x="25929" y="24937"/>
                </a:moveTo>
                <a:cubicBezTo>
                  <a:pt x="26118" y="24964"/>
                  <a:pt x="26254" y="25100"/>
                  <a:pt x="26254" y="25289"/>
                </a:cubicBezTo>
                <a:cubicBezTo>
                  <a:pt x="26281" y="25452"/>
                  <a:pt x="26146" y="25642"/>
                  <a:pt x="25956" y="25669"/>
                </a:cubicBezTo>
                <a:cubicBezTo>
                  <a:pt x="25766" y="25669"/>
                  <a:pt x="25657" y="25534"/>
                  <a:pt x="25657" y="25344"/>
                </a:cubicBezTo>
                <a:cubicBezTo>
                  <a:pt x="25657" y="25127"/>
                  <a:pt x="25766" y="24937"/>
                  <a:pt x="25929" y="24937"/>
                </a:cubicBezTo>
                <a:close/>
                <a:moveTo>
                  <a:pt x="32098" y="28660"/>
                </a:moveTo>
                <a:cubicBezTo>
                  <a:pt x="32160" y="28660"/>
                  <a:pt x="32222" y="28675"/>
                  <a:pt x="32276" y="28707"/>
                </a:cubicBezTo>
                <a:cubicBezTo>
                  <a:pt x="32438" y="28788"/>
                  <a:pt x="32547" y="28978"/>
                  <a:pt x="32493" y="29168"/>
                </a:cubicBezTo>
                <a:lnTo>
                  <a:pt x="32520" y="29141"/>
                </a:lnTo>
                <a:lnTo>
                  <a:pt x="32520" y="29141"/>
                </a:lnTo>
                <a:cubicBezTo>
                  <a:pt x="32493" y="29249"/>
                  <a:pt x="32438" y="29331"/>
                  <a:pt x="32384" y="29412"/>
                </a:cubicBezTo>
                <a:cubicBezTo>
                  <a:pt x="32328" y="29511"/>
                  <a:pt x="32235" y="29558"/>
                  <a:pt x="32140" y="29558"/>
                </a:cubicBezTo>
                <a:cubicBezTo>
                  <a:pt x="32051" y="29558"/>
                  <a:pt x="31961" y="29518"/>
                  <a:pt x="31896" y="29439"/>
                </a:cubicBezTo>
                <a:cubicBezTo>
                  <a:pt x="31842" y="29358"/>
                  <a:pt x="31787" y="29277"/>
                  <a:pt x="31760" y="29195"/>
                </a:cubicBezTo>
                <a:cubicBezTo>
                  <a:pt x="31679" y="29032"/>
                  <a:pt x="31706" y="28870"/>
                  <a:pt x="31842" y="28761"/>
                </a:cubicBezTo>
                <a:cubicBezTo>
                  <a:pt x="31907" y="28696"/>
                  <a:pt x="32003" y="28660"/>
                  <a:pt x="32098" y="28660"/>
                </a:cubicBezTo>
                <a:close/>
                <a:moveTo>
                  <a:pt x="20925" y="0"/>
                </a:moveTo>
                <a:cubicBezTo>
                  <a:pt x="20659" y="0"/>
                  <a:pt x="20397" y="124"/>
                  <a:pt x="20233" y="363"/>
                </a:cubicBezTo>
                <a:cubicBezTo>
                  <a:pt x="20097" y="471"/>
                  <a:pt x="19988" y="634"/>
                  <a:pt x="19880" y="742"/>
                </a:cubicBezTo>
                <a:lnTo>
                  <a:pt x="16761" y="797"/>
                </a:lnTo>
                <a:cubicBezTo>
                  <a:pt x="16679" y="661"/>
                  <a:pt x="16571" y="552"/>
                  <a:pt x="16462" y="444"/>
                </a:cubicBezTo>
                <a:cubicBezTo>
                  <a:pt x="16285" y="311"/>
                  <a:pt x="16068" y="243"/>
                  <a:pt x="15850" y="243"/>
                </a:cubicBezTo>
                <a:cubicBezTo>
                  <a:pt x="15667" y="243"/>
                  <a:pt x="15484" y="291"/>
                  <a:pt x="15323" y="390"/>
                </a:cubicBezTo>
                <a:cubicBezTo>
                  <a:pt x="14998" y="552"/>
                  <a:pt x="14808" y="905"/>
                  <a:pt x="14889" y="1258"/>
                </a:cubicBezTo>
                <a:cubicBezTo>
                  <a:pt x="14889" y="1448"/>
                  <a:pt x="14916" y="1610"/>
                  <a:pt x="14943" y="1773"/>
                </a:cubicBezTo>
                <a:cubicBezTo>
                  <a:pt x="14943" y="1773"/>
                  <a:pt x="14916" y="1800"/>
                  <a:pt x="14916" y="1827"/>
                </a:cubicBezTo>
                <a:cubicBezTo>
                  <a:pt x="14211" y="2858"/>
                  <a:pt x="13533" y="3916"/>
                  <a:pt x="12828" y="4947"/>
                </a:cubicBezTo>
                <a:cubicBezTo>
                  <a:pt x="12773" y="5001"/>
                  <a:pt x="12719" y="5082"/>
                  <a:pt x="12638" y="5109"/>
                </a:cubicBezTo>
                <a:cubicBezTo>
                  <a:pt x="12394" y="5272"/>
                  <a:pt x="12150" y="5381"/>
                  <a:pt x="11878" y="5543"/>
                </a:cubicBezTo>
                <a:cubicBezTo>
                  <a:pt x="10251" y="4513"/>
                  <a:pt x="8705" y="3400"/>
                  <a:pt x="7186" y="2207"/>
                </a:cubicBezTo>
                <a:cubicBezTo>
                  <a:pt x="7186" y="2099"/>
                  <a:pt x="7186" y="2017"/>
                  <a:pt x="7186" y="1936"/>
                </a:cubicBezTo>
                <a:cubicBezTo>
                  <a:pt x="7186" y="1280"/>
                  <a:pt x="6680" y="786"/>
                  <a:pt x="6070" y="786"/>
                </a:cubicBezTo>
                <a:cubicBezTo>
                  <a:pt x="5974" y="786"/>
                  <a:pt x="5875" y="798"/>
                  <a:pt x="5776" y="824"/>
                </a:cubicBezTo>
                <a:cubicBezTo>
                  <a:pt x="5287" y="851"/>
                  <a:pt x="4908" y="1258"/>
                  <a:pt x="4962" y="1746"/>
                </a:cubicBezTo>
                <a:cubicBezTo>
                  <a:pt x="4962" y="2017"/>
                  <a:pt x="4962" y="2288"/>
                  <a:pt x="4989" y="2560"/>
                </a:cubicBezTo>
                <a:cubicBezTo>
                  <a:pt x="4962" y="2614"/>
                  <a:pt x="4908" y="2695"/>
                  <a:pt x="4853" y="2750"/>
                </a:cubicBezTo>
                <a:cubicBezTo>
                  <a:pt x="4067" y="3753"/>
                  <a:pt x="3280" y="4757"/>
                  <a:pt x="2494" y="5787"/>
                </a:cubicBezTo>
                <a:cubicBezTo>
                  <a:pt x="2165" y="6181"/>
                  <a:pt x="2137" y="6293"/>
                  <a:pt x="1740" y="6293"/>
                </a:cubicBezTo>
                <a:cubicBezTo>
                  <a:pt x="1645" y="6293"/>
                  <a:pt x="1529" y="6286"/>
                  <a:pt x="1381" y="6276"/>
                </a:cubicBezTo>
                <a:cubicBezTo>
                  <a:pt x="1352" y="6273"/>
                  <a:pt x="1322" y="6272"/>
                  <a:pt x="1293" y="6272"/>
                </a:cubicBezTo>
                <a:cubicBezTo>
                  <a:pt x="574" y="6272"/>
                  <a:pt x="0" y="6902"/>
                  <a:pt x="52" y="7632"/>
                </a:cubicBezTo>
                <a:cubicBezTo>
                  <a:pt x="161" y="8201"/>
                  <a:pt x="622" y="8635"/>
                  <a:pt x="1192" y="8717"/>
                </a:cubicBezTo>
                <a:cubicBezTo>
                  <a:pt x="1707" y="8717"/>
                  <a:pt x="2195" y="8473"/>
                  <a:pt x="2494" y="8039"/>
                </a:cubicBezTo>
                <a:cubicBezTo>
                  <a:pt x="2521" y="7930"/>
                  <a:pt x="2548" y="7795"/>
                  <a:pt x="2575" y="7686"/>
                </a:cubicBezTo>
                <a:cubicBezTo>
                  <a:pt x="2602" y="7578"/>
                  <a:pt x="2602" y="7442"/>
                  <a:pt x="2575" y="7333"/>
                </a:cubicBezTo>
                <a:cubicBezTo>
                  <a:pt x="2521" y="7035"/>
                  <a:pt x="2602" y="6764"/>
                  <a:pt x="2792" y="6547"/>
                </a:cubicBezTo>
                <a:cubicBezTo>
                  <a:pt x="3687" y="5462"/>
                  <a:pt x="4528" y="4350"/>
                  <a:pt x="5396" y="3238"/>
                </a:cubicBezTo>
                <a:cubicBezTo>
                  <a:pt x="5450" y="3184"/>
                  <a:pt x="5504" y="3102"/>
                  <a:pt x="5559" y="3048"/>
                </a:cubicBezTo>
                <a:cubicBezTo>
                  <a:pt x="5687" y="3091"/>
                  <a:pt x="5807" y="3109"/>
                  <a:pt x="5923" y="3109"/>
                </a:cubicBezTo>
                <a:cubicBezTo>
                  <a:pt x="6248" y="3109"/>
                  <a:pt x="6533" y="2964"/>
                  <a:pt x="6833" y="2804"/>
                </a:cubicBezTo>
                <a:cubicBezTo>
                  <a:pt x="8407" y="4024"/>
                  <a:pt x="10034" y="5191"/>
                  <a:pt x="11716" y="6248"/>
                </a:cubicBezTo>
                <a:cubicBezTo>
                  <a:pt x="11743" y="6655"/>
                  <a:pt x="12041" y="7035"/>
                  <a:pt x="12448" y="7144"/>
                </a:cubicBezTo>
                <a:cubicBezTo>
                  <a:pt x="12746" y="7225"/>
                  <a:pt x="12963" y="7415"/>
                  <a:pt x="13072" y="7713"/>
                </a:cubicBezTo>
                <a:cubicBezTo>
                  <a:pt x="13262" y="8012"/>
                  <a:pt x="13452" y="8337"/>
                  <a:pt x="13669" y="8635"/>
                </a:cubicBezTo>
                <a:cubicBezTo>
                  <a:pt x="14021" y="9205"/>
                  <a:pt x="14374" y="9775"/>
                  <a:pt x="14754" y="10344"/>
                </a:cubicBezTo>
                <a:cubicBezTo>
                  <a:pt x="14862" y="10507"/>
                  <a:pt x="14916" y="10724"/>
                  <a:pt x="14889" y="10941"/>
                </a:cubicBezTo>
                <a:cubicBezTo>
                  <a:pt x="14835" y="11321"/>
                  <a:pt x="15025" y="11673"/>
                  <a:pt x="15405" y="11836"/>
                </a:cubicBezTo>
                <a:cubicBezTo>
                  <a:pt x="15535" y="11906"/>
                  <a:pt x="15677" y="11939"/>
                  <a:pt x="15818" y="11939"/>
                </a:cubicBezTo>
                <a:cubicBezTo>
                  <a:pt x="16056" y="11939"/>
                  <a:pt x="16292" y="11844"/>
                  <a:pt x="16462" y="11673"/>
                </a:cubicBezTo>
                <a:cubicBezTo>
                  <a:pt x="16571" y="11592"/>
                  <a:pt x="16679" y="11483"/>
                  <a:pt x="16788" y="11375"/>
                </a:cubicBezTo>
                <a:lnTo>
                  <a:pt x="19419" y="11511"/>
                </a:lnTo>
                <a:cubicBezTo>
                  <a:pt x="19582" y="11809"/>
                  <a:pt x="19799" y="12026"/>
                  <a:pt x="20097" y="12189"/>
                </a:cubicBezTo>
                <a:cubicBezTo>
                  <a:pt x="20178" y="12243"/>
                  <a:pt x="20233" y="12324"/>
                  <a:pt x="20260" y="12433"/>
                </a:cubicBezTo>
                <a:cubicBezTo>
                  <a:pt x="20395" y="13138"/>
                  <a:pt x="20531" y="13843"/>
                  <a:pt x="20667" y="14548"/>
                </a:cubicBezTo>
                <a:cubicBezTo>
                  <a:pt x="20694" y="14711"/>
                  <a:pt x="20639" y="14874"/>
                  <a:pt x="20558" y="14982"/>
                </a:cubicBezTo>
                <a:cubicBezTo>
                  <a:pt x="20341" y="15308"/>
                  <a:pt x="20260" y="15688"/>
                  <a:pt x="20341" y="16040"/>
                </a:cubicBezTo>
                <a:cubicBezTo>
                  <a:pt x="20368" y="16122"/>
                  <a:pt x="20395" y="16203"/>
                  <a:pt x="20422" y="16311"/>
                </a:cubicBezTo>
                <a:lnTo>
                  <a:pt x="18171" y="19648"/>
                </a:lnTo>
                <a:lnTo>
                  <a:pt x="17981" y="19675"/>
                </a:lnTo>
                <a:cubicBezTo>
                  <a:pt x="17385" y="19729"/>
                  <a:pt x="16978" y="20299"/>
                  <a:pt x="17113" y="20895"/>
                </a:cubicBezTo>
                <a:cubicBezTo>
                  <a:pt x="17140" y="21302"/>
                  <a:pt x="17493" y="21628"/>
                  <a:pt x="17927" y="21628"/>
                </a:cubicBezTo>
                <a:lnTo>
                  <a:pt x="18334" y="21655"/>
                </a:lnTo>
                <a:lnTo>
                  <a:pt x="20233" y="24693"/>
                </a:lnTo>
                <a:cubicBezTo>
                  <a:pt x="20205" y="24828"/>
                  <a:pt x="20151" y="24937"/>
                  <a:pt x="20151" y="25072"/>
                </a:cubicBezTo>
                <a:cubicBezTo>
                  <a:pt x="20124" y="25425"/>
                  <a:pt x="20260" y="25778"/>
                  <a:pt x="20585" y="25967"/>
                </a:cubicBezTo>
                <a:cubicBezTo>
                  <a:pt x="20725" y="26080"/>
                  <a:pt x="20894" y="26134"/>
                  <a:pt x="21066" y="26134"/>
                </a:cubicBezTo>
                <a:cubicBezTo>
                  <a:pt x="21227" y="26134"/>
                  <a:pt x="21390" y="26086"/>
                  <a:pt x="21535" y="25995"/>
                </a:cubicBezTo>
                <a:cubicBezTo>
                  <a:pt x="21589" y="25967"/>
                  <a:pt x="21670" y="25913"/>
                  <a:pt x="21752" y="25859"/>
                </a:cubicBezTo>
                <a:cubicBezTo>
                  <a:pt x="21814" y="25776"/>
                  <a:pt x="21923" y="25741"/>
                  <a:pt x="22032" y="25741"/>
                </a:cubicBezTo>
                <a:cubicBezTo>
                  <a:pt x="22066" y="25741"/>
                  <a:pt x="22099" y="25744"/>
                  <a:pt x="22131" y="25751"/>
                </a:cubicBezTo>
                <a:cubicBezTo>
                  <a:pt x="23026" y="25778"/>
                  <a:pt x="23921" y="25832"/>
                  <a:pt x="24816" y="25859"/>
                </a:cubicBezTo>
                <a:cubicBezTo>
                  <a:pt x="25033" y="25859"/>
                  <a:pt x="25223" y="25913"/>
                  <a:pt x="25386" y="26076"/>
                </a:cubicBezTo>
                <a:cubicBezTo>
                  <a:pt x="25529" y="26219"/>
                  <a:pt x="25717" y="26287"/>
                  <a:pt x="25909" y="26287"/>
                </a:cubicBezTo>
                <a:cubicBezTo>
                  <a:pt x="26046" y="26287"/>
                  <a:pt x="26184" y="26252"/>
                  <a:pt x="26308" y="26184"/>
                </a:cubicBezTo>
                <a:lnTo>
                  <a:pt x="26634" y="26022"/>
                </a:lnTo>
                <a:lnTo>
                  <a:pt x="31028" y="28653"/>
                </a:lnTo>
                <a:cubicBezTo>
                  <a:pt x="31055" y="28815"/>
                  <a:pt x="31055" y="28951"/>
                  <a:pt x="31055" y="29087"/>
                </a:cubicBezTo>
                <a:cubicBezTo>
                  <a:pt x="31082" y="29385"/>
                  <a:pt x="31191" y="29656"/>
                  <a:pt x="31408" y="29846"/>
                </a:cubicBezTo>
                <a:cubicBezTo>
                  <a:pt x="31597" y="30088"/>
                  <a:pt x="31875" y="30209"/>
                  <a:pt x="32157" y="30209"/>
                </a:cubicBezTo>
                <a:cubicBezTo>
                  <a:pt x="32318" y="30209"/>
                  <a:pt x="32480" y="30169"/>
                  <a:pt x="32628" y="30090"/>
                </a:cubicBezTo>
                <a:cubicBezTo>
                  <a:pt x="33062" y="29846"/>
                  <a:pt x="33279" y="29385"/>
                  <a:pt x="33225" y="28924"/>
                </a:cubicBezTo>
                <a:cubicBezTo>
                  <a:pt x="33225" y="28517"/>
                  <a:pt x="32927" y="28137"/>
                  <a:pt x="32520" y="28056"/>
                </a:cubicBezTo>
                <a:cubicBezTo>
                  <a:pt x="32355" y="27990"/>
                  <a:pt x="32171" y="27954"/>
                  <a:pt x="31991" y="27954"/>
                </a:cubicBezTo>
                <a:cubicBezTo>
                  <a:pt x="31874" y="27954"/>
                  <a:pt x="31759" y="27970"/>
                  <a:pt x="31652" y="28002"/>
                </a:cubicBezTo>
                <a:lnTo>
                  <a:pt x="31353" y="28083"/>
                </a:lnTo>
                <a:cubicBezTo>
                  <a:pt x="30567" y="27459"/>
                  <a:pt x="29699" y="26917"/>
                  <a:pt x="28804" y="26456"/>
                </a:cubicBezTo>
                <a:cubicBezTo>
                  <a:pt x="28288" y="26184"/>
                  <a:pt x="27773" y="25913"/>
                  <a:pt x="27285" y="25615"/>
                </a:cubicBezTo>
                <a:cubicBezTo>
                  <a:pt x="27176" y="25588"/>
                  <a:pt x="27095" y="25506"/>
                  <a:pt x="27014" y="25452"/>
                </a:cubicBezTo>
                <a:cubicBezTo>
                  <a:pt x="26851" y="25344"/>
                  <a:pt x="26769" y="25127"/>
                  <a:pt x="26851" y="24937"/>
                </a:cubicBezTo>
                <a:cubicBezTo>
                  <a:pt x="26905" y="24855"/>
                  <a:pt x="26932" y="24774"/>
                  <a:pt x="26986" y="24720"/>
                </a:cubicBezTo>
                <a:lnTo>
                  <a:pt x="28641" y="21899"/>
                </a:lnTo>
                <a:cubicBezTo>
                  <a:pt x="28695" y="21790"/>
                  <a:pt x="28749" y="21709"/>
                  <a:pt x="28804" y="21628"/>
                </a:cubicBezTo>
                <a:lnTo>
                  <a:pt x="29265" y="21519"/>
                </a:lnTo>
                <a:cubicBezTo>
                  <a:pt x="29726" y="21438"/>
                  <a:pt x="30051" y="21085"/>
                  <a:pt x="30106" y="20624"/>
                </a:cubicBezTo>
                <a:cubicBezTo>
                  <a:pt x="30187" y="20163"/>
                  <a:pt x="29834" y="19729"/>
                  <a:pt x="29346" y="19675"/>
                </a:cubicBezTo>
                <a:lnTo>
                  <a:pt x="28994" y="19675"/>
                </a:lnTo>
                <a:lnTo>
                  <a:pt x="27176" y="16230"/>
                </a:lnTo>
                <a:cubicBezTo>
                  <a:pt x="27448" y="15905"/>
                  <a:pt x="27583" y="15498"/>
                  <a:pt x="27556" y="15091"/>
                </a:cubicBezTo>
                <a:cubicBezTo>
                  <a:pt x="27529" y="14820"/>
                  <a:pt x="27637" y="14548"/>
                  <a:pt x="27854" y="14413"/>
                </a:cubicBezTo>
                <a:cubicBezTo>
                  <a:pt x="28939" y="13355"/>
                  <a:pt x="29997" y="12270"/>
                  <a:pt x="31082" y="11212"/>
                </a:cubicBezTo>
                <a:cubicBezTo>
                  <a:pt x="31163" y="11158"/>
                  <a:pt x="31245" y="11077"/>
                  <a:pt x="31353" y="11022"/>
                </a:cubicBezTo>
                <a:cubicBezTo>
                  <a:pt x="31631" y="11108"/>
                  <a:pt x="31837" y="11157"/>
                  <a:pt x="32015" y="11157"/>
                </a:cubicBezTo>
                <a:cubicBezTo>
                  <a:pt x="32340" y="11157"/>
                  <a:pt x="32567" y="10992"/>
                  <a:pt x="32954" y="10588"/>
                </a:cubicBezTo>
                <a:cubicBezTo>
                  <a:pt x="33035" y="10615"/>
                  <a:pt x="33089" y="10643"/>
                  <a:pt x="33144" y="10670"/>
                </a:cubicBezTo>
                <a:cubicBezTo>
                  <a:pt x="34147" y="11212"/>
                  <a:pt x="35124" y="11755"/>
                  <a:pt x="36100" y="12270"/>
                </a:cubicBezTo>
                <a:cubicBezTo>
                  <a:pt x="36344" y="12378"/>
                  <a:pt x="36534" y="12595"/>
                  <a:pt x="36561" y="12840"/>
                </a:cubicBezTo>
                <a:cubicBezTo>
                  <a:pt x="36613" y="13231"/>
                  <a:pt x="36916" y="13546"/>
                  <a:pt x="37300" y="13546"/>
                </a:cubicBezTo>
                <a:cubicBezTo>
                  <a:pt x="37316" y="13546"/>
                  <a:pt x="37332" y="13546"/>
                  <a:pt x="37348" y="13545"/>
                </a:cubicBezTo>
                <a:cubicBezTo>
                  <a:pt x="37403" y="13555"/>
                  <a:pt x="37457" y="13559"/>
                  <a:pt x="37511" y="13559"/>
                </a:cubicBezTo>
                <a:cubicBezTo>
                  <a:pt x="37902" y="13559"/>
                  <a:pt x="38232" y="13306"/>
                  <a:pt x="38351" y="12948"/>
                </a:cubicBezTo>
                <a:cubicBezTo>
                  <a:pt x="38378" y="12840"/>
                  <a:pt x="38406" y="12731"/>
                  <a:pt x="38460" y="12650"/>
                </a:cubicBezTo>
                <a:cubicBezTo>
                  <a:pt x="38514" y="12406"/>
                  <a:pt x="38487" y="12161"/>
                  <a:pt x="38351" y="11972"/>
                </a:cubicBezTo>
                <a:cubicBezTo>
                  <a:pt x="38203" y="11656"/>
                  <a:pt x="37875" y="11467"/>
                  <a:pt x="37544" y="11467"/>
                </a:cubicBezTo>
                <a:cubicBezTo>
                  <a:pt x="37393" y="11467"/>
                  <a:pt x="37240" y="11507"/>
                  <a:pt x="37104" y="11592"/>
                </a:cubicBezTo>
                <a:cubicBezTo>
                  <a:pt x="36969" y="11677"/>
                  <a:pt x="36818" y="11719"/>
                  <a:pt x="36669" y="11719"/>
                </a:cubicBezTo>
                <a:cubicBezTo>
                  <a:pt x="36485" y="11719"/>
                  <a:pt x="36303" y="11657"/>
                  <a:pt x="36154" y="11538"/>
                </a:cubicBezTo>
                <a:cubicBezTo>
                  <a:pt x="35205" y="11022"/>
                  <a:pt x="34256" y="10507"/>
                  <a:pt x="33306" y="9992"/>
                </a:cubicBezTo>
                <a:cubicBezTo>
                  <a:pt x="33062" y="9910"/>
                  <a:pt x="32845" y="9693"/>
                  <a:pt x="32737" y="9449"/>
                </a:cubicBezTo>
                <a:cubicBezTo>
                  <a:pt x="32600" y="9117"/>
                  <a:pt x="32294" y="8926"/>
                  <a:pt x="31962" y="8926"/>
                </a:cubicBezTo>
                <a:cubicBezTo>
                  <a:pt x="31833" y="8926"/>
                  <a:pt x="31699" y="8954"/>
                  <a:pt x="31570" y="9015"/>
                </a:cubicBezTo>
                <a:cubicBezTo>
                  <a:pt x="31245" y="9124"/>
                  <a:pt x="31001" y="9449"/>
                  <a:pt x="30974" y="9802"/>
                </a:cubicBezTo>
                <a:cubicBezTo>
                  <a:pt x="30946" y="9992"/>
                  <a:pt x="30946" y="10209"/>
                  <a:pt x="30974" y="10398"/>
                </a:cubicBezTo>
                <a:lnTo>
                  <a:pt x="27068" y="14169"/>
                </a:lnTo>
                <a:cubicBezTo>
                  <a:pt x="26919" y="14108"/>
                  <a:pt x="26764" y="14079"/>
                  <a:pt x="26613" y="14079"/>
                </a:cubicBezTo>
                <a:cubicBezTo>
                  <a:pt x="26157" y="14079"/>
                  <a:pt x="25725" y="14338"/>
                  <a:pt x="25522" y="14765"/>
                </a:cubicBezTo>
                <a:cubicBezTo>
                  <a:pt x="25440" y="14901"/>
                  <a:pt x="25386" y="15037"/>
                  <a:pt x="25305" y="15172"/>
                </a:cubicBezTo>
                <a:lnTo>
                  <a:pt x="22402" y="15226"/>
                </a:lnTo>
                <a:cubicBezTo>
                  <a:pt x="22384" y="15230"/>
                  <a:pt x="22366" y="15232"/>
                  <a:pt x="22348" y="15232"/>
                </a:cubicBezTo>
                <a:cubicBezTo>
                  <a:pt x="22232" y="15232"/>
                  <a:pt x="22124" y="15161"/>
                  <a:pt x="22077" y="15091"/>
                </a:cubicBezTo>
                <a:cubicBezTo>
                  <a:pt x="21914" y="14820"/>
                  <a:pt x="21697" y="14657"/>
                  <a:pt x="21426" y="14548"/>
                </a:cubicBezTo>
                <a:cubicBezTo>
                  <a:pt x="21263" y="13735"/>
                  <a:pt x="21073" y="12948"/>
                  <a:pt x="20938" y="12107"/>
                </a:cubicBezTo>
                <a:cubicBezTo>
                  <a:pt x="21589" y="11646"/>
                  <a:pt x="21752" y="11104"/>
                  <a:pt x="21372" y="10426"/>
                </a:cubicBezTo>
                <a:lnTo>
                  <a:pt x="23108" y="7442"/>
                </a:lnTo>
                <a:cubicBezTo>
                  <a:pt x="23243" y="7469"/>
                  <a:pt x="23406" y="7469"/>
                  <a:pt x="23542" y="7469"/>
                </a:cubicBezTo>
                <a:cubicBezTo>
                  <a:pt x="23976" y="7469"/>
                  <a:pt x="24355" y="7252"/>
                  <a:pt x="24572" y="6899"/>
                </a:cubicBezTo>
                <a:cubicBezTo>
                  <a:pt x="24898" y="6411"/>
                  <a:pt x="24735" y="5733"/>
                  <a:pt x="24193" y="5516"/>
                </a:cubicBezTo>
                <a:cubicBezTo>
                  <a:pt x="23921" y="5381"/>
                  <a:pt x="23650" y="5272"/>
                  <a:pt x="23379" y="5191"/>
                </a:cubicBezTo>
                <a:lnTo>
                  <a:pt x="21697" y="2017"/>
                </a:lnTo>
                <a:cubicBezTo>
                  <a:pt x="21779" y="1882"/>
                  <a:pt x="21860" y="1746"/>
                  <a:pt x="21941" y="1637"/>
                </a:cubicBezTo>
                <a:cubicBezTo>
                  <a:pt x="22131" y="1285"/>
                  <a:pt x="22077" y="824"/>
                  <a:pt x="21779" y="525"/>
                </a:cubicBezTo>
                <a:cubicBezTo>
                  <a:pt x="21697" y="417"/>
                  <a:pt x="21616" y="336"/>
                  <a:pt x="21535" y="254"/>
                </a:cubicBezTo>
                <a:cubicBezTo>
                  <a:pt x="21364" y="83"/>
                  <a:pt x="21143" y="0"/>
                  <a:pt x="20925" y="0"/>
                </a:cubicBezTo>
                <a:close/>
              </a:path>
            </a:pathLst>
          </a:custGeom>
          <a:solidFill>
            <a:srgbClr val="FECA2A">
              <a:alpha val="555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960000" y="777577"/>
            <a:ext cx="102720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960000" y="1709300"/>
            <a:ext cx="10272000" cy="46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3690" rtl="0">
              <a:spcBef>
                <a:spcPts val="0"/>
              </a:spcBef>
              <a:spcAft>
                <a:spcPts val="0"/>
              </a:spcAft>
              <a:buSzPts val="1050"/>
              <a:buFont typeface="Comfortaa SemiBold"/>
              <a:buAutoNum type="arabicPeriod"/>
              <a:defRPr sz="1400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marL="1219170" lvl="1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alphaLcPeriod"/>
              <a:defRPr/>
            </a:lvl2pPr>
            <a:lvl3pPr marL="1828754" lvl="2" indent="-4148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300"/>
              <a:buAutoNum type="romanLcPeriod"/>
              <a:defRPr/>
            </a:lvl3pPr>
            <a:lvl4pPr marL="2438339" lvl="3" indent="-4148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300"/>
              <a:buAutoNum type="arabicPeriod"/>
              <a:defRPr/>
            </a:lvl4pPr>
            <a:lvl5pPr marL="3047924" lvl="4" indent="-4148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300"/>
              <a:buAutoNum type="alphaLcPeriod"/>
              <a:defRPr/>
            </a:lvl5pPr>
            <a:lvl6pPr marL="3657509" lvl="5" indent="-4148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300"/>
              <a:buAutoNum type="romanLcPeriod"/>
              <a:defRPr/>
            </a:lvl6pPr>
            <a:lvl7pPr marL="4267093" lvl="6" indent="-4148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300"/>
              <a:buAutoNum type="arabicPeriod"/>
              <a:defRPr/>
            </a:lvl7pPr>
            <a:lvl8pPr marL="4876678" lvl="7" indent="-4148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300"/>
              <a:buAutoNum type="alphaLcPeriod"/>
              <a:defRPr/>
            </a:lvl8pPr>
            <a:lvl9pPr marL="5486263" lvl="8" indent="-414856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3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 rot="-10646755">
            <a:off x="11696979" y="1087286"/>
            <a:ext cx="600264" cy="600341"/>
          </a:xfrm>
          <a:custGeom>
            <a:avLst/>
            <a:gdLst/>
            <a:ahLst/>
            <a:cxnLst/>
            <a:rect l="l" t="t" r="r" b="b"/>
            <a:pathLst>
              <a:path w="7731" h="7732" extrusionOk="0">
                <a:moveTo>
                  <a:pt x="3852" y="1"/>
                </a:moveTo>
                <a:cubicBezTo>
                  <a:pt x="1709" y="1"/>
                  <a:pt x="0" y="1737"/>
                  <a:pt x="0" y="3880"/>
                </a:cubicBezTo>
                <a:cubicBezTo>
                  <a:pt x="0" y="5995"/>
                  <a:pt x="1709" y="7731"/>
                  <a:pt x="3852" y="7731"/>
                </a:cubicBezTo>
                <a:cubicBezTo>
                  <a:pt x="5995" y="7731"/>
                  <a:pt x="7731" y="5995"/>
                  <a:pt x="7731" y="3880"/>
                </a:cubicBezTo>
                <a:cubicBezTo>
                  <a:pt x="7731" y="1737"/>
                  <a:pt x="5995" y="1"/>
                  <a:pt x="385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4"/>
          <p:cNvSpPr/>
          <p:nvPr/>
        </p:nvSpPr>
        <p:spPr>
          <a:xfrm rot="-10646755">
            <a:off x="11345776" y="1799755"/>
            <a:ext cx="360189" cy="360267"/>
          </a:xfrm>
          <a:custGeom>
            <a:avLst/>
            <a:gdLst/>
            <a:ahLst/>
            <a:cxnLst/>
            <a:rect l="l" t="t" r="r" b="b"/>
            <a:pathLst>
              <a:path w="4639" h="4640" extrusionOk="0">
                <a:moveTo>
                  <a:pt x="2306" y="1"/>
                </a:moveTo>
                <a:cubicBezTo>
                  <a:pt x="1031" y="1"/>
                  <a:pt x="0" y="1032"/>
                  <a:pt x="0" y="2334"/>
                </a:cubicBezTo>
                <a:cubicBezTo>
                  <a:pt x="0" y="3608"/>
                  <a:pt x="1031" y="4639"/>
                  <a:pt x="2306" y="4639"/>
                </a:cubicBezTo>
                <a:cubicBezTo>
                  <a:pt x="3608" y="4639"/>
                  <a:pt x="4639" y="3608"/>
                  <a:pt x="4639" y="2334"/>
                </a:cubicBezTo>
                <a:cubicBezTo>
                  <a:pt x="4639" y="1032"/>
                  <a:pt x="3608" y="1"/>
                  <a:pt x="23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4"/>
          <p:cNvSpPr/>
          <p:nvPr/>
        </p:nvSpPr>
        <p:spPr>
          <a:xfrm flipH="1">
            <a:off x="-435224" y="-530732"/>
            <a:ext cx="1695653" cy="7788543"/>
          </a:xfrm>
          <a:custGeom>
            <a:avLst/>
            <a:gdLst/>
            <a:ahLst/>
            <a:cxnLst/>
            <a:rect l="l" t="t" r="r" b="b"/>
            <a:pathLst>
              <a:path w="10444" h="62848" extrusionOk="0">
                <a:moveTo>
                  <a:pt x="10443" y="0"/>
                </a:moveTo>
                <a:cubicBezTo>
                  <a:pt x="10443" y="0"/>
                  <a:pt x="4205" y="4639"/>
                  <a:pt x="6646" y="20506"/>
                </a:cubicBezTo>
                <a:cubicBezTo>
                  <a:pt x="9060" y="36346"/>
                  <a:pt x="1031" y="36943"/>
                  <a:pt x="516" y="50071"/>
                </a:cubicBezTo>
                <a:cubicBezTo>
                  <a:pt x="1" y="62530"/>
                  <a:pt x="9404" y="62847"/>
                  <a:pt x="10364" y="62847"/>
                </a:cubicBezTo>
                <a:cubicBezTo>
                  <a:pt x="10416" y="62847"/>
                  <a:pt x="10443" y="62846"/>
                  <a:pt x="10443" y="62846"/>
                </a:cubicBezTo>
                <a:lnTo>
                  <a:pt x="10443" y="24439"/>
                </a:lnTo>
                <a:lnTo>
                  <a:pt x="1044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581154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33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33"/>
          <p:cNvSpPr/>
          <p:nvPr/>
        </p:nvSpPr>
        <p:spPr>
          <a:xfrm rot="5400000">
            <a:off x="9034137" y="3852035"/>
            <a:ext cx="4756004" cy="1923663"/>
          </a:xfrm>
          <a:custGeom>
            <a:avLst/>
            <a:gdLst/>
            <a:ahLst/>
            <a:cxnLst/>
            <a:rect l="l" t="t" r="r" b="b"/>
            <a:pathLst>
              <a:path w="37080" h="12698" extrusionOk="0">
                <a:moveTo>
                  <a:pt x="1" y="1"/>
                </a:moveTo>
                <a:cubicBezTo>
                  <a:pt x="1" y="1"/>
                  <a:pt x="1276" y="5236"/>
                  <a:pt x="8111" y="5968"/>
                </a:cubicBezTo>
                <a:cubicBezTo>
                  <a:pt x="14919" y="6673"/>
                  <a:pt x="20018" y="6592"/>
                  <a:pt x="24060" y="9874"/>
                </a:cubicBezTo>
                <a:cubicBezTo>
                  <a:pt x="26772" y="12077"/>
                  <a:pt x="29597" y="12697"/>
                  <a:pt x="31921" y="12697"/>
                </a:cubicBezTo>
                <a:cubicBezTo>
                  <a:pt x="34918" y="12697"/>
                  <a:pt x="37079" y="11664"/>
                  <a:pt x="37079" y="11664"/>
                </a:cubicBezTo>
                <a:lnTo>
                  <a:pt x="37079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" name="Google Shape;301;p33"/>
          <p:cNvSpPr/>
          <p:nvPr/>
        </p:nvSpPr>
        <p:spPr>
          <a:xfrm>
            <a:off x="-203200" y="4947469"/>
            <a:ext cx="6513731" cy="2244473"/>
          </a:xfrm>
          <a:custGeom>
            <a:avLst/>
            <a:gdLst/>
            <a:ahLst/>
            <a:cxnLst/>
            <a:rect l="l" t="t" r="r" b="b"/>
            <a:pathLst>
              <a:path w="49665" h="26881" extrusionOk="0">
                <a:moveTo>
                  <a:pt x="0" y="1"/>
                </a:moveTo>
                <a:lnTo>
                  <a:pt x="0" y="26881"/>
                </a:lnTo>
                <a:lnTo>
                  <a:pt x="49664" y="26881"/>
                </a:lnTo>
                <a:lnTo>
                  <a:pt x="49664" y="23355"/>
                </a:lnTo>
                <a:cubicBezTo>
                  <a:pt x="49664" y="23355"/>
                  <a:pt x="47646" y="21134"/>
                  <a:pt x="42751" y="21134"/>
                </a:cubicBezTo>
                <a:cubicBezTo>
                  <a:pt x="41176" y="21134"/>
                  <a:pt x="39304" y="21364"/>
                  <a:pt x="37106" y="21971"/>
                </a:cubicBezTo>
                <a:cubicBezTo>
                  <a:pt x="36126" y="22241"/>
                  <a:pt x="35132" y="22365"/>
                  <a:pt x="34155" y="22365"/>
                </a:cubicBezTo>
                <a:cubicBezTo>
                  <a:pt x="30125" y="22365"/>
                  <a:pt x="26357" y="20272"/>
                  <a:pt x="24873" y="17740"/>
                </a:cubicBezTo>
                <a:cubicBezTo>
                  <a:pt x="21645" y="12234"/>
                  <a:pt x="20506" y="8816"/>
                  <a:pt x="12911" y="7379"/>
                </a:cubicBezTo>
                <a:cubicBezTo>
                  <a:pt x="6944" y="6239"/>
                  <a:pt x="7975" y="571"/>
                  <a:pt x="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" name="Google Shape;302;p33"/>
          <p:cNvSpPr/>
          <p:nvPr/>
        </p:nvSpPr>
        <p:spPr>
          <a:xfrm>
            <a:off x="5297967" y="0"/>
            <a:ext cx="6894037" cy="1089573"/>
          </a:xfrm>
          <a:custGeom>
            <a:avLst/>
            <a:gdLst/>
            <a:ahLst/>
            <a:cxnLst/>
            <a:rect l="l" t="t" r="r" b="b"/>
            <a:pathLst>
              <a:path w="37080" h="12698" extrusionOk="0">
                <a:moveTo>
                  <a:pt x="1" y="1"/>
                </a:moveTo>
                <a:cubicBezTo>
                  <a:pt x="1" y="1"/>
                  <a:pt x="1276" y="5236"/>
                  <a:pt x="8111" y="5968"/>
                </a:cubicBezTo>
                <a:cubicBezTo>
                  <a:pt x="14919" y="6673"/>
                  <a:pt x="20018" y="6592"/>
                  <a:pt x="24060" y="9874"/>
                </a:cubicBezTo>
                <a:cubicBezTo>
                  <a:pt x="26772" y="12077"/>
                  <a:pt x="29597" y="12697"/>
                  <a:pt x="31921" y="12697"/>
                </a:cubicBezTo>
                <a:cubicBezTo>
                  <a:pt x="34918" y="12697"/>
                  <a:pt x="37079" y="11664"/>
                  <a:pt x="37079" y="11664"/>
                </a:cubicBezTo>
                <a:lnTo>
                  <a:pt x="3707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" name="Google Shape;303;p33"/>
          <p:cNvSpPr txBox="1">
            <a:spLocks noGrp="1"/>
          </p:cNvSpPr>
          <p:nvPr>
            <p:ph type="title"/>
          </p:nvPr>
        </p:nvSpPr>
        <p:spPr>
          <a:xfrm>
            <a:off x="960000" y="4136895"/>
            <a:ext cx="3115200" cy="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4" name="Google Shape;304;p33"/>
          <p:cNvSpPr txBox="1">
            <a:spLocks noGrp="1"/>
          </p:cNvSpPr>
          <p:nvPr>
            <p:ph type="subTitle" idx="1"/>
          </p:nvPr>
        </p:nvSpPr>
        <p:spPr>
          <a:xfrm>
            <a:off x="960000" y="4701817"/>
            <a:ext cx="3115200" cy="9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33"/>
          <p:cNvSpPr txBox="1">
            <a:spLocks noGrp="1"/>
          </p:cNvSpPr>
          <p:nvPr>
            <p:ph type="title" idx="2"/>
          </p:nvPr>
        </p:nvSpPr>
        <p:spPr>
          <a:xfrm>
            <a:off x="4538400" y="4136908"/>
            <a:ext cx="3115200" cy="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6" name="Google Shape;306;p33"/>
          <p:cNvSpPr txBox="1">
            <a:spLocks noGrp="1"/>
          </p:cNvSpPr>
          <p:nvPr>
            <p:ph type="subTitle" idx="3"/>
          </p:nvPr>
        </p:nvSpPr>
        <p:spPr>
          <a:xfrm>
            <a:off x="4538400" y="4701836"/>
            <a:ext cx="3115200" cy="9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33"/>
          <p:cNvSpPr txBox="1">
            <a:spLocks noGrp="1"/>
          </p:cNvSpPr>
          <p:nvPr>
            <p:ph type="title" idx="4"/>
          </p:nvPr>
        </p:nvSpPr>
        <p:spPr>
          <a:xfrm>
            <a:off x="8116800" y="4136895"/>
            <a:ext cx="3115200" cy="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8" name="Google Shape;308;p33"/>
          <p:cNvSpPr txBox="1">
            <a:spLocks noGrp="1"/>
          </p:cNvSpPr>
          <p:nvPr>
            <p:ph type="subTitle" idx="5"/>
          </p:nvPr>
        </p:nvSpPr>
        <p:spPr>
          <a:xfrm>
            <a:off x="8116800" y="4701817"/>
            <a:ext cx="3115200" cy="9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33"/>
          <p:cNvSpPr/>
          <p:nvPr/>
        </p:nvSpPr>
        <p:spPr>
          <a:xfrm>
            <a:off x="902688" y="647767"/>
            <a:ext cx="10432513" cy="845923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" name="Google Shape;310;p33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70099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34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34"/>
          <p:cNvSpPr/>
          <p:nvPr/>
        </p:nvSpPr>
        <p:spPr>
          <a:xfrm>
            <a:off x="1" y="720134"/>
            <a:ext cx="2069593" cy="6208436"/>
          </a:xfrm>
          <a:custGeom>
            <a:avLst/>
            <a:gdLst/>
            <a:ahLst/>
            <a:cxnLst/>
            <a:rect l="l" t="t" r="r" b="b"/>
            <a:pathLst>
              <a:path w="11990" h="35968" extrusionOk="0">
                <a:moveTo>
                  <a:pt x="1642" y="0"/>
                </a:moveTo>
                <a:cubicBezTo>
                  <a:pt x="651" y="0"/>
                  <a:pt x="1" y="83"/>
                  <a:pt x="1" y="83"/>
                </a:cubicBezTo>
                <a:lnTo>
                  <a:pt x="1" y="35967"/>
                </a:lnTo>
                <a:cubicBezTo>
                  <a:pt x="10389" y="34801"/>
                  <a:pt x="6375" y="28617"/>
                  <a:pt x="6592" y="21077"/>
                </a:cubicBezTo>
                <a:cubicBezTo>
                  <a:pt x="6836" y="13563"/>
                  <a:pt x="11990" y="12505"/>
                  <a:pt x="11474" y="7026"/>
                </a:cubicBezTo>
                <a:cubicBezTo>
                  <a:pt x="10902" y="771"/>
                  <a:pt x="4675" y="0"/>
                  <a:pt x="164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4" name="Google Shape;314;p34"/>
          <p:cNvSpPr/>
          <p:nvPr/>
        </p:nvSpPr>
        <p:spPr>
          <a:xfrm>
            <a:off x="4535600" y="0"/>
            <a:ext cx="7656403" cy="2621925"/>
          </a:xfrm>
          <a:custGeom>
            <a:avLst/>
            <a:gdLst/>
            <a:ahLst/>
            <a:cxnLst/>
            <a:rect l="l" t="t" r="r" b="b"/>
            <a:pathLst>
              <a:path w="37080" h="12698" extrusionOk="0">
                <a:moveTo>
                  <a:pt x="1" y="1"/>
                </a:moveTo>
                <a:cubicBezTo>
                  <a:pt x="1" y="1"/>
                  <a:pt x="1276" y="5236"/>
                  <a:pt x="8111" y="5968"/>
                </a:cubicBezTo>
                <a:cubicBezTo>
                  <a:pt x="14919" y="6673"/>
                  <a:pt x="20018" y="6592"/>
                  <a:pt x="24060" y="9874"/>
                </a:cubicBezTo>
                <a:cubicBezTo>
                  <a:pt x="26772" y="12077"/>
                  <a:pt x="29597" y="12697"/>
                  <a:pt x="31921" y="12697"/>
                </a:cubicBezTo>
                <a:cubicBezTo>
                  <a:pt x="34918" y="12697"/>
                  <a:pt x="37079" y="11664"/>
                  <a:pt x="37079" y="11664"/>
                </a:cubicBezTo>
                <a:lnTo>
                  <a:pt x="3707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5" name="Google Shape;315;p34"/>
          <p:cNvSpPr txBox="1">
            <a:spLocks noGrp="1"/>
          </p:cNvSpPr>
          <p:nvPr>
            <p:ph type="title"/>
          </p:nvPr>
        </p:nvSpPr>
        <p:spPr>
          <a:xfrm>
            <a:off x="9020267" y="2860933"/>
            <a:ext cx="2069600" cy="6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6" name="Google Shape;316;p34"/>
          <p:cNvSpPr txBox="1">
            <a:spLocks noGrp="1"/>
          </p:cNvSpPr>
          <p:nvPr>
            <p:ph type="title" idx="2"/>
          </p:nvPr>
        </p:nvSpPr>
        <p:spPr>
          <a:xfrm>
            <a:off x="6380967" y="2860933"/>
            <a:ext cx="2069600" cy="6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34"/>
          <p:cNvSpPr txBox="1">
            <a:spLocks noGrp="1"/>
          </p:cNvSpPr>
          <p:nvPr>
            <p:ph type="title" idx="3"/>
          </p:nvPr>
        </p:nvSpPr>
        <p:spPr>
          <a:xfrm>
            <a:off x="3741633" y="2860933"/>
            <a:ext cx="2069600" cy="6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8" name="Google Shape;318;p34"/>
          <p:cNvSpPr txBox="1">
            <a:spLocks noGrp="1"/>
          </p:cNvSpPr>
          <p:nvPr>
            <p:ph type="title" idx="4"/>
          </p:nvPr>
        </p:nvSpPr>
        <p:spPr>
          <a:xfrm>
            <a:off x="1102300" y="2860933"/>
            <a:ext cx="2069600" cy="6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9" name="Google Shape;319;p34"/>
          <p:cNvSpPr txBox="1">
            <a:spLocks noGrp="1"/>
          </p:cNvSpPr>
          <p:nvPr>
            <p:ph type="subTitle" idx="1"/>
          </p:nvPr>
        </p:nvSpPr>
        <p:spPr>
          <a:xfrm>
            <a:off x="1102100" y="3784933"/>
            <a:ext cx="2069600" cy="149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34"/>
          <p:cNvSpPr txBox="1">
            <a:spLocks noGrp="1"/>
          </p:cNvSpPr>
          <p:nvPr>
            <p:ph type="subTitle" idx="5"/>
          </p:nvPr>
        </p:nvSpPr>
        <p:spPr>
          <a:xfrm>
            <a:off x="3741644" y="3784933"/>
            <a:ext cx="2069600" cy="149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34"/>
          <p:cNvSpPr txBox="1">
            <a:spLocks noGrp="1"/>
          </p:cNvSpPr>
          <p:nvPr>
            <p:ph type="subTitle" idx="6"/>
          </p:nvPr>
        </p:nvSpPr>
        <p:spPr>
          <a:xfrm>
            <a:off x="6380956" y="3803989"/>
            <a:ext cx="2069600" cy="149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34"/>
          <p:cNvSpPr txBox="1">
            <a:spLocks noGrp="1"/>
          </p:cNvSpPr>
          <p:nvPr>
            <p:ph type="subTitle" idx="7"/>
          </p:nvPr>
        </p:nvSpPr>
        <p:spPr>
          <a:xfrm>
            <a:off x="9020267" y="3784933"/>
            <a:ext cx="2069600" cy="149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34"/>
          <p:cNvSpPr/>
          <p:nvPr/>
        </p:nvSpPr>
        <p:spPr>
          <a:xfrm>
            <a:off x="10308985" y="5546667"/>
            <a:ext cx="747220" cy="747220"/>
          </a:xfrm>
          <a:custGeom>
            <a:avLst/>
            <a:gdLst/>
            <a:ahLst/>
            <a:cxnLst/>
            <a:rect l="l" t="t" r="r" b="b"/>
            <a:pathLst>
              <a:path w="7894" h="7894" extrusionOk="0">
                <a:moveTo>
                  <a:pt x="3961" y="1"/>
                </a:moveTo>
                <a:cubicBezTo>
                  <a:pt x="1764" y="1"/>
                  <a:pt x="1" y="1764"/>
                  <a:pt x="1" y="3961"/>
                </a:cubicBezTo>
                <a:cubicBezTo>
                  <a:pt x="1" y="6131"/>
                  <a:pt x="1764" y="7894"/>
                  <a:pt x="3961" y="7894"/>
                </a:cubicBezTo>
                <a:cubicBezTo>
                  <a:pt x="6131" y="7894"/>
                  <a:pt x="7894" y="6131"/>
                  <a:pt x="7894" y="3961"/>
                </a:cubicBezTo>
                <a:cubicBezTo>
                  <a:pt x="7894" y="1764"/>
                  <a:pt x="6131" y="1"/>
                  <a:pt x="396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34"/>
          <p:cNvSpPr/>
          <p:nvPr/>
        </p:nvSpPr>
        <p:spPr>
          <a:xfrm>
            <a:off x="11027877" y="6419560"/>
            <a:ext cx="731791" cy="731885"/>
          </a:xfrm>
          <a:custGeom>
            <a:avLst/>
            <a:gdLst/>
            <a:ahLst/>
            <a:cxnLst/>
            <a:rect l="l" t="t" r="r" b="b"/>
            <a:pathLst>
              <a:path w="7731" h="7732" extrusionOk="0">
                <a:moveTo>
                  <a:pt x="3852" y="1"/>
                </a:moveTo>
                <a:cubicBezTo>
                  <a:pt x="1709" y="1"/>
                  <a:pt x="0" y="1737"/>
                  <a:pt x="0" y="3880"/>
                </a:cubicBezTo>
                <a:cubicBezTo>
                  <a:pt x="0" y="5995"/>
                  <a:pt x="1709" y="7731"/>
                  <a:pt x="3852" y="7731"/>
                </a:cubicBezTo>
                <a:cubicBezTo>
                  <a:pt x="5995" y="7731"/>
                  <a:pt x="7731" y="5995"/>
                  <a:pt x="7731" y="3880"/>
                </a:cubicBezTo>
                <a:cubicBezTo>
                  <a:pt x="7731" y="1737"/>
                  <a:pt x="5995" y="1"/>
                  <a:pt x="38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34"/>
          <p:cNvSpPr/>
          <p:nvPr/>
        </p:nvSpPr>
        <p:spPr>
          <a:xfrm>
            <a:off x="11715912" y="5818795"/>
            <a:ext cx="439112" cy="439207"/>
          </a:xfrm>
          <a:custGeom>
            <a:avLst/>
            <a:gdLst/>
            <a:ahLst/>
            <a:cxnLst/>
            <a:rect l="l" t="t" r="r" b="b"/>
            <a:pathLst>
              <a:path w="4639" h="4640" extrusionOk="0">
                <a:moveTo>
                  <a:pt x="2306" y="1"/>
                </a:moveTo>
                <a:cubicBezTo>
                  <a:pt x="1031" y="1"/>
                  <a:pt x="0" y="1032"/>
                  <a:pt x="0" y="2334"/>
                </a:cubicBezTo>
                <a:cubicBezTo>
                  <a:pt x="0" y="3608"/>
                  <a:pt x="1031" y="4639"/>
                  <a:pt x="2306" y="4639"/>
                </a:cubicBezTo>
                <a:cubicBezTo>
                  <a:pt x="3608" y="4639"/>
                  <a:pt x="4639" y="3608"/>
                  <a:pt x="4639" y="2334"/>
                </a:cubicBezTo>
                <a:cubicBezTo>
                  <a:pt x="4639" y="1032"/>
                  <a:pt x="3608" y="1"/>
                  <a:pt x="230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34"/>
          <p:cNvSpPr/>
          <p:nvPr/>
        </p:nvSpPr>
        <p:spPr>
          <a:xfrm>
            <a:off x="902688" y="647767"/>
            <a:ext cx="10432513" cy="845923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34"/>
          <p:cNvSpPr txBox="1">
            <a:spLocks noGrp="1"/>
          </p:cNvSpPr>
          <p:nvPr>
            <p:ph type="title" idx="8"/>
          </p:nvPr>
        </p:nvSpPr>
        <p:spPr>
          <a:xfrm>
            <a:off x="960000" y="780288"/>
            <a:ext cx="102720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93043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35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35"/>
          <p:cNvSpPr/>
          <p:nvPr/>
        </p:nvSpPr>
        <p:spPr>
          <a:xfrm>
            <a:off x="7699867" y="80917"/>
            <a:ext cx="5154077" cy="4042568"/>
          </a:xfrm>
          <a:custGeom>
            <a:avLst/>
            <a:gdLst/>
            <a:ahLst/>
            <a:cxnLst/>
            <a:rect l="l" t="t" r="r" b="b"/>
            <a:pathLst>
              <a:path w="38515" h="30209" extrusionOk="0">
                <a:moveTo>
                  <a:pt x="20908" y="734"/>
                </a:moveTo>
                <a:cubicBezTo>
                  <a:pt x="20936" y="734"/>
                  <a:pt x="20964" y="737"/>
                  <a:pt x="20992" y="742"/>
                </a:cubicBezTo>
                <a:cubicBezTo>
                  <a:pt x="21236" y="742"/>
                  <a:pt x="21399" y="959"/>
                  <a:pt x="21372" y="1203"/>
                </a:cubicBezTo>
                <a:lnTo>
                  <a:pt x="21399" y="1203"/>
                </a:lnTo>
                <a:cubicBezTo>
                  <a:pt x="21426" y="1475"/>
                  <a:pt x="21182" y="1719"/>
                  <a:pt x="20911" y="1719"/>
                </a:cubicBezTo>
                <a:cubicBezTo>
                  <a:pt x="20639" y="1692"/>
                  <a:pt x="20422" y="1448"/>
                  <a:pt x="20450" y="1176"/>
                </a:cubicBezTo>
                <a:cubicBezTo>
                  <a:pt x="20474" y="933"/>
                  <a:pt x="20672" y="734"/>
                  <a:pt x="20908" y="734"/>
                </a:cubicBezTo>
                <a:close/>
                <a:moveTo>
                  <a:pt x="15893" y="959"/>
                </a:moveTo>
                <a:cubicBezTo>
                  <a:pt x="16137" y="959"/>
                  <a:pt x="16300" y="1149"/>
                  <a:pt x="16300" y="1366"/>
                </a:cubicBezTo>
                <a:cubicBezTo>
                  <a:pt x="16300" y="1606"/>
                  <a:pt x="16116" y="1793"/>
                  <a:pt x="15879" y="1826"/>
                </a:cubicBezTo>
                <a:lnTo>
                  <a:pt x="15879" y="1826"/>
                </a:lnTo>
                <a:cubicBezTo>
                  <a:pt x="15615" y="1792"/>
                  <a:pt x="15432" y="1551"/>
                  <a:pt x="15459" y="1285"/>
                </a:cubicBezTo>
                <a:cubicBezTo>
                  <a:pt x="15513" y="1095"/>
                  <a:pt x="15703" y="959"/>
                  <a:pt x="15893" y="959"/>
                </a:cubicBezTo>
                <a:close/>
                <a:moveTo>
                  <a:pt x="6047" y="1393"/>
                </a:moveTo>
                <a:cubicBezTo>
                  <a:pt x="6318" y="1420"/>
                  <a:pt x="6535" y="1665"/>
                  <a:pt x="6562" y="1936"/>
                </a:cubicBezTo>
                <a:cubicBezTo>
                  <a:pt x="6535" y="2234"/>
                  <a:pt x="6318" y="2451"/>
                  <a:pt x="6020" y="2478"/>
                </a:cubicBezTo>
                <a:cubicBezTo>
                  <a:pt x="5721" y="2451"/>
                  <a:pt x="5504" y="2180"/>
                  <a:pt x="5559" y="1909"/>
                </a:cubicBezTo>
                <a:cubicBezTo>
                  <a:pt x="5531" y="1610"/>
                  <a:pt x="5748" y="1393"/>
                  <a:pt x="6047" y="1393"/>
                </a:cubicBezTo>
                <a:close/>
                <a:moveTo>
                  <a:pt x="12855" y="5625"/>
                </a:moveTo>
                <a:cubicBezTo>
                  <a:pt x="13153" y="5625"/>
                  <a:pt x="13397" y="5869"/>
                  <a:pt x="13370" y="6167"/>
                </a:cubicBezTo>
                <a:cubicBezTo>
                  <a:pt x="13395" y="6413"/>
                  <a:pt x="13197" y="6636"/>
                  <a:pt x="12938" y="6636"/>
                </a:cubicBezTo>
                <a:cubicBezTo>
                  <a:pt x="12911" y="6636"/>
                  <a:pt x="12883" y="6633"/>
                  <a:pt x="12855" y="6628"/>
                </a:cubicBezTo>
                <a:cubicBezTo>
                  <a:pt x="12258" y="6574"/>
                  <a:pt x="12258" y="5679"/>
                  <a:pt x="12855" y="5625"/>
                </a:cubicBezTo>
                <a:close/>
                <a:moveTo>
                  <a:pt x="23623" y="5896"/>
                </a:moveTo>
                <a:cubicBezTo>
                  <a:pt x="23867" y="5923"/>
                  <a:pt x="24057" y="6059"/>
                  <a:pt x="24138" y="6276"/>
                </a:cubicBezTo>
                <a:cubicBezTo>
                  <a:pt x="24193" y="6438"/>
                  <a:pt x="24138" y="6601"/>
                  <a:pt x="24030" y="6710"/>
                </a:cubicBezTo>
                <a:cubicBezTo>
                  <a:pt x="23911" y="6829"/>
                  <a:pt x="23748" y="6904"/>
                  <a:pt x="23584" y="6904"/>
                </a:cubicBezTo>
                <a:cubicBezTo>
                  <a:pt x="23524" y="6904"/>
                  <a:pt x="23464" y="6894"/>
                  <a:pt x="23406" y="6872"/>
                </a:cubicBezTo>
                <a:cubicBezTo>
                  <a:pt x="23081" y="6764"/>
                  <a:pt x="22945" y="6628"/>
                  <a:pt x="22945" y="6330"/>
                </a:cubicBezTo>
                <a:cubicBezTo>
                  <a:pt x="22918" y="6113"/>
                  <a:pt x="23108" y="5923"/>
                  <a:pt x="23325" y="5923"/>
                </a:cubicBezTo>
                <a:lnTo>
                  <a:pt x="23460" y="5923"/>
                </a:lnTo>
                <a:lnTo>
                  <a:pt x="23623" y="5896"/>
                </a:lnTo>
                <a:close/>
                <a:moveTo>
                  <a:pt x="1477" y="6925"/>
                </a:moveTo>
                <a:cubicBezTo>
                  <a:pt x="1784" y="6925"/>
                  <a:pt x="2031" y="7212"/>
                  <a:pt x="2005" y="7523"/>
                </a:cubicBezTo>
                <a:lnTo>
                  <a:pt x="2005" y="7496"/>
                </a:lnTo>
                <a:cubicBezTo>
                  <a:pt x="1978" y="7822"/>
                  <a:pt x="1707" y="8093"/>
                  <a:pt x="1381" y="8120"/>
                </a:cubicBezTo>
                <a:cubicBezTo>
                  <a:pt x="1366" y="8121"/>
                  <a:pt x="1351" y="8122"/>
                  <a:pt x="1336" y="8122"/>
                </a:cubicBezTo>
                <a:cubicBezTo>
                  <a:pt x="1056" y="8122"/>
                  <a:pt x="810" y="7888"/>
                  <a:pt x="785" y="7605"/>
                </a:cubicBezTo>
                <a:cubicBezTo>
                  <a:pt x="785" y="7225"/>
                  <a:pt x="1056" y="6954"/>
                  <a:pt x="1436" y="6927"/>
                </a:cubicBezTo>
                <a:cubicBezTo>
                  <a:pt x="1450" y="6925"/>
                  <a:pt x="1463" y="6925"/>
                  <a:pt x="1477" y="6925"/>
                </a:cubicBezTo>
                <a:close/>
                <a:moveTo>
                  <a:pt x="32004" y="9476"/>
                </a:moveTo>
                <a:cubicBezTo>
                  <a:pt x="32276" y="9503"/>
                  <a:pt x="32465" y="9747"/>
                  <a:pt x="32465" y="10019"/>
                </a:cubicBezTo>
                <a:lnTo>
                  <a:pt x="32438" y="10019"/>
                </a:lnTo>
                <a:cubicBezTo>
                  <a:pt x="32438" y="10290"/>
                  <a:pt x="32221" y="10534"/>
                  <a:pt x="31923" y="10561"/>
                </a:cubicBezTo>
                <a:cubicBezTo>
                  <a:pt x="31652" y="10534"/>
                  <a:pt x="31462" y="10290"/>
                  <a:pt x="31462" y="10019"/>
                </a:cubicBezTo>
                <a:cubicBezTo>
                  <a:pt x="31462" y="9720"/>
                  <a:pt x="31706" y="9476"/>
                  <a:pt x="32004" y="9476"/>
                </a:cubicBezTo>
                <a:close/>
                <a:moveTo>
                  <a:pt x="18118" y="1498"/>
                </a:moveTo>
                <a:cubicBezTo>
                  <a:pt x="18671" y="1498"/>
                  <a:pt x="19235" y="1513"/>
                  <a:pt x="19799" y="1529"/>
                </a:cubicBezTo>
                <a:cubicBezTo>
                  <a:pt x="19982" y="2052"/>
                  <a:pt x="20467" y="2398"/>
                  <a:pt x="21012" y="2398"/>
                </a:cubicBezTo>
                <a:cubicBezTo>
                  <a:pt x="21032" y="2398"/>
                  <a:pt x="21053" y="2398"/>
                  <a:pt x="21073" y="2397"/>
                </a:cubicBezTo>
                <a:cubicBezTo>
                  <a:pt x="21670" y="3400"/>
                  <a:pt x="22185" y="4431"/>
                  <a:pt x="22728" y="5489"/>
                </a:cubicBezTo>
                <a:cubicBezTo>
                  <a:pt x="22375" y="5842"/>
                  <a:pt x="22267" y="6384"/>
                  <a:pt x="22457" y="6872"/>
                </a:cubicBezTo>
                <a:cubicBezTo>
                  <a:pt x="22511" y="6954"/>
                  <a:pt x="22511" y="7062"/>
                  <a:pt x="22457" y="7171"/>
                </a:cubicBezTo>
                <a:cubicBezTo>
                  <a:pt x="21914" y="8174"/>
                  <a:pt x="21372" y="9205"/>
                  <a:pt x="20721" y="10181"/>
                </a:cubicBezTo>
                <a:cubicBezTo>
                  <a:pt x="20639" y="10164"/>
                  <a:pt x="20558" y="10156"/>
                  <a:pt x="20478" y="10156"/>
                </a:cubicBezTo>
                <a:cubicBezTo>
                  <a:pt x="20057" y="10156"/>
                  <a:pt x="19683" y="10390"/>
                  <a:pt x="19500" y="10778"/>
                </a:cubicBezTo>
                <a:lnTo>
                  <a:pt x="16869" y="10724"/>
                </a:lnTo>
                <a:cubicBezTo>
                  <a:pt x="16476" y="10173"/>
                  <a:pt x="16368" y="10022"/>
                  <a:pt x="15996" y="10022"/>
                </a:cubicBezTo>
                <a:cubicBezTo>
                  <a:pt x="15855" y="10022"/>
                  <a:pt x="15677" y="10043"/>
                  <a:pt x="15432" y="10073"/>
                </a:cubicBezTo>
                <a:cubicBezTo>
                  <a:pt x="14808" y="9151"/>
                  <a:pt x="14184" y="8201"/>
                  <a:pt x="13614" y="7171"/>
                </a:cubicBezTo>
                <a:cubicBezTo>
                  <a:pt x="13804" y="6899"/>
                  <a:pt x="14075" y="6628"/>
                  <a:pt x="14021" y="6248"/>
                </a:cubicBezTo>
                <a:cubicBezTo>
                  <a:pt x="13940" y="5923"/>
                  <a:pt x="13804" y="5598"/>
                  <a:pt x="13614" y="5353"/>
                </a:cubicBezTo>
                <a:cubicBezTo>
                  <a:pt x="13750" y="4865"/>
                  <a:pt x="14971" y="3021"/>
                  <a:pt x="15486" y="2478"/>
                </a:cubicBezTo>
                <a:cubicBezTo>
                  <a:pt x="15639" y="2508"/>
                  <a:pt x="15773" y="2526"/>
                  <a:pt x="15894" y="2526"/>
                </a:cubicBezTo>
                <a:cubicBezTo>
                  <a:pt x="16327" y="2526"/>
                  <a:pt x="16584" y="2293"/>
                  <a:pt x="16923" y="1529"/>
                </a:cubicBezTo>
                <a:cubicBezTo>
                  <a:pt x="17313" y="1506"/>
                  <a:pt x="17713" y="1498"/>
                  <a:pt x="18118" y="1498"/>
                </a:cubicBezTo>
                <a:close/>
                <a:moveTo>
                  <a:pt x="15939" y="10420"/>
                </a:moveTo>
                <a:cubicBezTo>
                  <a:pt x="15960" y="10420"/>
                  <a:pt x="15981" y="10422"/>
                  <a:pt x="16001" y="10426"/>
                </a:cubicBezTo>
                <a:cubicBezTo>
                  <a:pt x="16137" y="10426"/>
                  <a:pt x="16272" y="10561"/>
                  <a:pt x="16300" y="10724"/>
                </a:cubicBezTo>
                <a:cubicBezTo>
                  <a:pt x="16300" y="10832"/>
                  <a:pt x="16300" y="10914"/>
                  <a:pt x="16272" y="11022"/>
                </a:cubicBezTo>
                <a:cubicBezTo>
                  <a:pt x="16223" y="11196"/>
                  <a:pt x="16060" y="11324"/>
                  <a:pt x="15887" y="11324"/>
                </a:cubicBezTo>
                <a:cubicBezTo>
                  <a:pt x="15871" y="11324"/>
                  <a:pt x="15855" y="11323"/>
                  <a:pt x="15838" y="11321"/>
                </a:cubicBezTo>
                <a:cubicBezTo>
                  <a:pt x="15649" y="11294"/>
                  <a:pt x="15540" y="11131"/>
                  <a:pt x="15540" y="10860"/>
                </a:cubicBezTo>
                <a:lnTo>
                  <a:pt x="15567" y="10860"/>
                </a:lnTo>
                <a:cubicBezTo>
                  <a:pt x="15567" y="10778"/>
                  <a:pt x="15594" y="10697"/>
                  <a:pt x="15622" y="10643"/>
                </a:cubicBezTo>
                <a:cubicBezTo>
                  <a:pt x="15669" y="10500"/>
                  <a:pt x="15799" y="10420"/>
                  <a:pt x="15939" y="10420"/>
                </a:cubicBezTo>
                <a:close/>
                <a:moveTo>
                  <a:pt x="20562" y="10613"/>
                </a:moveTo>
                <a:cubicBezTo>
                  <a:pt x="20579" y="10613"/>
                  <a:pt x="20595" y="10614"/>
                  <a:pt x="20612" y="10615"/>
                </a:cubicBezTo>
                <a:cubicBezTo>
                  <a:pt x="20856" y="10643"/>
                  <a:pt x="21046" y="10860"/>
                  <a:pt x="21046" y="11104"/>
                </a:cubicBezTo>
                <a:cubicBezTo>
                  <a:pt x="21019" y="11402"/>
                  <a:pt x="20775" y="11619"/>
                  <a:pt x="20477" y="11619"/>
                </a:cubicBezTo>
                <a:cubicBezTo>
                  <a:pt x="20205" y="11619"/>
                  <a:pt x="19988" y="11375"/>
                  <a:pt x="20043" y="11104"/>
                </a:cubicBezTo>
                <a:cubicBezTo>
                  <a:pt x="20043" y="10822"/>
                  <a:pt x="20284" y="10613"/>
                  <a:pt x="20562" y="10613"/>
                </a:cubicBezTo>
                <a:close/>
                <a:moveTo>
                  <a:pt x="37456" y="12189"/>
                </a:moveTo>
                <a:cubicBezTo>
                  <a:pt x="37673" y="12216"/>
                  <a:pt x="37809" y="12406"/>
                  <a:pt x="37782" y="12595"/>
                </a:cubicBezTo>
                <a:cubicBezTo>
                  <a:pt x="37782" y="12812"/>
                  <a:pt x="37592" y="12975"/>
                  <a:pt x="37375" y="12975"/>
                </a:cubicBezTo>
                <a:cubicBezTo>
                  <a:pt x="37212" y="12921"/>
                  <a:pt x="37104" y="12758"/>
                  <a:pt x="37131" y="12568"/>
                </a:cubicBezTo>
                <a:cubicBezTo>
                  <a:pt x="37131" y="12351"/>
                  <a:pt x="37266" y="12216"/>
                  <a:pt x="37456" y="12216"/>
                </a:cubicBezTo>
                <a:lnTo>
                  <a:pt x="37456" y="12189"/>
                </a:lnTo>
                <a:close/>
                <a:moveTo>
                  <a:pt x="26606" y="14663"/>
                </a:moveTo>
                <a:cubicBezTo>
                  <a:pt x="26711" y="14663"/>
                  <a:pt x="26811" y="14719"/>
                  <a:pt x="26851" y="14820"/>
                </a:cubicBezTo>
                <a:cubicBezTo>
                  <a:pt x="27014" y="15118"/>
                  <a:pt x="26959" y="15498"/>
                  <a:pt x="26688" y="15715"/>
                </a:cubicBezTo>
                <a:cubicBezTo>
                  <a:pt x="26552" y="15823"/>
                  <a:pt x="26390" y="15932"/>
                  <a:pt x="26200" y="16013"/>
                </a:cubicBezTo>
                <a:lnTo>
                  <a:pt x="26200" y="15986"/>
                </a:lnTo>
                <a:cubicBezTo>
                  <a:pt x="25983" y="15823"/>
                  <a:pt x="25901" y="15525"/>
                  <a:pt x="26010" y="15281"/>
                </a:cubicBezTo>
                <a:cubicBezTo>
                  <a:pt x="26091" y="15009"/>
                  <a:pt x="26254" y="14792"/>
                  <a:pt x="26498" y="14684"/>
                </a:cubicBezTo>
                <a:cubicBezTo>
                  <a:pt x="26533" y="14670"/>
                  <a:pt x="26570" y="14663"/>
                  <a:pt x="26606" y="14663"/>
                </a:cubicBezTo>
                <a:close/>
                <a:moveTo>
                  <a:pt x="21313" y="15170"/>
                </a:moveTo>
                <a:cubicBezTo>
                  <a:pt x="21586" y="15170"/>
                  <a:pt x="21779" y="15379"/>
                  <a:pt x="21779" y="15660"/>
                </a:cubicBezTo>
                <a:cubicBezTo>
                  <a:pt x="21779" y="15891"/>
                  <a:pt x="21586" y="16097"/>
                  <a:pt x="21359" y="16097"/>
                </a:cubicBezTo>
                <a:cubicBezTo>
                  <a:pt x="21345" y="16097"/>
                  <a:pt x="21331" y="16096"/>
                  <a:pt x="21318" y="16094"/>
                </a:cubicBezTo>
                <a:cubicBezTo>
                  <a:pt x="21046" y="16094"/>
                  <a:pt x="20856" y="15877"/>
                  <a:pt x="20884" y="15633"/>
                </a:cubicBezTo>
                <a:cubicBezTo>
                  <a:pt x="20884" y="15389"/>
                  <a:pt x="21046" y="15199"/>
                  <a:pt x="21263" y="15172"/>
                </a:cubicBezTo>
                <a:cubicBezTo>
                  <a:pt x="21280" y="15171"/>
                  <a:pt x="21297" y="15170"/>
                  <a:pt x="21313" y="15170"/>
                </a:cubicBezTo>
                <a:close/>
                <a:moveTo>
                  <a:pt x="29102" y="20271"/>
                </a:moveTo>
                <a:cubicBezTo>
                  <a:pt x="29319" y="20271"/>
                  <a:pt x="29428" y="20407"/>
                  <a:pt x="29428" y="20624"/>
                </a:cubicBezTo>
                <a:cubicBezTo>
                  <a:pt x="29428" y="20841"/>
                  <a:pt x="29292" y="20950"/>
                  <a:pt x="28994" y="20950"/>
                </a:cubicBezTo>
                <a:cubicBezTo>
                  <a:pt x="28912" y="20922"/>
                  <a:pt x="28831" y="20895"/>
                  <a:pt x="28749" y="20841"/>
                </a:cubicBezTo>
                <a:cubicBezTo>
                  <a:pt x="28668" y="20760"/>
                  <a:pt x="28641" y="20651"/>
                  <a:pt x="28641" y="20543"/>
                </a:cubicBezTo>
                <a:cubicBezTo>
                  <a:pt x="28641" y="20407"/>
                  <a:pt x="28749" y="20326"/>
                  <a:pt x="28885" y="20299"/>
                </a:cubicBezTo>
                <a:cubicBezTo>
                  <a:pt x="28966" y="20299"/>
                  <a:pt x="29021" y="20271"/>
                  <a:pt x="29102" y="20271"/>
                </a:cubicBezTo>
                <a:close/>
                <a:moveTo>
                  <a:pt x="18117" y="20244"/>
                </a:moveTo>
                <a:cubicBezTo>
                  <a:pt x="18253" y="20244"/>
                  <a:pt x="18334" y="20353"/>
                  <a:pt x="18388" y="20543"/>
                </a:cubicBezTo>
                <a:lnTo>
                  <a:pt x="18388" y="20651"/>
                </a:lnTo>
                <a:cubicBezTo>
                  <a:pt x="18388" y="20895"/>
                  <a:pt x="18307" y="21031"/>
                  <a:pt x="18117" y="21058"/>
                </a:cubicBezTo>
                <a:cubicBezTo>
                  <a:pt x="18088" y="21068"/>
                  <a:pt x="18059" y="21072"/>
                  <a:pt x="18031" y="21072"/>
                </a:cubicBezTo>
                <a:cubicBezTo>
                  <a:pt x="17902" y="21072"/>
                  <a:pt x="17791" y="20975"/>
                  <a:pt x="17791" y="20841"/>
                </a:cubicBezTo>
                <a:cubicBezTo>
                  <a:pt x="17764" y="20733"/>
                  <a:pt x="17764" y="20624"/>
                  <a:pt x="17791" y="20516"/>
                </a:cubicBezTo>
                <a:cubicBezTo>
                  <a:pt x="17819" y="20353"/>
                  <a:pt x="17954" y="20244"/>
                  <a:pt x="18117" y="20244"/>
                </a:cubicBezTo>
                <a:close/>
                <a:moveTo>
                  <a:pt x="24234" y="15849"/>
                </a:moveTo>
                <a:cubicBezTo>
                  <a:pt x="24567" y="15849"/>
                  <a:pt x="24897" y="15858"/>
                  <a:pt x="25223" y="15877"/>
                </a:cubicBezTo>
                <a:cubicBezTo>
                  <a:pt x="25495" y="16366"/>
                  <a:pt x="26010" y="16664"/>
                  <a:pt x="26552" y="16691"/>
                </a:cubicBezTo>
                <a:cubicBezTo>
                  <a:pt x="27176" y="17668"/>
                  <a:pt x="27692" y="18807"/>
                  <a:pt x="28288" y="19919"/>
                </a:cubicBezTo>
                <a:cubicBezTo>
                  <a:pt x="28180" y="20109"/>
                  <a:pt x="28098" y="20326"/>
                  <a:pt x="28044" y="20570"/>
                </a:cubicBezTo>
                <a:cubicBezTo>
                  <a:pt x="28044" y="20814"/>
                  <a:pt x="28071" y="21058"/>
                  <a:pt x="28098" y="21302"/>
                </a:cubicBezTo>
                <a:cubicBezTo>
                  <a:pt x="27556" y="22387"/>
                  <a:pt x="26959" y="23445"/>
                  <a:pt x="26281" y="24449"/>
                </a:cubicBezTo>
                <a:cubicBezTo>
                  <a:pt x="26053" y="24398"/>
                  <a:pt x="25889" y="24366"/>
                  <a:pt x="25760" y="24366"/>
                </a:cubicBezTo>
                <a:cubicBezTo>
                  <a:pt x="25475" y="24366"/>
                  <a:pt x="25366" y="24524"/>
                  <a:pt x="25142" y="24991"/>
                </a:cubicBezTo>
                <a:lnTo>
                  <a:pt x="25061" y="25181"/>
                </a:lnTo>
                <a:cubicBezTo>
                  <a:pt x="24898" y="25185"/>
                  <a:pt x="24735" y="25188"/>
                  <a:pt x="24572" y="25188"/>
                </a:cubicBezTo>
                <a:cubicBezTo>
                  <a:pt x="23759" y="25188"/>
                  <a:pt x="22945" y="25131"/>
                  <a:pt x="22131" y="25018"/>
                </a:cubicBezTo>
                <a:cubicBezTo>
                  <a:pt x="22050" y="24855"/>
                  <a:pt x="21996" y="24666"/>
                  <a:pt x="21914" y="24503"/>
                </a:cubicBezTo>
                <a:cubicBezTo>
                  <a:pt x="21850" y="24267"/>
                  <a:pt x="21634" y="24116"/>
                  <a:pt x="21399" y="24116"/>
                </a:cubicBezTo>
                <a:cubicBezTo>
                  <a:pt x="21336" y="24116"/>
                  <a:pt x="21272" y="24127"/>
                  <a:pt x="21209" y="24150"/>
                </a:cubicBezTo>
                <a:cubicBezTo>
                  <a:pt x="21101" y="24204"/>
                  <a:pt x="20992" y="24204"/>
                  <a:pt x="20856" y="24232"/>
                </a:cubicBezTo>
                <a:cubicBezTo>
                  <a:pt x="20775" y="24150"/>
                  <a:pt x="20721" y="24069"/>
                  <a:pt x="20639" y="23960"/>
                </a:cubicBezTo>
                <a:cubicBezTo>
                  <a:pt x="20151" y="23201"/>
                  <a:pt x="19663" y="22414"/>
                  <a:pt x="19202" y="21655"/>
                </a:cubicBezTo>
                <a:cubicBezTo>
                  <a:pt x="19012" y="21438"/>
                  <a:pt x="18958" y="21139"/>
                  <a:pt x="19066" y="20868"/>
                </a:cubicBezTo>
                <a:cubicBezTo>
                  <a:pt x="19120" y="20543"/>
                  <a:pt x="19093" y="20217"/>
                  <a:pt x="18931" y="19946"/>
                </a:cubicBezTo>
                <a:cubicBezTo>
                  <a:pt x="19554" y="18861"/>
                  <a:pt x="20233" y="17803"/>
                  <a:pt x="20992" y="16800"/>
                </a:cubicBezTo>
                <a:cubicBezTo>
                  <a:pt x="21064" y="16812"/>
                  <a:pt x="21135" y="16818"/>
                  <a:pt x="21205" y="16818"/>
                </a:cubicBezTo>
                <a:cubicBezTo>
                  <a:pt x="21747" y="16818"/>
                  <a:pt x="22234" y="16460"/>
                  <a:pt x="22402" y="15932"/>
                </a:cubicBezTo>
                <a:cubicBezTo>
                  <a:pt x="23016" y="15879"/>
                  <a:pt x="23629" y="15849"/>
                  <a:pt x="24234" y="15849"/>
                </a:cubicBezTo>
                <a:close/>
                <a:moveTo>
                  <a:pt x="21290" y="24855"/>
                </a:moveTo>
                <a:cubicBezTo>
                  <a:pt x="21345" y="24910"/>
                  <a:pt x="21426" y="24937"/>
                  <a:pt x="21480" y="25018"/>
                </a:cubicBezTo>
                <a:cubicBezTo>
                  <a:pt x="21507" y="25072"/>
                  <a:pt x="21480" y="25181"/>
                  <a:pt x="21480" y="25262"/>
                </a:cubicBezTo>
                <a:cubicBezTo>
                  <a:pt x="21480" y="25262"/>
                  <a:pt x="21453" y="25289"/>
                  <a:pt x="21453" y="25289"/>
                </a:cubicBezTo>
                <a:cubicBezTo>
                  <a:pt x="21374" y="25409"/>
                  <a:pt x="21265" y="25484"/>
                  <a:pt x="21138" y="25484"/>
                </a:cubicBezTo>
                <a:cubicBezTo>
                  <a:pt x="21092" y="25484"/>
                  <a:pt x="21043" y="25474"/>
                  <a:pt x="20992" y="25452"/>
                </a:cubicBezTo>
                <a:cubicBezTo>
                  <a:pt x="20884" y="25425"/>
                  <a:pt x="20829" y="25344"/>
                  <a:pt x="20829" y="25235"/>
                </a:cubicBezTo>
                <a:cubicBezTo>
                  <a:pt x="20884" y="25018"/>
                  <a:pt x="21073" y="24855"/>
                  <a:pt x="21290" y="24855"/>
                </a:cubicBezTo>
                <a:close/>
                <a:moveTo>
                  <a:pt x="25929" y="24937"/>
                </a:moveTo>
                <a:cubicBezTo>
                  <a:pt x="26118" y="24964"/>
                  <a:pt x="26254" y="25100"/>
                  <a:pt x="26254" y="25289"/>
                </a:cubicBezTo>
                <a:cubicBezTo>
                  <a:pt x="26281" y="25452"/>
                  <a:pt x="26146" y="25642"/>
                  <a:pt x="25956" y="25669"/>
                </a:cubicBezTo>
                <a:cubicBezTo>
                  <a:pt x="25766" y="25669"/>
                  <a:pt x="25657" y="25534"/>
                  <a:pt x="25657" y="25344"/>
                </a:cubicBezTo>
                <a:cubicBezTo>
                  <a:pt x="25657" y="25127"/>
                  <a:pt x="25766" y="24937"/>
                  <a:pt x="25929" y="24937"/>
                </a:cubicBezTo>
                <a:close/>
                <a:moveTo>
                  <a:pt x="32098" y="28660"/>
                </a:moveTo>
                <a:cubicBezTo>
                  <a:pt x="32160" y="28660"/>
                  <a:pt x="32222" y="28675"/>
                  <a:pt x="32276" y="28707"/>
                </a:cubicBezTo>
                <a:cubicBezTo>
                  <a:pt x="32438" y="28788"/>
                  <a:pt x="32547" y="28978"/>
                  <a:pt x="32493" y="29168"/>
                </a:cubicBezTo>
                <a:lnTo>
                  <a:pt x="32520" y="29141"/>
                </a:lnTo>
                <a:lnTo>
                  <a:pt x="32520" y="29141"/>
                </a:lnTo>
                <a:cubicBezTo>
                  <a:pt x="32493" y="29249"/>
                  <a:pt x="32438" y="29331"/>
                  <a:pt x="32384" y="29412"/>
                </a:cubicBezTo>
                <a:cubicBezTo>
                  <a:pt x="32328" y="29511"/>
                  <a:pt x="32235" y="29558"/>
                  <a:pt x="32140" y="29558"/>
                </a:cubicBezTo>
                <a:cubicBezTo>
                  <a:pt x="32051" y="29558"/>
                  <a:pt x="31961" y="29518"/>
                  <a:pt x="31896" y="29439"/>
                </a:cubicBezTo>
                <a:cubicBezTo>
                  <a:pt x="31842" y="29358"/>
                  <a:pt x="31787" y="29277"/>
                  <a:pt x="31760" y="29195"/>
                </a:cubicBezTo>
                <a:cubicBezTo>
                  <a:pt x="31679" y="29032"/>
                  <a:pt x="31706" y="28870"/>
                  <a:pt x="31842" y="28761"/>
                </a:cubicBezTo>
                <a:cubicBezTo>
                  <a:pt x="31907" y="28696"/>
                  <a:pt x="32003" y="28660"/>
                  <a:pt x="32098" y="28660"/>
                </a:cubicBezTo>
                <a:close/>
                <a:moveTo>
                  <a:pt x="20925" y="0"/>
                </a:moveTo>
                <a:cubicBezTo>
                  <a:pt x="20659" y="0"/>
                  <a:pt x="20397" y="124"/>
                  <a:pt x="20233" y="363"/>
                </a:cubicBezTo>
                <a:cubicBezTo>
                  <a:pt x="20097" y="471"/>
                  <a:pt x="19988" y="634"/>
                  <a:pt x="19880" y="742"/>
                </a:cubicBezTo>
                <a:lnTo>
                  <a:pt x="16761" y="797"/>
                </a:lnTo>
                <a:cubicBezTo>
                  <a:pt x="16679" y="661"/>
                  <a:pt x="16571" y="552"/>
                  <a:pt x="16462" y="444"/>
                </a:cubicBezTo>
                <a:cubicBezTo>
                  <a:pt x="16285" y="311"/>
                  <a:pt x="16068" y="243"/>
                  <a:pt x="15850" y="243"/>
                </a:cubicBezTo>
                <a:cubicBezTo>
                  <a:pt x="15667" y="243"/>
                  <a:pt x="15484" y="291"/>
                  <a:pt x="15323" y="390"/>
                </a:cubicBezTo>
                <a:cubicBezTo>
                  <a:pt x="14998" y="552"/>
                  <a:pt x="14808" y="905"/>
                  <a:pt x="14889" y="1258"/>
                </a:cubicBezTo>
                <a:cubicBezTo>
                  <a:pt x="14889" y="1448"/>
                  <a:pt x="14916" y="1610"/>
                  <a:pt x="14943" y="1773"/>
                </a:cubicBezTo>
                <a:cubicBezTo>
                  <a:pt x="14943" y="1773"/>
                  <a:pt x="14916" y="1800"/>
                  <a:pt x="14916" y="1827"/>
                </a:cubicBezTo>
                <a:cubicBezTo>
                  <a:pt x="14211" y="2858"/>
                  <a:pt x="13533" y="3916"/>
                  <a:pt x="12828" y="4947"/>
                </a:cubicBezTo>
                <a:cubicBezTo>
                  <a:pt x="12773" y="5001"/>
                  <a:pt x="12719" y="5082"/>
                  <a:pt x="12638" y="5109"/>
                </a:cubicBezTo>
                <a:cubicBezTo>
                  <a:pt x="12394" y="5272"/>
                  <a:pt x="12150" y="5381"/>
                  <a:pt x="11878" y="5543"/>
                </a:cubicBezTo>
                <a:cubicBezTo>
                  <a:pt x="10251" y="4513"/>
                  <a:pt x="8705" y="3400"/>
                  <a:pt x="7186" y="2207"/>
                </a:cubicBezTo>
                <a:cubicBezTo>
                  <a:pt x="7186" y="2099"/>
                  <a:pt x="7186" y="2017"/>
                  <a:pt x="7186" y="1936"/>
                </a:cubicBezTo>
                <a:cubicBezTo>
                  <a:pt x="7186" y="1280"/>
                  <a:pt x="6680" y="786"/>
                  <a:pt x="6070" y="786"/>
                </a:cubicBezTo>
                <a:cubicBezTo>
                  <a:pt x="5974" y="786"/>
                  <a:pt x="5875" y="798"/>
                  <a:pt x="5776" y="824"/>
                </a:cubicBezTo>
                <a:cubicBezTo>
                  <a:pt x="5287" y="851"/>
                  <a:pt x="4908" y="1258"/>
                  <a:pt x="4962" y="1746"/>
                </a:cubicBezTo>
                <a:cubicBezTo>
                  <a:pt x="4962" y="2017"/>
                  <a:pt x="4962" y="2288"/>
                  <a:pt x="4989" y="2560"/>
                </a:cubicBezTo>
                <a:cubicBezTo>
                  <a:pt x="4962" y="2614"/>
                  <a:pt x="4908" y="2695"/>
                  <a:pt x="4853" y="2750"/>
                </a:cubicBezTo>
                <a:cubicBezTo>
                  <a:pt x="4067" y="3753"/>
                  <a:pt x="3280" y="4757"/>
                  <a:pt x="2494" y="5787"/>
                </a:cubicBezTo>
                <a:cubicBezTo>
                  <a:pt x="2165" y="6181"/>
                  <a:pt x="2137" y="6293"/>
                  <a:pt x="1740" y="6293"/>
                </a:cubicBezTo>
                <a:cubicBezTo>
                  <a:pt x="1645" y="6293"/>
                  <a:pt x="1529" y="6286"/>
                  <a:pt x="1381" y="6276"/>
                </a:cubicBezTo>
                <a:cubicBezTo>
                  <a:pt x="1352" y="6273"/>
                  <a:pt x="1322" y="6272"/>
                  <a:pt x="1293" y="6272"/>
                </a:cubicBezTo>
                <a:cubicBezTo>
                  <a:pt x="574" y="6272"/>
                  <a:pt x="0" y="6902"/>
                  <a:pt x="52" y="7632"/>
                </a:cubicBezTo>
                <a:cubicBezTo>
                  <a:pt x="161" y="8201"/>
                  <a:pt x="622" y="8635"/>
                  <a:pt x="1192" y="8717"/>
                </a:cubicBezTo>
                <a:cubicBezTo>
                  <a:pt x="1707" y="8717"/>
                  <a:pt x="2195" y="8473"/>
                  <a:pt x="2494" y="8039"/>
                </a:cubicBezTo>
                <a:cubicBezTo>
                  <a:pt x="2521" y="7930"/>
                  <a:pt x="2548" y="7795"/>
                  <a:pt x="2575" y="7686"/>
                </a:cubicBezTo>
                <a:cubicBezTo>
                  <a:pt x="2602" y="7578"/>
                  <a:pt x="2602" y="7442"/>
                  <a:pt x="2575" y="7333"/>
                </a:cubicBezTo>
                <a:cubicBezTo>
                  <a:pt x="2521" y="7035"/>
                  <a:pt x="2602" y="6764"/>
                  <a:pt x="2792" y="6547"/>
                </a:cubicBezTo>
                <a:cubicBezTo>
                  <a:pt x="3687" y="5462"/>
                  <a:pt x="4528" y="4350"/>
                  <a:pt x="5396" y="3238"/>
                </a:cubicBezTo>
                <a:cubicBezTo>
                  <a:pt x="5450" y="3184"/>
                  <a:pt x="5504" y="3102"/>
                  <a:pt x="5559" y="3048"/>
                </a:cubicBezTo>
                <a:cubicBezTo>
                  <a:pt x="5687" y="3091"/>
                  <a:pt x="5807" y="3109"/>
                  <a:pt x="5923" y="3109"/>
                </a:cubicBezTo>
                <a:cubicBezTo>
                  <a:pt x="6248" y="3109"/>
                  <a:pt x="6533" y="2964"/>
                  <a:pt x="6833" y="2804"/>
                </a:cubicBezTo>
                <a:cubicBezTo>
                  <a:pt x="8407" y="4024"/>
                  <a:pt x="10034" y="5191"/>
                  <a:pt x="11716" y="6248"/>
                </a:cubicBezTo>
                <a:cubicBezTo>
                  <a:pt x="11743" y="6655"/>
                  <a:pt x="12041" y="7035"/>
                  <a:pt x="12448" y="7144"/>
                </a:cubicBezTo>
                <a:cubicBezTo>
                  <a:pt x="12746" y="7225"/>
                  <a:pt x="12963" y="7415"/>
                  <a:pt x="13072" y="7713"/>
                </a:cubicBezTo>
                <a:cubicBezTo>
                  <a:pt x="13262" y="8012"/>
                  <a:pt x="13452" y="8337"/>
                  <a:pt x="13669" y="8635"/>
                </a:cubicBezTo>
                <a:cubicBezTo>
                  <a:pt x="14021" y="9205"/>
                  <a:pt x="14374" y="9775"/>
                  <a:pt x="14754" y="10344"/>
                </a:cubicBezTo>
                <a:cubicBezTo>
                  <a:pt x="14862" y="10507"/>
                  <a:pt x="14916" y="10724"/>
                  <a:pt x="14889" y="10941"/>
                </a:cubicBezTo>
                <a:cubicBezTo>
                  <a:pt x="14835" y="11321"/>
                  <a:pt x="15025" y="11673"/>
                  <a:pt x="15405" y="11836"/>
                </a:cubicBezTo>
                <a:cubicBezTo>
                  <a:pt x="15535" y="11906"/>
                  <a:pt x="15677" y="11939"/>
                  <a:pt x="15818" y="11939"/>
                </a:cubicBezTo>
                <a:cubicBezTo>
                  <a:pt x="16056" y="11939"/>
                  <a:pt x="16292" y="11844"/>
                  <a:pt x="16462" y="11673"/>
                </a:cubicBezTo>
                <a:cubicBezTo>
                  <a:pt x="16571" y="11592"/>
                  <a:pt x="16679" y="11483"/>
                  <a:pt x="16788" y="11375"/>
                </a:cubicBezTo>
                <a:lnTo>
                  <a:pt x="19419" y="11511"/>
                </a:lnTo>
                <a:cubicBezTo>
                  <a:pt x="19582" y="11809"/>
                  <a:pt x="19799" y="12026"/>
                  <a:pt x="20097" y="12189"/>
                </a:cubicBezTo>
                <a:cubicBezTo>
                  <a:pt x="20178" y="12243"/>
                  <a:pt x="20233" y="12324"/>
                  <a:pt x="20260" y="12433"/>
                </a:cubicBezTo>
                <a:cubicBezTo>
                  <a:pt x="20395" y="13138"/>
                  <a:pt x="20531" y="13843"/>
                  <a:pt x="20667" y="14548"/>
                </a:cubicBezTo>
                <a:cubicBezTo>
                  <a:pt x="20694" y="14711"/>
                  <a:pt x="20639" y="14874"/>
                  <a:pt x="20558" y="14982"/>
                </a:cubicBezTo>
                <a:cubicBezTo>
                  <a:pt x="20341" y="15308"/>
                  <a:pt x="20260" y="15688"/>
                  <a:pt x="20341" y="16040"/>
                </a:cubicBezTo>
                <a:cubicBezTo>
                  <a:pt x="20368" y="16122"/>
                  <a:pt x="20395" y="16203"/>
                  <a:pt x="20422" y="16311"/>
                </a:cubicBezTo>
                <a:lnTo>
                  <a:pt x="18171" y="19648"/>
                </a:lnTo>
                <a:lnTo>
                  <a:pt x="17981" y="19675"/>
                </a:lnTo>
                <a:cubicBezTo>
                  <a:pt x="17385" y="19729"/>
                  <a:pt x="16978" y="20299"/>
                  <a:pt x="17113" y="20895"/>
                </a:cubicBezTo>
                <a:cubicBezTo>
                  <a:pt x="17140" y="21302"/>
                  <a:pt x="17493" y="21628"/>
                  <a:pt x="17927" y="21628"/>
                </a:cubicBezTo>
                <a:lnTo>
                  <a:pt x="18334" y="21655"/>
                </a:lnTo>
                <a:lnTo>
                  <a:pt x="20233" y="24693"/>
                </a:lnTo>
                <a:cubicBezTo>
                  <a:pt x="20205" y="24828"/>
                  <a:pt x="20151" y="24937"/>
                  <a:pt x="20151" y="25072"/>
                </a:cubicBezTo>
                <a:cubicBezTo>
                  <a:pt x="20124" y="25425"/>
                  <a:pt x="20260" y="25778"/>
                  <a:pt x="20585" y="25967"/>
                </a:cubicBezTo>
                <a:cubicBezTo>
                  <a:pt x="20725" y="26080"/>
                  <a:pt x="20894" y="26134"/>
                  <a:pt x="21066" y="26134"/>
                </a:cubicBezTo>
                <a:cubicBezTo>
                  <a:pt x="21227" y="26134"/>
                  <a:pt x="21390" y="26086"/>
                  <a:pt x="21535" y="25995"/>
                </a:cubicBezTo>
                <a:cubicBezTo>
                  <a:pt x="21589" y="25967"/>
                  <a:pt x="21670" y="25913"/>
                  <a:pt x="21752" y="25859"/>
                </a:cubicBezTo>
                <a:cubicBezTo>
                  <a:pt x="21814" y="25776"/>
                  <a:pt x="21923" y="25741"/>
                  <a:pt x="22032" y="25741"/>
                </a:cubicBezTo>
                <a:cubicBezTo>
                  <a:pt x="22066" y="25741"/>
                  <a:pt x="22099" y="25744"/>
                  <a:pt x="22131" y="25751"/>
                </a:cubicBezTo>
                <a:cubicBezTo>
                  <a:pt x="23026" y="25778"/>
                  <a:pt x="23921" y="25832"/>
                  <a:pt x="24816" y="25859"/>
                </a:cubicBezTo>
                <a:cubicBezTo>
                  <a:pt x="25033" y="25859"/>
                  <a:pt x="25223" y="25913"/>
                  <a:pt x="25386" y="26076"/>
                </a:cubicBezTo>
                <a:cubicBezTo>
                  <a:pt x="25529" y="26219"/>
                  <a:pt x="25717" y="26287"/>
                  <a:pt x="25909" y="26287"/>
                </a:cubicBezTo>
                <a:cubicBezTo>
                  <a:pt x="26046" y="26287"/>
                  <a:pt x="26184" y="26252"/>
                  <a:pt x="26308" y="26184"/>
                </a:cubicBezTo>
                <a:lnTo>
                  <a:pt x="26634" y="26022"/>
                </a:lnTo>
                <a:lnTo>
                  <a:pt x="31028" y="28653"/>
                </a:lnTo>
                <a:cubicBezTo>
                  <a:pt x="31055" y="28815"/>
                  <a:pt x="31055" y="28951"/>
                  <a:pt x="31055" y="29087"/>
                </a:cubicBezTo>
                <a:cubicBezTo>
                  <a:pt x="31082" y="29385"/>
                  <a:pt x="31191" y="29656"/>
                  <a:pt x="31408" y="29846"/>
                </a:cubicBezTo>
                <a:cubicBezTo>
                  <a:pt x="31597" y="30088"/>
                  <a:pt x="31875" y="30209"/>
                  <a:pt x="32157" y="30209"/>
                </a:cubicBezTo>
                <a:cubicBezTo>
                  <a:pt x="32318" y="30209"/>
                  <a:pt x="32480" y="30169"/>
                  <a:pt x="32628" y="30090"/>
                </a:cubicBezTo>
                <a:cubicBezTo>
                  <a:pt x="33062" y="29846"/>
                  <a:pt x="33279" y="29385"/>
                  <a:pt x="33225" y="28924"/>
                </a:cubicBezTo>
                <a:cubicBezTo>
                  <a:pt x="33225" y="28517"/>
                  <a:pt x="32927" y="28137"/>
                  <a:pt x="32520" y="28056"/>
                </a:cubicBezTo>
                <a:cubicBezTo>
                  <a:pt x="32355" y="27990"/>
                  <a:pt x="32171" y="27954"/>
                  <a:pt x="31991" y="27954"/>
                </a:cubicBezTo>
                <a:cubicBezTo>
                  <a:pt x="31874" y="27954"/>
                  <a:pt x="31759" y="27970"/>
                  <a:pt x="31652" y="28002"/>
                </a:cubicBezTo>
                <a:lnTo>
                  <a:pt x="31353" y="28083"/>
                </a:lnTo>
                <a:cubicBezTo>
                  <a:pt x="30567" y="27459"/>
                  <a:pt x="29699" y="26917"/>
                  <a:pt x="28804" y="26456"/>
                </a:cubicBezTo>
                <a:cubicBezTo>
                  <a:pt x="28288" y="26184"/>
                  <a:pt x="27773" y="25913"/>
                  <a:pt x="27285" y="25615"/>
                </a:cubicBezTo>
                <a:cubicBezTo>
                  <a:pt x="27176" y="25588"/>
                  <a:pt x="27095" y="25506"/>
                  <a:pt x="27014" y="25452"/>
                </a:cubicBezTo>
                <a:cubicBezTo>
                  <a:pt x="26851" y="25344"/>
                  <a:pt x="26769" y="25127"/>
                  <a:pt x="26851" y="24937"/>
                </a:cubicBezTo>
                <a:cubicBezTo>
                  <a:pt x="26905" y="24855"/>
                  <a:pt x="26932" y="24774"/>
                  <a:pt x="26986" y="24720"/>
                </a:cubicBezTo>
                <a:lnTo>
                  <a:pt x="28641" y="21899"/>
                </a:lnTo>
                <a:cubicBezTo>
                  <a:pt x="28695" y="21790"/>
                  <a:pt x="28749" y="21709"/>
                  <a:pt x="28804" y="21628"/>
                </a:cubicBezTo>
                <a:lnTo>
                  <a:pt x="29265" y="21519"/>
                </a:lnTo>
                <a:cubicBezTo>
                  <a:pt x="29726" y="21438"/>
                  <a:pt x="30051" y="21085"/>
                  <a:pt x="30106" y="20624"/>
                </a:cubicBezTo>
                <a:cubicBezTo>
                  <a:pt x="30187" y="20163"/>
                  <a:pt x="29834" y="19729"/>
                  <a:pt x="29346" y="19675"/>
                </a:cubicBezTo>
                <a:lnTo>
                  <a:pt x="28994" y="19675"/>
                </a:lnTo>
                <a:lnTo>
                  <a:pt x="27176" y="16230"/>
                </a:lnTo>
                <a:cubicBezTo>
                  <a:pt x="27448" y="15905"/>
                  <a:pt x="27583" y="15498"/>
                  <a:pt x="27556" y="15091"/>
                </a:cubicBezTo>
                <a:cubicBezTo>
                  <a:pt x="27529" y="14820"/>
                  <a:pt x="27637" y="14548"/>
                  <a:pt x="27854" y="14413"/>
                </a:cubicBezTo>
                <a:cubicBezTo>
                  <a:pt x="28939" y="13355"/>
                  <a:pt x="29997" y="12270"/>
                  <a:pt x="31082" y="11212"/>
                </a:cubicBezTo>
                <a:cubicBezTo>
                  <a:pt x="31163" y="11158"/>
                  <a:pt x="31245" y="11077"/>
                  <a:pt x="31353" y="11022"/>
                </a:cubicBezTo>
                <a:cubicBezTo>
                  <a:pt x="31631" y="11108"/>
                  <a:pt x="31837" y="11157"/>
                  <a:pt x="32015" y="11157"/>
                </a:cubicBezTo>
                <a:cubicBezTo>
                  <a:pt x="32340" y="11157"/>
                  <a:pt x="32567" y="10992"/>
                  <a:pt x="32954" y="10588"/>
                </a:cubicBezTo>
                <a:cubicBezTo>
                  <a:pt x="33035" y="10615"/>
                  <a:pt x="33089" y="10643"/>
                  <a:pt x="33144" y="10670"/>
                </a:cubicBezTo>
                <a:cubicBezTo>
                  <a:pt x="34147" y="11212"/>
                  <a:pt x="35124" y="11755"/>
                  <a:pt x="36100" y="12270"/>
                </a:cubicBezTo>
                <a:cubicBezTo>
                  <a:pt x="36344" y="12378"/>
                  <a:pt x="36534" y="12595"/>
                  <a:pt x="36561" y="12840"/>
                </a:cubicBezTo>
                <a:cubicBezTo>
                  <a:pt x="36613" y="13231"/>
                  <a:pt x="36916" y="13546"/>
                  <a:pt x="37300" y="13546"/>
                </a:cubicBezTo>
                <a:cubicBezTo>
                  <a:pt x="37316" y="13546"/>
                  <a:pt x="37332" y="13546"/>
                  <a:pt x="37348" y="13545"/>
                </a:cubicBezTo>
                <a:cubicBezTo>
                  <a:pt x="37403" y="13555"/>
                  <a:pt x="37457" y="13559"/>
                  <a:pt x="37511" y="13559"/>
                </a:cubicBezTo>
                <a:cubicBezTo>
                  <a:pt x="37902" y="13559"/>
                  <a:pt x="38232" y="13306"/>
                  <a:pt x="38351" y="12948"/>
                </a:cubicBezTo>
                <a:cubicBezTo>
                  <a:pt x="38378" y="12840"/>
                  <a:pt x="38406" y="12731"/>
                  <a:pt x="38460" y="12650"/>
                </a:cubicBezTo>
                <a:cubicBezTo>
                  <a:pt x="38514" y="12406"/>
                  <a:pt x="38487" y="12161"/>
                  <a:pt x="38351" y="11972"/>
                </a:cubicBezTo>
                <a:cubicBezTo>
                  <a:pt x="38203" y="11656"/>
                  <a:pt x="37875" y="11467"/>
                  <a:pt x="37544" y="11467"/>
                </a:cubicBezTo>
                <a:cubicBezTo>
                  <a:pt x="37393" y="11467"/>
                  <a:pt x="37240" y="11507"/>
                  <a:pt x="37104" y="11592"/>
                </a:cubicBezTo>
                <a:cubicBezTo>
                  <a:pt x="36969" y="11677"/>
                  <a:pt x="36818" y="11719"/>
                  <a:pt x="36669" y="11719"/>
                </a:cubicBezTo>
                <a:cubicBezTo>
                  <a:pt x="36485" y="11719"/>
                  <a:pt x="36303" y="11657"/>
                  <a:pt x="36154" y="11538"/>
                </a:cubicBezTo>
                <a:cubicBezTo>
                  <a:pt x="35205" y="11022"/>
                  <a:pt x="34256" y="10507"/>
                  <a:pt x="33306" y="9992"/>
                </a:cubicBezTo>
                <a:cubicBezTo>
                  <a:pt x="33062" y="9910"/>
                  <a:pt x="32845" y="9693"/>
                  <a:pt x="32737" y="9449"/>
                </a:cubicBezTo>
                <a:cubicBezTo>
                  <a:pt x="32600" y="9117"/>
                  <a:pt x="32294" y="8926"/>
                  <a:pt x="31962" y="8926"/>
                </a:cubicBezTo>
                <a:cubicBezTo>
                  <a:pt x="31833" y="8926"/>
                  <a:pt x="31699" y="8954"/>
                  <a:pt x="31570" y="9015"/>
                </a:cubicBezTo>
                <a:cubicBezTo>
                  <a:pt x="31245" y="9124"/>
                  <a:pt x="31001" y="9449"/>
                  <a:pt x="30974" y="9802"/>
                </a:cubicBezTo>
                <a:cubicBezTo>
                  <a:pt x="30946" y="9992"/>
                  <a:pt x="30946" y="10209"/>
                  <a:pt x="30974" y="10398"/>
                </a:cubicBezTo>
                <a:lnTo>
                  <a:pt x="27068" y="14169"/>
                </a:lnTo>
                <a:cubicBezTo>
                  <a:pt x="26919" y="14108"/>
                  <a:pt x="26764" y="14079"/>
                  <a:pt x="26613" y="14079"/>
                </a:cubicBezTo>
                <a:cubicBezTo>
                  <a:pt x="26157" y="14079"/>
                  <a:pt x="25725" y="14338"/>
                  <a:pt x="25522" y="14765"/>
                </a:cubicBezTo>
                <a:cubicBezTo>
                  <a:pt x="25440" y="14901"/>
                  <a:pt x="25386" y="15037"/>
                  <a:pt x="25305" y="15172"/>
                </a:cubicBezTo>
                <a:lnTo>
                  <a:pt x="22402" y="15226"/>
                </a:lnTo>
                <a:cubicBezTo>
                  <a:pt x="22384" y="15230"/>
                  <a:pt x="22366" y="15232"/>
                  <a:pt x="22348" y="15232"/>
                </a:cubicBezTo>
                <a:cubicBezTo>
                  <a:pt x="22232" y="15232"/>
                  <a:pt x="22124" y="15161"/>
                  <a:pt x="22077" y="15091"/>
                </a:cubicBezTo>
                <a:cubicBezTo>
                  <a:pt x="21914" y="14820"/>
                  <a:pt x="21697" y="14657"/>
                  <a:pt x="21426" y="14548"/>
                </a:cubicBezTo>
                <a:cubicBezTo>
                  <a:pt x="21263" y="13735"/>
                  <a:pt x="21073" y="12948"/>
                  <a:pt x="20938" y="12107"/>
                </a:cubicBezTo>
                <a:cubicBezTo>
                  <a:pt x="21589" y="11646"/>
                  <a:pt x="21752" y="11104"/>
                  <a:pt x="21372" y="10426"/>
                </a:cubicBezTo>
                <a:lnTo>
                  <a:pt x="23108" y="7442"/>
                </a:lnTo>
                <a:cubicBezTo>
                  <a:pt x="23243" y="7469"/>
                  <a:pt x="23406" y="7469"/>
                  <a:pt x="23542" y="7469"/>
                </a:cubicBezTo>
                <a:cubicBezTo>
                  <a:pt x="23976" y="7469"/>
                  <a:pt x="24355" y="7252"/>
                  <a:pt x="24572" y="6899"/>
                </a:cubicBezTo>
                <a:cubicBezTo>
                  <a:pt x="24898" y="6411"/>
                  <a:pt x="24735" y="5733"/>
                  <a:pt x="24193" y="5516"/>
                </a:cubicBezTo>
                <a:cubicBezTo>
                  <a:pt x="23921" y="5381"/>
                  <a:pt x="23650" y="5272"/>
                  <a:pt x="23379" y="5191"/>
                </a:cubicBezTo>
                <a:lnTo>
                  <a:pt x="21697" y="2017"/>
                </a:lnTo>
                <a:cubicBezTo>
                  <a:pt x="21779" y="1882"/>
                  <a:pt x="21860" y="1746"/>
                  <a:pt x="21941" y="1637"/>
                </a:cubicBezTo>
                <a:cubicBezTo>
                  <a:pt x="22131" y="1285"/>
                  <a:pt x="22077" y="824"/>
                  <a:pt x="21779" y="525"/>
                </a:cubicBezTo>
                <a:cubicBezTo>
                  <a:pt x="21697" y="417"/>
                  <a:pt x="21616" y="336"/>
                  <a:pt x="21535" y="254"/>
                </a:cubicBezTo>
                <a:cubicBezTo>
                  <a:pt x="21364" y="83"/>
                  <a:pt x="21143" y="0"/>
                  <a:pt x="20925" y="0"/>
                </a:cubicBezTo>
                <a:close/>
              </a:path>
            </a:pathLst>
          </a:custGeom>
          <a:solidFill>
            <a:srgbClr val="FECA2A">
              <a:alpha val="531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35"/>
          <p:cNvSpPr/>
          <p:nvPr/>
        </p:nvSpPr>
        <p:spPr>
          <a:xfrm>
            <a:off x="0" y="4826560"/>
            <a:ext cx="4955243" cy="2419291"/>
          </a:xfrm>
          <a:custGeom>
            <a:avLst/>
            <a:gdLst/>
            <a:ahLst/>
            <a:cxnLst/>
            <a:rect l="l" t="t" r="r" b="b"/>
            <a:pathLst>
              <a:path w="49665" h="26881" extrusionOk="0">
                <a:moveTo>
                  <a:pt x="0" y="1"/>
                </a:moveTo>
                <a:lnTo>
                  <a:pt x="0" y="26881"/>
                </a:lnTo>
                <a:lnTo>
                  <a:pt x="49664" y="26881"/>
                </a:lnTo>
                <a:lnTo>
                  <a:pt x="49664" y="23355"/>
                </a:lnTo>
                <a:cubicBezTo>
                  <a:pt x="49664" y="23355"/>
                  <a:pt x="47646" y="21134"/>
                  <a:pt x="42751" y="21134"/>
                </a:cubicBezTo>
                <a:cubicBezTo>
                  <a:pt x="41176" y="21134"/>
                  <a:pt x="39304" y="21364"/>
                  <a:pt x="37106" y="21971"/>
                </a:cubicBezTo>
                <a:cubicBezTo>
                  <a:pt x="36126" y="22241"/>
                  <a:pt x="35132" y="22365"/>
                  <a:pt x="34155" y="22365"/>
                </a:cubicBezTo>
                <a:cubicBezTo>
                  <a:pt x="30125" y="22365"/>
                  <a:pt x="26357" y="20272"/>
                  <a:pt x="24873" y="17740"/>
                </a:cubicBezTo>
                <a:cubicBezTo>
                  <a:pt x="21645" y="12234"/>
                  <a:pt x="20506" y="8816"/>
                  <a:pt x="12911" y="7379"/>
                </a:cubicBezTo>
                <a:cubicBezTo>
                  <a:pt x="6944" y="6239"/>
                  <a:pt x="7975" y="571"/>
                  <a:pt x="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35"/>
          <p:cNvSpPr/>
          <p:nvPr/>
        </p:nvSpPr>
        <p:spPr>
          <a:xfrm>
            <a:off x="1" y="8052"/>
            <a:ext cx="5588591" cy="2168313"/>
          </a:xfrm>
          <a:custGeom>
            <a:avLst/>
            <a:gdLst/>
            <a:ahLst/>
            <a:cxnLst/>
            <a:rect l="l" t="t" r="r" b="b"/>
            <a:pathLst>
              <a:path w="42124" h="14279" extrusionOk="0">
                <a:moveTo>
                  <a:pt x="1" y="1"/>
                </a:moveTo>
                <a:lnTo>
                  <a:pt x="1" y="7650"/>
                </a:lnTo>
                <a:cubicBezTo>
                  <a:pt x="12993" y="7650"/>
                  <a:pt x="10253" y="11013"/>
                  <a:pt x="23625" y="13942"/>
                </a:cubicBezTo>
                <a:cubicBezTo>
                  <a:pt x="24686" y="14173"/>
                  <a:pt x="25695" y="14279"/>
                  <a:pt x="26653" y="14279"/>
                </a:cubicBezTo>
                <a:cubicBezTo>
                  <a:pt x="37779" y="14279"/>
                  <a:pt x="42124" y="1"/>
                  <a:pt x="4212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35"/>
          <p:cNvSpPr/>
          <p:nvPr/>
        </p:nvSpPr>
        <p:spPr>
          <a:xfrm>
            <a:off x="7964900" y="2024000"/>
            <a:ext cx="4227104" cy="4833984"/>
          </a:xfrm>
          <a:custGeom>
            <a:avLst/>
            <a:gdLst/>
            <a:ahLst/>
            <a:cxnLst/>
            <a:rect l="l" t="t" r="r" b="b"/>
            <a:pathLst>
              <a:path w="39792" h="47392" extrusionOk="0">
                <a:moveTo>
                  <a:pt x="35354" y="0"/>
                </a:moveTo>
                <a:cubicBezTo>
                  <a:pt x="30943" y="0"/>
                  <a:pt x="24629" y="1336"/>
                  <a:pt x="23165" y="8659"/>
                </a:cubicBezTo>
                <a:cubicBezTo>
                  <a:pt x="20832" y="20186"/>
                  <a:pt x="23816" y="23550"/>
                  <a:pt x="11908" y="29625"/>
                </a:cubicBezTo>
                <a:cubicBezTo>
                  <a:pt x="1" y="35674"/>
                  <a:pt x="1981" y="47392"/>
                  <a:pt x="1981" y="47392"/>
                </a:cubicBezTo>
                <a:lnTo>
                  <a:pt x="39792" y="47392"/>
                </a:lnTo>
                <a:lnTo>
                  <a:pt x="39792" y="440"/>
                </a:lnTo>
                <a:cubicBezTo>
                  <a:pt x="39792" y="440"/>
                  <a:pt x="37887" y="0"/>
                  <a:pt x="3535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35"/>
          <p:cNvSpPr txBox="1">
            <a:spLocks noGrp="1"/>
          </p:cNvSpPr>
          <p:nvPr>
            <p:ph type="title"/>
          </p:nvPr>
        </p:nvSpPr>
        <p:spPr>
          <a:xfrm>
            <a:off x="999709" y="2318133"/>
            <a:ext cx="3074000" cy="5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35" name="Google Shape;335;p35"/>
          <p:cNvSpPr txBox="1">
            <a:spLocks noGrp="1"/>
          </p:cNvSpPr>
          <p:nvPr>
            <p:ph type="title" idx="2"/>
          </p:nvPr>
        </p:nvSpPr>
        <p:spPr>
          <a:xfrm>
            <a:off x="4558929" y="2318133"/>
            <a:ext cx="3074000" cy="5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36" name="Google Shape;336;p35"/>
          <p:cNvSpPr txBox="1">
            <a:spLocks noGrp="1"/>
          </p:cNvSpPr>
          <p:nvPr>
            <p:ph type="title" idx="3"/>
          </p:nvPr>
        </p:nvSpPr>
        <p:spPr>
          <a:xfrm>
            <a:off x="999709" y="4371900"/>
            <a:ext cx="3074000" cy="5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37" name="Google Shape;337;p35"/>
          <p:cNvSpPr txBox="1">
            <a:spLocks noGrp="1"/>
          </p:cNvSpPr>
          <p:nvPr>
            <p:ph type="title" idx="4"/>
          </p:nvPr>
        </p:nvSpPr>
        <p:spPr>
          <a:xfrm>
            <a:off x="4558929" y="4371900"/>
            <a:ext cx="3074000" cy="5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38" name="Google Shape;338;p35"/>
          <p:cNvSpPr txBox="1">
            <a:spLocks noGrp="1"/>
          </p:cNvSpPr>
          <p:nvPr>
            <p:ph type="title" idx="5"/>
          </p:nvPr>
        </p:nvSpPr>
        <p:spPr>
          <a:xfrm>
            <a:off x="8118149" y="2318133"/>
            <a:ext cx="3074000" cy="5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39" name="Google Shape;339;p35"/>
          <p:cNvSpPr txBox="1">
            <a:spLocks noGrp="1"/>
          </p:cNvSpPr>
          <p:nvPr>
            <p:ph type="title" idx="6"/>
          </p:nvPr>
        </p:nvSpPr>
        <p:spPr>
          <a:xfrm>
            <a:off x="8118149" y="4371900"/>
            <a:ext cx="3074000" cy="5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40" name="Google Shape;340;p35"/>
          <p:cNvSpPr txBox="1">
            <a:spLocks noGrp="1"/>
          </p:cNvSpPr>
          <p:nvPr>
            <p:ph type="subTitle" idx="1"/>
          </p:nvPr>
        </p:nvSpPr>
        <p:spPr>
          <a:xfrm>
            <a:off x="999709" y="2915747"/>
            <a:ext cx="3074000" cy="74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35"/>
          <p:cNvSpPr txBox="1">
            <a:spLocks noGrp="1"/>
          </p:cNvSpPr>
          <p:nvPr>
            <p:ph type="subTitle" idx="7"/>
          </p:nvPr>
        </p:nvSpPr>
        <p:spPr>
          <a:xfrm>
            <a:off x="4558929" y="2915747"/>
            <a:ext cx="3074000" cy="74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35"/>
          <p:cNvSpPr txBox="1">
            <a:spLocks noGrp="1"/>
          </p:cNvSpPr>
          <p:nvPr>
            <p:ph type="subTitle" idx="8"/>
          </p:nvPr>
        </p:nvSpPr>
        <p:spPr>
          <a:xfrm>
            <a:off x="8118149" y="2915747"/>
            <a:ext cx="3074000" cy="74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35"/>
          <p:cNvSpPr txBox="1">
            <a:spLocks noGrp="1"/>
          </p:cNvSpPr>
          <p:nvPr>
            <p:ph type="subTitle" idx="9"/>
          </p:nvPr>
        </p:nvSpPr>
        <p:spPr>
          <a:xfrm>
            <a:off x="8118149" y="4963900"/>
            <a:ext cx="3074000" cy="7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35"/>
          <p:cNvSpPr txBox="1">
            <a:spLocks noGrp="1"/>
          </p:cNvSpPr>
          <p:nvPr>
            <p:ph type="subTitle" idx="13"/>
          </p:nvPr>
        </p:nvSpPr>
        <p:spPr>
          <a:xfrm>
            <a:off x="4558929" y="4963900"/>
            <a:ext cx="3074000" cy="7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35"/>
          <p:cNvSpPr txBox="1">
            <a:spLocks noGrp="1"/>
          </p:cNvSpPr>
          <p:nvPr>
            <p:ph type="subTitle" idx="14"/>
          </p:nvPr>
        </p:nvSpPr>
        <p:spPr>
          <a:xfrm>
            <a:off x="999709" y="4963900"/>
            <a:ext cx="3074000" cy="7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35"/>
          <p:cNvSpPr/>
          <p:nvPr/>
        </p:nvSpPr>
        <p:spPr>
          <a:xfrm>
            <a:off x="902688" y="647767"/>
            <a:ext cx="10432513" cy="845923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35"/>
          <p:cNvSpPr txBox="1">
            <a:spLocks noGrp="1"/>
          </p:cNvSpPr>
          <p:nvPr>
            <p:ph type="title" idx="15"/>
          </p:nvPr>
        </p:nvSpPr>
        <p:spPr>
          <a:xfrm>
            <a:off x="960033" y="780288"/>
            <a:ext cx="102720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4222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36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208534" y="20320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36"/>
          <p:cNvSpPr/>
          <p:nvPr/>
        </p:nvSpPr>
        <p:spPr>
          <a:xfrm>
            <a:off x="0" y="0"/>
            <a:ext cx="9458243" cy="3206112"/>
          </a:xfrm>
          <a:custGeom>
            <a:avLst/>
            <a:gdLst/>
            <a:ahLst/>
            <a:cxnLst/>
            <a:rect l="l" t="t" r="r" b="b"/>
            <a:pathLst>
              <a:path w="42124" h="14279" extrusionOk="0">
                <a:moveTo>
                  <a:pt x="1" y="1"/>
                </a:moveTo>
                <a:lnTo>
                  <a:pt x="1" y="7650"/>
                </a:lnTo>
                <a:cubicBezTo>
                  <a:pt x="12993" y="7650"/>
                  <a:pt x="10253" y="11013"/>
                  <a:pt x="23625" y="13942"/>
                </a:cubicBezTo>
                <a:cubicBezTo>
                  <a:pt x="24686" y="14173"/>
                  <a:pt x="25695" y="14279"/>
                  <a:pt x="26653" y="14279"/>
                </a:cubicBezTo>
                <a:cubicBezTo>
                  <a:pt x="37779" y="14279"/>
                  <a:pt x="42124" y="1"/>
                  <a:pt x="4212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36"/>
          <p:cNvSpPr/>
          <p:nvPr/>
        </p:nvSpPr>
        <p:spPr>
          <a:xfrm rot="10800000">
            <a:off x="8157986" y="-23"/>
            <a:ext cx="4034015" cy="8523224"/>
          </a:xfrm>
          <a:custGeom>
            <a:avLst/>
            <a:gdLst/>
            <a:ahLst/>
            <a:cxnLst/>
            <a:rect l="l" t="t" r="r" b="b"/>
            <a:pathLst>
              <a:path w="21863" h="46193" extrusionOk="0">
                <a:moveTo>
                  <a:pt x="1" y="1"/>
                </a:moveTo>
                <a:lnTo>
                  <a:pt x="1" y="46192"/>
                </a:lnTo>
                <a:lnTo>
                  <a:pt x="13617" y="46192"/>
                </a:lnTo>
                <a:cubicBezTo>
                  <a:pt x="13617" y="46192"/>
                  <a:pt x="21863" y="33960"/>
                  <a:pt x="17306" y="26202"/>
                </a:cubicBezTo>
                <a:cubicBezTo>
                  <a:pt x="12749" y="18445"/>
                  <a:pt x="12749" y="22730"/>
                  <a:pt x="11664" y="12559"/>
                </a:cubicBezTo>
                <a:cubicBezTo>
                  <a:pt x="10606" y="2387"/>
                  <a:pt x="1" y="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36"/>
          <p:cNvSpPr/>
          <p:nvPr/>
        </p:nvSpPr>
        <p:spPr>
          <a:xfrm rot="5400000">
            <a:off x="6505587" y="-2446636"/>
            <a:ext cx="2651767" cy="15957527"/>
          </a:xfrm>
          <a:custGeom>
            <a:avLst/>
            <a:gdLst/>
            <a:ahLst/>
            <a:cxnLst/>
            <a:rect l="l" t="t" r="r" b="b"/>
            <a:pathLst>
              <a:path w="10444" h="62848" extrusionOk="0">
                <a:moveTo>
                  <a:pt x="10443" y="0"/>
                </a:moveTo>
                <a:cubicBezTo>
                  <a:pt x="10443" y="0"/>
                  <a:pt x="4205" y="4639"/>
                  <a:pt x="6646" y="20506"/>
                </a:cubicBezTo>
                <a:cubicBezTo>
                  <a:pt x="9060" y="36346"/>
                  <a:pt x="1031" y="36943"/>
                  <a:pt x="516" y="50071"/>
                </a:cubicBezTo>
                <a:cubicBezTo>
                  <a:pt x="1" y="62530"/>
                  <a:pt x="9404" y="62847"/>
                  <a:pt x="10364" y="62847"/>
                </a:cubicBezTo>
                <a:cubicBezTo>
                  <a:pt x="10416" y="62847"/>
                  <a:pt x="10443" y="62846"/>
                  <a:pt x="10443" y="62846"/>
                </a:cubicBezTo>
                <a:lnTo>
                  <a:pt x="10443" y="24439"/>
                </a:lnTo>
                <a:lnTo>
                  <a:pt x="1044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36"/>
          <p:cNvSpPr txBox="1">
            <a:spLocks noGrp="1"/>
          </p:cNvSpPr>
          <p:nvPr>
            <p:ph type="subTitle" idx="1"/>
          </p:nvPr>
        </p:nvSpPr>
        <p:spPr>
          <a:xfrm>
            <a:off x="831117" y="4786667"/>
            <a:ext cx="5106800" cy="5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36"/>
          <p:cNvSpPr txBox="1">
            <a:spLocks noGrp="1"/>
          </p:cNvSpPr>
          <p:nvPr>
            <p:ph type="title" hasCustomPrompt="1"/>
          </p:nvPr>
        </p:nvSpPr>
        <p:spPr>
          <a:xfrm>
            <a:off x="1122917" y="4025876"/>
            <a:ext cx="4523200" cy="5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355" name="Google Shape;355;p36"/>
          <p:cNvSpPr txBox="1">
            <a:spLocks noGrp="1"/>
          </p:cNvSpPr>
          <p:nvPr>
            <p:ph type="subTitle" idx="2"/>
          </p:nvPr>
        </p:nvSpPr>
        <p:spPr>
          <a:xfrm>
            <a:off x="3537869" y="2579167"/>
            <a:ext cx="5108400" cy="5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356" name="Google Shape;356;p36"/>
          <p:cNvSpPr txBox="1">
            <a:spLocks noGrp="1"/>
          </p:cNvSpPr>
          <p:nvPr>
            <p:ph type="title" idx="3" hasCustomPrompt="1"/>
          </p:nvPr>
        </p:nvSpPr>
        <p:spPr>
          <a:xfrm>
            <a:off x="3907469" y="1821560"/>
            <a:ext cx="4521200" cy="5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357" name="Google Shape;357;p36"/>
          <p:cNvSpPr txBox="1">
            <a:spLocks noGrp="1"/>
          </p:cNvSpPr>
          <p:nvPr>
            <p:ph type="subTitle" idx="4"/>
          </p:nvPr>
        </p:nvSpPr>
        <p:spPr>
          <a:xfrm>
            <a:off x="6254083" y="4786667"/>
            <a:ext cx="5106800" cy="5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358" name="Google Shape;358;p36"/>
          <p:cNvSpPr txBox="1">
            <a:spLocks noGrp="1"/>
          </p:cNvSpPr>
          <p:nvPr>
            <p:ph type="title" idx="5" hasCustomPrompt="1"/>
          </p:nvPr>
        </p:nvSpPr>
        <p:spPr>
          <a:xfrm>
            <a:off x="6545883" y="4025876"/>
            <a:ext cx="4523200" cy="5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pic>
        <p:nvPicPr>
          <p:cNvPr id="359" name="Google Shape;359;p36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68111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37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37"/>
          <p:cNvSpPr/>
          <p:nvPr/>
        </p:nvSpPr>
        <p:spPr>
          <a:xfrm rot="10800000">
            <a:off x="7661735" y="0"/>
            <a:ext cx="4530276" cy="2451995"/>
          </a:xfrm>
          <a:custGeom>
            <a:avLst/>
            <a:gdLst/>
            <a:ahLst/>
            <a:cxnLst/>
            <a:rect l="l" t="t" r="r" b="b"/>
            <a:pathLst>
              <a:path w="49665" h="26881" extrusionOk="0">
                <a:moveTo>
                  <a:pt x="0" y="1"/>
                </a:moveTo>
                <a:lnTo>
                  <a:pt x="0" y="26881"/>
                </a:lnTo>
                <a:lnTo>
                  <a:pt x="49664" y="26881"/>
                </a:lnTo>
                <a:lnTo>
                  <a:pt x="49664" y="23355"/>
                </a:lnTo>
                <a:cubicBezTo>
                  <a:pt x="49664" y="23355"/>
                  <a:pt x="47646" y="21134"/>
                  <a:pt x="42751" y="21134"/>
                </a:cubicBezTo>
                <a:cubicBezTo>
                  <a:pt x="41176" y="21134"/>
                  <a:pt x="39304" y="21364"/>
                  <a:pt x="37106" y="21971"/>
                </a:cubicBezTo>
                <a:cubicBezTo>
                  <a:pt x="36126" y="22241"/>
                  <a:pt x="35132" y="22365"/>
                  <a:pt x="34155" y="22365"/>
                </a:cubicBezTo>
                <a:cubicBezTo>
                  <a:pt x="30125" y="22365"/>
                  <a:pt x="26357" y="20272"/>
                  <a:pt x="24873" y="17740"/>
                </a:cubicBezTo>
                <a:cubicBezTo>
                  <a:pt x="21645" y="12234"/>
                  <a:pt x="20506" y="8816"/>
                  <a:pt x="12911" y="7379"/>
                </a:cubicBezTo>
                <a:cubicBezTo>
                  <a:pt x="6944" y="6239"/>
                  <a:pt x="7975" y="571"/>
                  <a:pt x="0" y="1"/>
                </a:cubicBezTo>
                <a:close/>
              </a:path>
            </a:pathLst>
          </a:custGeom>
          <a:solidFill>
            <a:srgbClr val="E4EF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37"/>
          <p:cNvSpPr/>
          <p:nvPr/>
        </p:nvSpPr>
        <p:spPr>
          <a:xfrm rot="10800000">
            <a:off x="1" y="2"/>
            <a:ext cx="1139649" cy="6857973"/>
          </a:xfrm>
          <a:custGeom>
            <a:avLst/>
            <a:gdLst/>
            <a:ahLst/>
            <a:cxnLst/>
            <a:rect l="l" t="t" r="r" b="b"/>
            <a:pathLst>
              <a:path w="10444" h="62848" extrusionOk="0">
                <a:moveTo>
                  <a:pt x="10443" y="0"/>
                </a:moveTo>
                <a:cubicBezTo>
                  <a:pt x="10443" y="0"/>
                  <a:pt x="4205" y="4639"/>
                  <a:pt x="6646" y="20506"/>
                </a:cubicBezTo>
                <a:cubicBezTo>
                  <a:pt x="9060" y="36346"/>
                  <a:pt x="1031" y="36943"/>
                  <a:pt x="516" y="50071"/>
                </a:cubicBezTo>
                <a:cubicBezTo>
                  <a:pt x="1" y="62530"/>
                  <a:pt x="9404" y="62847"/>
                  <a:pt x="10364" y="62847"/>
                </a:cubicBezTo>
                <a:cubicBezTo>
                  <a:pt x="10416" y="62847"/>
                  <a:pt x="10443" y="62846"/>
                  <a:pt x="10443" y="62846"/>
                </a:cubicBezTo>
                <a:lnTo>
                  <a:pt x="10443" y="24439"/>
                </a:lnTo>
                <a:lnTo>
                  <a:pt x="1044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37"/>
          <p:cNvSpPr/>
          <p:nvPr/>
        </p:nvSpPr>
        <p:spPr>
          <a:xfrm rot="10800000" flipH="1">
            <a:off x="9800622" y="5532331"/>
            <a:ext cx="2391383" cy="1325661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rgbClr val="ED6A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37"/>
          <p:cNvSpPr txBox="1">
            <a:spLocks noGrp="1"/>
          </p:cNvSpPr>
          <p:nvPr>
            <p:ph type="subTitle" idx="1"/>
          </p:nvPr>
        </p:nvSpPr>
        <p:spPr>
          <a:xfrm>
            <a:off x="960000" y="4764733"/>
            <a:ext cx="3062000" cy="820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37"/>
          <p:cNvSpPr txBox="1">
            <a:spLocks noGrp="1"/>
          </p:cNvSpPr>
          <p:nvPr>
            <p:ph type="title" hasCustomPrompt="1"/>
          </p:nvPr>
        </p:nvSpPr>
        <p:spPr>
          <a:xfrm>
            <a:off x="1613200" y="4049333"/>
            <a:ext cx="1755600" cy="6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367" name="Google Shape;367;p37"/>
          <p:cNvSpPr txBox="1">
            <a:spLocks noGrp="1"/>
          </p:cNvSpPr>
          <p:nvPr>
            <p:ph type="subTitle" idx="2"/>
          </p:nvPr>
        </p:nvSpPr>
        <p:spPr>
          <a:xfrm>
            <a:off x="4519067" y="2056867"/>
            <a:ext cx="3062000" cy="820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368" name="Google Shape;368;p37"/>
          <p:cNvSpPr txBox="1">
            <a:spLocks noGrp="1"/>
          </p:cNvSpPr>
          <p:nvPr>
            <p:ph type="title" idx="3" hasCustomPrompt="1"/>
          </p:nvPr>
        </p:nvSpPr>
        <p:spPr>
          <a:xfrm>
            <a:off x="5172267" y="2918717"/>
            <a:ext cx="1755600" cy="6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369" name="Google Shape;369;p37"/>
          <p:cNvSpPr txBox="1">
            <a:spLocks noGrp="1"/>
          </p:cNvSpPr>
          <p:nvPr>
            <p:ph type="subTitle" idx="4"/>
          </p:nvPr>
        </p:nvSpPr>
        <p:spPr>
          <a:xfrm>
            <a:off x="8169667" y="4764733"/>
            <a:ext cx="3062000" cy="81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370" name="Google Shape;370;p37"/>
          <p:cNvSpPr txBox="1">
            <a:spLocks noGrp="1"/>
          </p:cNvSpPr>
          <p:nvPr>
            <p:ph type="title" idx="5" hasCustomPrompt="1"/>
          </p:nvPr>
        </p:nvSpPr>
        <p:spPr>
          <a:xfrm>
            <a:off x="8825400" y="4049333"/>
            <a:ext cx="1751200" cy="6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371" name="Google Shape;371;p37"/>
          <p:cNvSpPr/>
          <p:nvPr/>
        </p:nvSpPr>
        <p:spPr>
          <a:xfrm>
            <a:off x="902688" y="647767"/>
            <a:ext cx="10432513" cy="845923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37"/>
          <p:cNvSpPr txBox="1">
            <a:spLocks noGrp="1"/>
          </p:cNvSpPr>
          <p:nvPr>
            <p:ph type="title" idx="6"/>
          </p:nvPr>
        </p:nvSpPr>
        <p:spPr>
          <a:xfrm>
            <a:off x="960000" y="780288"/>
            <a:ext cx="102720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77473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38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38"/>
          <p:cNvSpPr/>
          <p:nvPr/>
        </p:nvSpPr>
        <p:spPr>
          <a:xfrm>
            <a:off x="1" y="4405996"/>
            <a:ext cx="4530276" cy="2451995"/>
          </a:xfrm>
          <a:custGeom>
            <a:avLst/>
            <a:gdLst/>
            <a:ahLst/>
            <a:cxnLst/>
            <a:rect l="l" t="t" r="r" b="b"/>
            <a:pathLst>
              <a:path w="49665" h="26881" extrusionOk="0">
                <a:moveTo>
                  <a:pt x="0" y="1"/>
                </a:moveTo>
                <a:lnTo>
                  <a:pt x="0" y="26881"/>
                </a:lnTo>
                <a:lnTo>
                  <a:pt x="49664" y="26881"/>
                </a:lnTo>
                <a:lnTo>
                  <a:pt x="49664" y="23355"/>
                </a:lnTo>
                <a:cubicBezTo>
                  <a:pt x="49664" y="23355"/>
                  <a:pt x="47646" y="21134"/>
                  <a:pt x="42751" y="21134"/>
                </a:cubicBezTo>
                <a:cubicBezTo>
                  <a:pt x="41176" y="21134"/>
                  <a:pt x="39304" y="21364"/>
                  <a:pt x="37106" y="21971"/>
                </a:cubicBezTo>
                <a:cubicBezTo>
                  <a:pt x="36126" y="22241"/>
                  <a:pt x="35132" y="22365"/>
                  <a:pt x="34155" y="22365"/>
                </a:cubicBezTo>
                <a:cubicBezTo>
                  <a:pt x="30125" y="22365"/>
                  <a:pt x="26357" y="20272"/>
                  <a:pt x="24873" y="17740"/>
                </a:cubicBezTo>
                <a:cubicBezTo>
                  <a:pt x="21645" y="12234"/>
                  <a:pt x="20506" y="8816"/>
                  <a:pt x="12911" y="7379"/>
                </a:cubicBezTo>
                <a:cubicBezTo>
                  <a:pt x="6944" y="6239"/>
                  <a:pt x="7975" y="571"/>
                  <a:pt x="0" y="1"/>
                </a:cubicBezTo>
                <a:close/>
              </a:path>
            </a:pathLst>
          </a:custGeom>
          <a:solidFill>
            <a:srgbClr val="E4EF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38"/>
          <p:cNvSpPr txBox="1">
            <a:spLocks noGrp="1"/>
          </p:cNvSpPr>
          <p:nvPr>
            <p:ph type="subTitle" idx="1"/>
          </p:nvPr>
        </p:nvSpPr>
        <p:spPr>
          <a:xfrm>
            <a:off x="3264133" y="2240500"/>
            <a:ext cx="5802800" cy="1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2267">
                <a:solidFill>
                  <a:schemeClr val="lt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77" name="Google Shape;377;p38"/>
          <p:cNvSpPr txBox="1">
            <a:spLocks noGrp="1"/>
          </p:cNvSpPr>
          <p:nvPr>
            <p:ph type="subTitle" idx="2"/>
          </p:nvPr>
        </p:nvSpPr>
        <p:spPr>
          <a:xfrm rot="-711">
            <a:off x="3264000" y="3825213"/>
            <a:ext cx="5802800" cy="5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2000">
                <a:latin typeface="Mali SemiBold"/>
                <a:ea typeface="Mali SemiBold"/>
                <a:cs typeface="Mali SemiBold"/>
                <a:sym typeface="Mali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78" name="Google Shape;378;p38"/>
          <p:cNvSpPr txBox="1">
            <a:spLocks noGrp="1"/>
          </p:cNvSpPr>
          <p:nvPr>
            <p:ph type="ctrTitle"/>
          </p:nvPr>
        </p:nvSpPr>
        <p:spPr>
          <a:xfrm>
            <a:off x="3264133" y="899900"/>
            <a:ext cx="5802800" cy="12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1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79" name="Google Shape;379;p38"/>
          <p:cNvSpPr/>
          <p:nvPr/>
        </p:nvSpPr>
        <p:spPr>
          <a:xfrm>
            <a:off x="11052362" y="17"/>
            <a:ext cx="1139649" cy="6857973"/>
          </a:xfrm>
          <a:custGeom>
            <a:avLst/>
            <a:gdLst/>
            <a:ahLst/>
            <a:cxnLst/>
            <a:rect l="l" t="t" r="r" b="b"/>
            <a:pathLst>
              <a:path w="10444" h="62848" extrusionOk="0">
                <a:moveTo>
                  <a:pt x="10443" y="0"/>
                </a:moveTo>
                <a:cubicBezTo>
                  <a:pt x="10443" y="0"/>
                  <a:pt x="4205" y="4639"/>
                  <a:pt x="6646" y="20506"/>
                </a:cubicBezTo>
                <a:cubicBezTo>
                  <a:pt x="9060" y="36346"/>
                  <a:pt x="1031" y="36943"/>
                  <a:pt x="516" y="50071"/>
                </a:cubicBezTo>
                <a:cubicBezTo>
                  <a:pt x="1" y="62530"/>
                  <a:pt x="9404" y="62847"/>
                  <a:pt x="10364" y="62847"/>
                </a:cubicBezTo>
                <a:cubicBezTo>
                  <a:pt x="10416" y="62847"/>
                  <a:pt x="10443" y="62846"/>
                  <a:pt x="10443" y="62846"/>
                </a:cubicBezTo>
                <a:lnTo>
                  <a:pt x="10443" y="24439"/>
                </a:lnTo>
                <a:lnTo>
                  <a:pt x="10443" y="0"/>
                </a:lnTo>
                <a:close/>
              </a:path>
            </a:pathLst>
          </a:custGeom>
          <a:solidFill>
            <a:srgbClr val="FECA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38"/>
          <p:cNvSpPr/>
          <p:nvPr/>
        </p:nvSpPr>
        <p:spPr>
          <a:xfrm flipH="1">
            <a:off x="7" y="0"/>
            <a:ext cx="2391383" cy="1325661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rgbClr val="ED6A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38"/>
          <p:cNvSpPr txBox="1"/>
          <p:nvPr/>
        </p:nvSpPr>
        <p:spPr>
          <a:xfrm>
            <a:off x="2868633" y="5440234"/>
            <a:ext cx="6825600" cy="749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467" b="1">
                <a:solidFill>
                  <a:schemeClr val="accent3"/>
                </a:solidFill>
                <a:latin typeface="Comfortaa"/>
                <a:ea typeface="Comfortaa"/>
                <a:cs typeface="Comfortaa"/>
                <a:sym typeface="Comfortaa"/>
              </a:rPr>
              <a:t>CREDITS: </a:t>
            </a:r>
            <a:r>
              <a:rPr lang="en" sz="1467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This presentation template was created by </a:t>
            </a:r>
            <a:r>
              <a:rPr lang="en" sz="1467" b="1">
                <a:solidFill>
                  <a:schemeClr val="accent3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, and includes icons by </a:t>
            </a:r>
            <a:r>
              <a:rPr lang="en" sz="1467" b="1">
                <a:solidFill>
                  <a:schemeClr val="accent3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, and infographics &amp; images by </a:t>
            </a:r>
            <a:r>
              <a:rPr lang="en" sz="1467" b="1">
                <a:solidFill>
                  <a:schemeClr val="accent3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467" b="1">
              <a:solidFill>
                <a:schemeClr val="accent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  <p:extLst>
      <p:ext uri="{BB962C8B-B14F-4D97-AF65-F5344CB8AC3E}">
        <p14:creationId xmlns:p14="http://schemas.microsoft.com/office/powerpoint/2010/main" val="24664564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rgbClr val="FECA2A">
            <a:alpha val="10270"/>
          </a:srgbClr>
        </a:solidFill>
        <a:effectLst/>
      </p:bgPr>
    </p:bg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Google Shape;383;p39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39"/>
          <p:cNvSpPr/>
          <p:nvPr/>
        </p:nvSpPr>
        <p:spPr>
          <a:xfrm>
            <a:off x="1" y="720134"/>
            <a:ext cx="2069593" cy="6208436"/>
          </a:xfrm>
          <a:custGeom>
            <a:avLst/>
            <a:gdLst/>
            <a:ahLst/>
            <a:cxnLst/>
            <a:rect l="l" t="t" r="r" b="b"/>
            <a:pathLst>
              <a:path w="11990" h="35968" extrusionOk="0">
                <a:moveTo>
                  <a:pt x="1642" y="0"/>
                </a:moveTo>
                <a:cubicBezTo>
                  <a:pt x="651" y="0"/>
                  <a:pt x="1" y="83"/>
                  <a:pt x="1" y="83"/>
                </a:cubicBezTo>
                <a:lnTo>
                  <a:pt x="1" y="35967"/>
                </a:lnTo>
                <a:cubicBezTo>
                  <a:pt x="10389" y="34801"/>
                  <a:pt x="6375" y="28617"/>
                  <a:pt x="6592" y="21077"/>
                </a:cubicBezTo>
                <a:cubicBezTo>
                  <a:pt x="6836" y="13563"/>
                  <a:pt x="11990" y="12505"/>
                  <a:pt x="11474" y="7026"/>
                </a:cubicBezTo>
                <a:cubicBezTo>
                  <a:pt x="10902" y="771"/>
                  <a:pt x="4675" y="0"/>
                  <a:pt x="164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5" name="Google Shape;385;p39"/>
          <p:cNvSpPr/>
          <p:nvPr/>
        </p:nvSpPr>
        <p:spPr>
          <a:xfrm>
            <a:off x="4535600" y="0"/>
            <a:ext cx="7656403" cy="2621925"/>
          </a:xfrm>
          <a:custGeom>
            <a:avLst/>
            <a:gdLst/>
            <a:ahLst/>
            <a:cxnLst/>
            <a:rect l="l" t="t" r="r" b="b"/>
            <a:pathLst>
              <a:path w="37080" h="12698" extrusionOk="0">
                <a:moveTo>
                  <a:pt x="1" y="1"/>
                </a:moveTo>
                <a:cubicBezTo>
                  <a:pt x="1" y="1"/>
                  <a:pt x="1276" y="5236"/>
                  <a:pt x="8111" y="5968"/>
                </a:cubicBezTo>
                <a:cubicBezTo>
                  <a:pt x="14919" y="6673"/>
                  <a:pt x="20018" y="6592"/>
                  <a:pt x="24060" y="9874"/>
                </a:cubicBezTo>
                <a:cubicBezTo>
                  <a:pt x="26772" y="12077"/>
                  <a:pt x="29597" y="12697"/>
                  <a:pt x="31921" y="12697"/>
                </a:cubicBezTo>
                <a:cubicBezTo>
                  <a:pt x="34918" y="12697"/>
                  <a:pt x="37079" y="11664"/>
                  <a:pt x="37079" y="11664"/>
                </a:cubicBezTo>
                <a:lnTo>
                  <a:pt x="3707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6" name="Google Shape;386;p39"/>
          <p:cNvSpPr/>
          <p:nvPr/>
        </p:nvSpPr>
        <p:spPr>
          <a:xfrm>
            <a:off x="10308985" y="5546667"/>
            <a:ext cx="747220" cy="747220"/>
          </a:xfrm>
          <a:custGeom>
            <a:avLst/>
            <a:gdLst/>
            <a:ahLst/>
            <a:cxnLst/>
            <a:rect l="l" t="t" r="r" b="b"/>
            <a:pathLst>
              <a:path w="7894" h="7894" extrusionOk="0">
                <a:moveTo>
                  <a:pt x="3961" y="1"/>
                </a:moveTo>
                <a:cubicBezTo>
                  <a:pt x="1764" y="1"/>
                  <a:pt x="1" y="1764"/>
                  <a:pt x="1" y="3961"/>
                </a:cubicBezTo>
                <a:cubicBezTo>
                  <a:pt x="1" y="6131"/>
                  <a:pt x="1764" y="7894"/>
                  <a:pt x="3961" y="7894"/>
                </a:cubicBezTo>
                <a:cubicBezTo>
                  <a:pt x="6131" y="7894"/>
                  <a:pt x="7894" y="6131"/>
                  <a:pt x="7894" y="3961"/>
                </a:cubicBezTo>
                <a:cubicBezTo>
                  <a:pt x="7894" y="1764"/>
                  <a:pt x="6131" y="1"/>
                  <a:pt x="396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7" name="Google Shape;387;p39"/>
          <p:cNvSpPr/>
          <p:nvPr/>
        </p:nvSpPr>
        <p:spPr>
          <a:xfrm>
            <a:off x="11027877" y="6419560"/>
            <a:ext cx="731791" cy="731885"/>
          </a:xfrm>
          <a:custGeom>
            <a:avLst/>
            <a:gdLst/>
            <a:ahLst/>
            <a:cxnLst/>
            <a:rect l="l" t="t" r="r" b="b"/>
            <a:pathLst>
              <a:path w="7731" h="7732" extrusionOk="0">
                <a:moveTo>
                  <a:pt x="3852" y="1"/>
                </a:moveTo>
                <a:cubicBezTo>
                  <a:pt x="1709" y="1"/>
                  <a:pt x="0" y="1737"/>
                  <a:pt x="0" y="3880"/>
                </a:cubicBezTo>
                <a:cubicBezTo>
                  <a:pt x="0" y="5995"/>
                  <a:pt x="1709" y="7731"/>
                  <a:pt x="3852" y="7731"/>
                </a:cubicBezTo>
                <a:cubicBezTo>
                  <a:pt x="5995" y="7731"/>
                  <a:pt x="7731" y="5995"/>
                  <a:pt x="7731" y="3880"/>
                </a:cubicBezTo>
                <a:cubicBezTo>
                  <a:pt x="7731" y="1737"/>
                  <a:pt x="5995" y="1"/>
                  <a:pt x="385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8" name="Google Shape;388;p39"/>
          <p:cNvSpPr/>
          <p:nvPr/>
        </p:nvSpPr>
        <p:spPr>
          <a:xfrm>
            <a:off x="11715912" y="5818795"/>
            <a:ext cx="439112" cy="439207"/>
          </a:xfrm>
          <a:custGeom>
            <a:avLst/>
            <a:gdLst/>
            <a:ahLst/>
            <a:cxnLst/>
            <a:rect l="l" t="t" r="r" b="b"/>
            <a:pathLst>
              <a:path w="4639" h="4640" extrusionOk="0">
                <a:moveTo>
                  <a:pt x="2306" y="1"/>
                </a:moveTo>
                <a:cubicBezTo>
                  <a:pt x="1031" y="1"/>
                  <a:pt x="0" y="1032"/>
                  <a:pt x="0" y="2334"/>
                </a:cubicBezTo>
                <a:cubicBezTo>
                  <a:pt x="0" y="3608"/>
                  <a:pt x="1031" y="4639"/>
                  <a:pt x="2306" y="4639"/>
                </a:cubicBezTo>
                <a:cubicBezTo>
                  <a:pt x="3608" y="4639"/>
                  <a:pt x="4639" y="3608"/>
                  <a:pt x="4639" y="2334"/>
                </a:cubicBezTo>
                <a:cubicBezTo>
                  <a:pt x="4639" y="1032"/>
                  <a:pt x="3608" y="1"/>
                  <a:pt x="230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270273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rgbClr val="FECA2A">
            <a:alpha val="10270"/>
          </a:srgbClr>
        </a:solidFill>
        <a:effectLst/>
      </p:bgPr>
    </p:bg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40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40"/>
          <p:cNvSpPr/>
          <p:nvPr/>
        </p:nvSpPr>
        <p:spPr>
          <a:xfrm>
            <a:off x="-182240" y="4714833"/>
            <a:ext cx="12374200" cy="2447963"/>
          </a:xfrm>
          <a:custGeom>
            <a:avLst/>
            <a:gdLst/>
            <a:ahLst/>
            <a:cxnLst/>
            <a:rect l="l" t="t" r="r" b="b"/>
            <a:pathLst>
              <a:path w="49665" h="26881" extrusionOk="0">
                <a:moveTo>
                  <a:pt x="0" y="1"/>
                </a:moveTo>
                <a:lnTo>
                  <a:pt x="0" y="26881"/>
                </a:lnTo>
                <a:lnTo>
                  <a:pt x="49664" y="26881"/>
                </a:lnTo>
                <a:lnTo>
                  <a:pt x="49664" y="23355"/>
                </a:lnTo>
                <a:cubicBezTo>
                  <a:pt x="49664" y="23355"/>
                  <a:pt x="47646" y="21134"/>
                  <a:pt x="42751" y="21134"/>
                </a:cubicBezTo>
                <a:cubicBezTo>
                  <a:pt x="41176" y="21134"/>
                  <a:pt x="39304" y="21364"/>
                  <a:pt x="37106" y="21971"/>
                </a:cubicBezTo>
                <a:cubicBezTo>
                  <a:pt x="36126" y="22241"/>
                  <a:pt x="35132" y="22365"/>
                  <a:pt x="34155" y="22365"/>
                </a:cubicBezTo>
                <a:cubicBezTo>
                  <a:pt x="30125" y="22365"/>
                  <a:pt x="26357" y="20272"/>
                  <a:pt x="24873" y="17740"/>
                </a:cubicBezTo>
                <a:cubicBezTo>
                  <a:pt x="21645" y="12234"/>
                  <a:pt x="20506" y="8816"/>
                  <a:pt x="12911" y="7379"/>
                </a:cubicBezTo>
                <a:cubicBezTo>
                  <a:pt x="6944" y="6239"/>
                  <a:pt x="7975" y="571"/>
                  <a:pt x="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2" name="Google Shape;392;p40"/>
          <p:cNvSpPr/>
          <p:nvPr/>
        </p:nvSpPr>
        <p:spPr>
          <a:xfrm>
            <a:off x="-182240" y="-127001"/>
            <a:ext cx="5744591" cy="1300341"/>
          </a:xfrm>
          <a:custGeom>
            <a:avLst/>
            <a:gdLst/>
            <a:ahLst/>
            <a:cxnLst/>
            <a:rect l="l" t="t" r="r" b="b"/>
            <a:pathLst>
              <a:path w="42124" h="14279" extrusionOk="0">
                <a:moveTo>
                  <a:pt x="1" y="1"/>
                </a:moveTo>
                <a:lnTo>
                  <a:pt x="1" y="7650"/>
                </a:lnTo>
                <a:cubicBezTo>
                  <a:pt x="12993" y="7650"/>
                  <a:pt x="10253" y="11013"/>
                  <a:pt x="23625" y="13942"/>
                </a:cubicBezTo>
                <a:cubicBezTo>
                  <a:pt x="24686" y="14173"/>
                  <a:pt x="25695" y="14279"/>
                  <a:pt x="26653" y="14279"/>
                </a:cubicBezTo>
                <a:cubicBezTo>
                  <a:pt x="37779" y="14279"/>
                  <a:pt x="42124" y="1"/>
                  <a:pt x="4212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3" name="Google Shape;393;p40"/>
          <p:cNvSpPr/>
          <p:nvPr/>
        </p:nvSpPr>
        <p:spPr>
          <a:xfrm>
            <a:off x="10240367" y="-127000"/>
            <a:ext cx="2044941" cy="1591381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302864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A542A9B-0BB6-49D7-A54C-AD68830FD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041E17C-42F1-4B94-813C-D916FCF183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4FC8AF4-250D-44EB-9D99-6A99012AEC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C3B847-38B6-46FE-9B3E-F46E7AC1A8A0}" type="datetimeFigureOut">
              <a:rPr lang="en-US" smtClean="0"/>
              <a:t>15/12/2023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1386BBF-8AB3-4728-8B9E-248629CF3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DD58CA4-9135-4EEE-84B7-616FAE634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692DA0-1F3E-422B-B96F-CFEF87795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785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5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5"/>
          <p:cNvSpPr/>
          <p:nvPr/>
        </p:nvSpPr>
        <p:spPr>
          <a:xfrm>
            <a:off x="7980767" y="1"/>
            <a:ext cx="4211227" cy="2866567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5"/>
          <p:cNvSpPr/>
          <p:nvPr/>
        </p:nvSpPr>
        <p:spPr>
          <a:xfrm rot="-10646720">
            <a:off x="11699347" y="3167860"/>
            <a:ext cx="408757" cy="408811"/>
          </a:xfrm>
          <a:custGeom>
            <a:avLst/>
            <a:gdLst/>
            <a:ahLst/>
            <a:cxnLst/>
            <a:rect l="l" t="t" r="r" b="b"/>
            <a:pathLst>
              <a:path w="7731" h="7732" extrusionOk="0">
                <a:moveTo>
                  <a:pt x="3852" y="1"/>
                </a:moveTo>
                <a:cubicBezTo>
                  <a:pt x="1709" y="1"/>
                  <a:pt x="0" y="1737"/>
                  <a:pt x="0" y="3880"/>
                </a:cubicBezTo>
                <a:cubicBezTo>
                  <a:pt x="0" y="5995"/>
                  <a:pt x="1709" y="7731"/>
                  <a:pt x="3852" y="7731"/>
                </a:cubicBezTo>
                <a:cubicBezTo>
                  <a:pt x="5995" y="7731"/>
                  <a:pt x="7731" y="5995"/>
                  <a:pt x="7731" y="3880"/>
                </a:cubicBezTo>
                <a:cubicBezTo>
                  <a:pt x="7731" y="1737"/>
                  <a:pt x="5995" y="1"/>
                  <a:pt x="385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5"/>
          <p:cNvSpPr/>
          <p:nvPr/>
        </p:nvSpPr>
        <p:spPr>
          <a:xfrm>
            <a:off x="902688" y="647767"/>
            <a:ext cx="10432513" cy="845923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5"/>
          <p:cNvSpPr txBox="1">
            <a:spLocks noGrp="1"/>
          </p:cNvSpPr>
          <p:nvPr>
            <p:ph type="title"/>
          </p:nvPr>
        </p:nvSpPr>
        <p:spPr>
          <a:xfrm>
            <a:off x="960000" y="784167"/>
            <a:ext cx="10272000" cy="56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1"/>
          </p:nvPr>
        </p:nvSpPr>
        <p:spPr>
          <a:xfrm>
            <a:off x="1586429" y="3551333"/>
            <a:ext cx="38768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667"/>
              </a:spcBef>
              <a:spcAft>
                <a:spcPts val="0"/>
              </a:spcAft>
              <a:buSzPts val="2000"/>
              <a:buFont typeface="Mali"/>
              <a:buNone/>
              <a:defRPr sz="2667">
                <a:latin typeface="Mali SemiBold"/>
                <a:ea typeface="Mali SemiBold"/>
                <a:cs typeface="Mali SemiBold"/>
                <a:sym typeface="Mali SemiBold"/>
              </a:defRPr>
            </a:lvl1pPr>
            <a:lvl2pPr lvl="1" algn="ctr">
              <a:lnSpc>
                <a:spcPct val="100000"/>
              </a:lnSpc>
              <a:spcBef>
                <a:spcPts val="1733"/>
              </a:spcBef>
              <a:spcAft>
                <a:spcPts val="0"/>
              </a:spcAft>
              <a:buSzPts val="2000"/>
              <a:buFont typeface="Mali"/>
              <a:buNone/>
              <a:defRPr sz="2667" b="1">
                <a:latin typeface="Mali"/>
                <a:ea typeface="Mali"/>
                <a:cs typeface="Mali"/>
                <a:sym typeface="Mali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Mali"/>
              <a:buNone/>
              <a:defRPr sz="2667" b="1">
                <a:latin typeface="Mali"/>
                <a:ea typeface="Mali"/>
                <a:cs typeface="Mali"/>
                <a:sym typeface="Mali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Mali"/>
              <a:buNone/>
              <a:defRPr sz="2667" b="1">
                <a:latin typeface="Mali"/>
                <a:ea typeface="Mali"/>
                <a:cs typeface="Mali"/>
                <a:sym typeface="Mali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Mali"/>
              <a:buNone/>
              <a:defRPr sz="2667" b="1">
                <a:latin typeface="Mali"/>
                <a:ea typeface="Mali"/>
                <a:cs typeface="Mali"/>
                <a:sym typeface="Mali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Mali"/>
              <a:buNone/>
              <a:defRPr sz="2667" b="1">
                <a:latin typeface="Mali"/>
                <a:ea typeface="Mali"/>
                <a:cs typeface="Mali"/>
                <a:sym typeface="Mali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Mali"/>
              <a:buNone/>
              <a:defRPr sz="2667" b="1">
                <a:latin typeface="Mali"/>
                <a:ea typeface="Mali"/>
                <a:cs typeface="Mali"/>
                <a:sym typeface="Mali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Mali"/>
              <a:buNone/>
              <a:defRPr sz="2667" b="1">
                <a:latin typeface="Mali"/>
                <a:ea typeface="Mali"/>
                <a:cs typeface="Mali"/>
                <a:sym typeface="Mali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2000"/>
              <a:buFont typeface="Mali"/>
              <a:buNone/>
              <a:defRPr sz="2667" b="1"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2"/>
          </p:nvPr>
        </p:nvSpPr>
        <p:spPr>
          <a:xfrm>
            <a:off x="6728767" y="3551333"/>
            <a:ext cx="38768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Mali"/>
              <a:buNone/>
              <a:defRPr sz="2667">
                <a:latin typeface="Mali SemiBold"/>
                <a:ea typeface="Mali SemiBold"/>
                <a:cs typeface="Mali SemiBold"/>
                <a:sym typeface="Mali SemiBold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Mali"/>
              <a:buNone/>
              <a:defRPr sz="2667" b="1">
                <a:latin typeface="Mali"/>
                <a:ea typeface="Mali"/>
                <a:cs typeface="Mali"/>
                <a:sym typeface="Mali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Mali"/>
              <a:buNone/>
              <a:defRPr sz="2667" b="1">
                <a:latin typeface="Mali"/>
                <a:ea typeface="Mali"/>
                <a:cs typeface="Mali"/>
                <a:sym typeface="Mali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Mali"/>
              <a:buNone/>
              <a:defRPr sz="2667" b="1">
                <a:latin typeface="Mali"/>
                <a:ea typeface="Mali"/>
                <a:cs typeface="Mali"/>
                <a:sym typeface="Mali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Mali"/>
              <a:buNone/>
              <a:defRPr sz="2667" b="1">
                <a:latin typeface="Mali"/>
                <a:ea typeface="Mali"/>
                <a:cs typeface="Mali"/>
                <a:sym typeface="Mali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Mali"/>
              <a:buNone/>
              <a:defRPr sz="2667" b="1">
                <a:latin typeface="Mali"/>
                <a:ea typeface="Mali"/>
                <a:cs typeface="Mali"/>
                <a:sym typeface="Mali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Mali"/>
              <a:buNone/>
              <a:defRPr sz="2667" b="1">
                <a:latin typeface="Mali"/>
                <a:ea typeface="Mali"/>
                <a:cs typeface="Mali"/>
                <a:sym typeface="Mali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Mali"/>
              <a:buNone/>
              <a:defRPr sz="2667" b="1">
                <a:latin typeface="Mali"/>
                <a:ea typeface="Mali"/>
                <a:cs typeface="Mali"/>
                <a:sym typeface="Mali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2000"/>
              <a:buFont typeface="Mali"/>
              <a:buNone/>
              <a:defRPr sz="2667" b="1"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subTitle" idx="3"/>
          </p:nvPr>
        </p:nvSpPr>
        <p:spPr>
          <a:xfrm rot="402">
            <a:off x="960000" y="1576149"/>
            <a:ext cx="102720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/>
          <p:nvPr/>
        </p:nvSpPr>
        <p:spPr>
          <a:xfrm>
            <a:off x="-244171" y="2489571"/>
            <a:ext cx="559605" cy="559605"/>
          </a:xfrm>
          <a:custGeom>
            <a:avLst/>
            <a:gdLst/>
            <a:ahLst/>
            <a:cxnLst/>
            <a:rect l="l" t="t" r="r" b="b"/>
            <a:pathLst>
              <a:path w="7894" h="7894" extrusionOk="0">
                <a:moveTo>
                  <a:pt x="3961" y="1"/>
                </a:moveTo>
                <a:cubicBezTo>
                  <a:pt x="1764" y="1"/>
                  <a:pt x="1" y="1764"/>
                  <a:pt x="1" y="3961"/>
                </a:cubicBezTo>
                <a:cubicBezTo>
                  <a:pt x="1" y="6131"/>
                  <a:pt x="1764" y="7894"/>
                  <a:pt x="3961" y="7894"/>
                </a:cubicBezTo>
                <a:cubicBezTo>
                  <a:pt x="6131" y="7894"/>
                  <a:pt x="7894" y="6131"/>
                  <a:pt x="7894" y="3961"/>
                </a:cubicBezTo>
                <a:cubicBezTo>
                  <a:pt x="7894" y="1764"/>
                  <a:pt x="6131" y="1"/>
                  <a:pt x="396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5"/>
          <p:cNvSpPr/>
          <p:nvPr/>
        </p:nvSpPr>
        <p:spPr>
          <a:xfrm>
            <a:off x="0" y="3344216"/>
            <a:ext cx="1276296" cy="3828673"/>
          </a:xfrm>
          <a:custGeom>
            <a:avLst/>
            <a:gdLst/>
            <a:ahLst/>
            <a:cxnLst/>
            <a:rect l="l" t="t" r="r" b="b"/>
            <a:pathLst>
              <a:path w="11990" h="35968" extrusionOk="0">
                <a:moveTo>
                  <a:pt x="1642" y="0"/>
                </a:moveTo>
                <a:cubicBezTo>
                  <a:pt x="651" y="0"/>
                  <a:pt x="1" y="83"/>
                  <a:pt x="1" y="83"/>
                </a:cubicBezTo>
                <a:lnTo>
                  <a:pt x="1" y="35967"/>
                </a:lnTo>
                <a:cubicBezTo>
                  <a:pt x="10389" y="34801"/>
                  <a:pt x="6375" y="28617"/>
                  <a:pt x="6592" y="21077"/>
                </a:cubicBezTo>
                <a:cubicBezTo>
                  <a:pt x="6836" y="13563"/>
                  <a:pt x="11990" y="12505"/>
                  <a:pt x="11474" y="7026"/>
                </a:cubicBezTo>
                <a:cubicBezTo>
                  <a:pt x="10902" y="771"/>
                  <a:pt x="4675" y="0"/>
                  <a:pt x="164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5"/>
          <p:cNvSpPr txBox="1">
            <a:spLocks noGrp="1"/>
          </p:cNvSpPr>
          <p:nvPr>
            <p:ph type="subTitle" idx="4"/>
          </p:nvPr>
        </p:nvSpPr>
        <p:spPr>
          <a:xfrm rot="355">
            <a:off x="1586429" y="4292217"/>
            <a:ext cx="3876800" cy="15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subTitle" idx="5"/>
          </p:nvPr>
        </p:nvSpPr>
        <p:spPr>
          <a:xfrm rot="355">
            <a:off x="6728767" y="4292217"/>
            <a:ext cx="3876800" cy="15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"/>
          <p:cNvSpPr/>
          <p:nvPr/>
        </p:nvSpPr>
        <p:spPr>
          <a:xfrm>
            <a:off x="9552032" y="4955243"/>
            <a:ext cx="2639963" cy="2365188"/>
          </a:xfrm>
          <a:custGeom>
            <a:avLst/>
            <a:gdLst/>
            <a:ahLst/>
            <a:cxnLst/>
            <a:rect l="l" t="t" r="r" b="b"/>
            <a:pathLst>
              <a:path w="18583" h="16650" extrusionOk="0">
                <a:moveTo>
                  <a:pt x="8583" y="411"/>
                </a:moveTo>
                <a:cubicBezTo>
                  <a:pt x="9474" y="411"/>
                  <a:pt x="10201" y="1068"/>
                  <a:pt x="10763" y="1889"/>
                </a:cubicBezTo>
                <a:cubicBezTo>
                  <a:pt x="9860" y="2264"/>
                  <a:pt x="9005" y="2814"/>
                  <a:pt x="8312" y="3296"/>
                </a:cubicBezTo>
                <a:cubicBezTo>
                  <a:pt x="8067" y="3460"/>
                  <a:pt x="7820" y="3647"/>
                  <a:pt x="7586" y="3823"/>
                </a:cubicBezTo>
                <a:cubicBezTo>
                  <a:pt x="6952" y="3741"/>
                  <a:pt x="6308" y="3682"/>
                  <a:pt x="5663" y="3671"/>
                </a:cubicBezTo>
                <a:cubicBezTo>
                  <a:pt x="5897" y="2405"/>
                  <a:pt x="6449" y="1243"/>
                  <a:pt x="7668" y="634"/>
                </a:cubicBezTo>
                <a:cubicBezTo>
                  <a:pt x="7996" y="482"/>
                  <a:pt x="8301" y="411"/>
                  <a:pt x="8583" y="411"/>
                </a:cubicBezTo>
                <a:close/>
                <a:moveTo>
                  <a:pt x="11032" y="2311"/>
                </a:moveTo>
                <a:cubicBezTo>
                  <a:pt x="11384" y="2897"/>
                  <a:pt x="11654" y="3518"/>
                  <a:pt x="11842" y="4022"/>
                </a:cubicBezTo>
                <a:cubicBezTo>
                  <a:pt x="11947" y="4280"/>
                  <a:pt x="12029" y="4550"/>
                  <a:pt x="12123" y="4820"/>
                </a:cubicBezTo>
                <a:cubicBezTo>
                  <a:pt x="10998" y="4456"/>
                  <a:pt x="9837" y="4198"/>
                  <a:pt x="8711" y="3999"/>
                </a:cubicBezTo>
                <a:cubicBezTo>
                  <a:pt x="8559" y="3976"/>
                  <a:pt x="8395" y="3940"/>
                  <a:pt x="8242" y="3916"/>
                </a:cubicBezTo>
                <a:lnTo>
                  <a:pt x="8735" y="3565"/>
                </a:lnTo>
                <a:cubicBezTo>
                  <a:pt x="9427" y="3096"/>
                  <a:pt x="10212" y="2627"/>
                  <a:pt x="11032" y="2311"/>
                </a:cubicBezTo>
                <a:close/>
                <a:moveTo>
                  <a:pt x="5980" y="4187"/>
                </a:moveTo>
                <a:cubicBezTo>
                  <a:pt x="6332" y="4198"/>
                  <a:pt x="6683" y="4210"/>
                  <a:pt x="7058" y="4245"/>
                </a:cubicBezTo>
                <a:cubicBezTo>
                  <a:pt x="6507" y="4690"/>
                  <a:pt x="5968" y="5183"/>
                  <a:pt x="5475" y="5711"/>
                </a:cubicBezTo>
                <a:cubicBezTo>
                  <a:pt x="5487" y="5218"/>
                  <a:pt x="5511" y="4690"/>
                  <a:pt x="5581" y="4187"/>
                </a:cubicBezTo>
                <a:close/>
                <a:moveTo>
                  <a:pt x="12616" y="1947"/>
                </a:moveTo>
                <a:cubicBezTo>
                  <a:pt x="12674" y="2592"/>
                  <a:pt x="13284" y="3202"/>
                  <a:pt x="13952" y="3202"/>
                </a:cubicBezTo>
                <a:cubicBezTo>
                  <a:pt x="14175" y="3202"/>
                  <a:pt x="14398" y="3131"/>
                  <a:pt x="14620" y="2979"/>
                </a:cubicBezTo>
                <a:cubicBezTo>
                  <a:pt x="14737" y="2885"/>
                  <a:pt x="14831" y="2780"/>
                  <a:pt x="14901" y="2662"/>
                </a:cubicBezTo>
                <a:cubicBezTo>
                  <a:pt x="15852" y="3530"/>
                  <a:pt x="15523" y="4914"/>
                  <a:pt x="14961" y="6074"/>
                </a:cubicBezTo>
                <a:cubicBezTo>
                  <a:pt x="14245" y="5652"/>
                  <a:pt x="13483" y="5300"/>
                  <a:pt x="12686" y="5007"/>
                </a:cubicBezTo>
                <a:cubicBezTo>
                  <a:pt x="12416" y="4010"/>
                  <a:pt x="12041" y="3014"/>
                  <a:pt x="11514" y="2147"/>
                </a:cubicBezTo>
                <a:cubicBezTo>
                  <a:pt x="11877" y="2041"/>
                  <a:pt x="12252" y="1970"/>
                  <a:pt x="12616" y="1947"/>
                </a:cubicBezTo>
                <a:close/>
                <a:moveTo>
                  <a:pt x="12827" y="5534"/>
                </a:moveTo>
                <a:lnTo>
                  <a:pt x="12827" y="5534"/>
                </a:lnTo>
                <a:cubicBezTo>
                  <a:pt x="13495" y="5805"/>
                  <a:pt x="14140" y="6121"/>
                  <a:pt x="14750" y="6485"/>
                </a:cubicBezTo>
                <a:cubicBezTo>
                  <a:pt x="14620" y="6707"/>
                  <a:pt x="14492" y="6918"/>
                  <a:pt x="14374" y="7105"/>
                </a:cubicBezTo>
                <a:cubicBezTo>
                  <a:pt x="14057" y="7574"/>
                  <a:pt x="13718" y="8032"/>
                  <a:pt x="13354" y="8466"/>
                </a:cubicBezTo>
                <a:cubicBezTo>
                  <a:pt x="13296" y="8009"/>
                  <a:pt x="13225" y="7551"/>
                  <a:pt x="13155" y="7105"/>
                </a:cubicBezTo>
                <a:cubicBezTo>
                  <a:pt x="13061" y="6602"/>
                  <a:pt x="12955" y="6074"/>
                  <a:pt x="12827" y="5534"/>
                </a:cubicBezTo>
                <a:close/>
                <a:moveTo>
                  <a:pt x="5077" y="4198"/>
                </a:moveTo>
                <a:lnTo>
                  <a:pt x="5077" y="4198"/>
                </a:lnTo>
                <a:cubicBezTo>
                  <a:pt x="4995" y="4878"/>
                  <a:pt x="4983" y="5581"/>
                  <a:pt x="5006" y="6238"/>
                </a:cubicBezTo>
                <a:cubicBezTo>
                  <a:pt x="4198" y="7188"/>
                  <a:pt x="3529" y="8231"/>
                  <a:pt x="3083" y="9345"/>
                </a:cubicBezTo>
                <a:cubicBezTo>
                  <a:pt x="2169" y="8700"/>
                  <a:pt x="1454" y="7845"/>
                  <a:pt x="1290" y="6660"/>
                </a:cubicBezTo>
                <a:cubicBezTo>
                  <a:pt x="1278" y="6543"/>
                  <a:pt x="1267" y="6414"/>
                  <a:pt x="1267" y="6308"/>
                </a:cubicBezTo>
                <a:lnTo>
                  <a:pt x="1267" y="6308"/>
                </a:lnTo>
                <a:cubicBezTo>
                  <a:pt x="1372" y="6332"/>
                  <a:pt x="1489" y="6355"/>
                  <a:pt x="1595" y="6355"/>
                </a:cubicBezTo>
                <a:cubicBezTo>
                  <a:pt x="1817" y="6355"/>
                  <a:pt x="2040" y="6285"/>
                  <a:pt x="2251" y="6133"/>
                </a:cubicBezTo>
                <a:cubicBezTo>
                  <a:pt x="2767" y="5722"/>
                  <a:pt x="2814" y="5125"/>
                  <a:pt x="2603" y="4656"/>
                </a:cubicBezTo>
                <a:cubicBezTo>
                  <a:pt x="3354" y="4339"/>
                  <a:pt x="4279" y="4234"/>
                  <a:pt x="5077" y="4198"/>
                </a:cubicBezTo>
                <a:close/>
                <a:moveTo>
                  <a:pt x="5030" y="6941"/>
                </a:moveTo>
                <a:cubicBezTo>
                  <a:pt x="5042" y="7024"/>
                  <a:pt x="5042" y="7118"/>
                  <a:pt x="5053" y="7211"/>
                </a:cubicBezTo>
                <a:cubicBezTo>
                  <a:pt x="5123" y="8314"/>
                  <a:pt x="5276" y="9450"/>
                  <a:pt x="5546" y="10576"/>
                </a:cubicBezTo>
                <a:cubicBezTo>
                  <a:pt x="4854" y="10318"/>
                  <a:pt x="4139" y="10002"/>
                  <a:pt x="3482" y="9603"/>
                </a:cubicBezTo>
                <a:cubicBezTo>
                  <a:pt x="3565" y="9392"/>
                  <a:pt x="3658" y="9181"/>
                  <a:pt x="3752" y="8981"/>
                </a:cubicBezTo>
                <a:cubicBezTo>
                  <a:pt x="4092" y="8267"/>
                  <a:pt x="4526" y="7574"/>
                  <a:pt x="5030" y="6941"/>
                </a:cubicBezTo>
                <a:close/>
                <a:moveTo>
                  <a:pt x="15172" y="6754"/>
                </a:moveTo>
                <a:cubicBezTo>
                  <a:pt x="15230" y="6789"/>
                  <a:pt x="15289" y="6836"/>
                  <a:pt x="15359" y="6871"/>
                </a:cubicBezTo>
                <a:cubicBezTo>
                  <a:pt x="15805" y="7199"/>
                  <a:pt x="16261" y="7551"/>
                  <a:pt x="16519" y="7997"/>
                </a:cubicBezTo>
                <a:cubicBezTo>
                  <a:pt x="16321" y="8067"/>
                  <a:pt x="16097" y="8196"/>
                  <a:pt x="15898" y="8419"/>
                </a:cubicBezTo>
                <a:cubicBezTo>
                  <a:pt x="15370" y="9005"/>
                  <a:pt x="15675" y="9814"/>
                  <a:pt x="16250" y="10224"/>
                </a:cubicBezTo>
                <a:cubicBezTo>
                  <a:pt x="16215" y="10271"/>
                  <a:pt x="16168" y="10318"/>
                  <a:pt x="16133" y="10365"/>
                </a:cubicBezTo>
                <a:cubicBezTo>
                  <a:pt x="15500" y="11139"/>
                  <a:pt x="14445" y="11467"/>
                  <a:pt x="13495" y="11631"/>
                </a:cubicBezTo>
                <a:cubicBezTo>
                  <a:pt x="13541" y="10799"/>
                  <a:pt x="13507" y="9943"/>
                  <a:pt x="13424" y="9111"/>
                </a:cubicBezTo>
                <a:cubicBezTo>
                  <a:pt x="14081" y="8384"/>
                  <a:pt x="14703" y="7598"/>
                  <a:pt x="15172" y="6754"/>
                </a:cubicBezTo>
                <a:close/>
                <a:moveTo>
                  <a:pt x="7738" y="4304"/>
                </a:moveTo>
                <a:cubicBezTo>
                  <a:pt x="9250" y="4468"/>
                  <a:pt x="10810" y="4796"/>
                  <a:pt x="12275" y="5323"/>
                </a:cubicBezTo>
                <a:cubicBezTo>
                  <a:pt x="12604" y="6508"/>
                  <a:pt x="12815" y="7727"/>
                  <a:pt x="12932" y="8947"/>
                </a:cubicBezTo>
                <a:cubicBezTo>
                  <a:pt x="12275" y="9650"/>
                  <a:pt x="11572" y="10307"/>
                  <a:pt x="10834" y="10916"/>
                </a:cubicBezTo>
                <a:cubicBezTo>
                  <a:pt x="10517" y="11174"/>
                  <a:pt x="10188" y="11432"/>
                  <a:pt x="9860" y="11678"/>
                </a:cubicBezTo>
                <a:cubicBezTo>
                  <a:pt x="8559" y="11514"/>
                  <a:pt x="7269" y="11174"/>
                  <a:pt x="6061" y="10763"/>
                </a:cubicBezTo>
                <a:cubicBezTo>
                  <a:pt x="5686" y="9333"/>
                  <a:pt x="5511" y="7845"/>
                  <a:pt x="5487" y="6402"/>
                </a:cubicBezTo>
                <a:cubicBezTo>
                  <a:pt x="6167" y="5628"/>
                  <a:pt x="6929" y="4925"/>
                  <a:pt x="7738" y="4304"/>
                </a:cubicBezTo>
                <a:close/>
                <a:moveTo>
                  <a:pt x="12979" y="9568"/>
                </a:moveTo>
                <a:cubicBezTo>
                  <a:pt x="13038" y="10271"/>
                  <a:pt x="13049" y="10987"/>
                  <a:pt x="13014" y="11701"/>
                </a:cubicBezTo>
                <a:cubicBezTo>
                  <a:pt x="12533" y="11760"/>
                  <a:pt x="12064" y="11795"/>
                  <a:pt x="11584" y="11795"/>
                </a:cubicBezTo>
                <a:cubicBezTo>
                  <a:pt x="11232" y="11795"/>
                  <a:pt x="10892" y="11784"/>
                  <a:pt x="10552" y="11748"/>
                </a:cubicBezTo>
                <a:cubicBezTo>
                  <a:pt x="11150" y="11279"/>
                  <a:pt x="11736" y="10776"/>
                  <a:pt x="12275" y="10271"/>
                </a:cubicBezTo>
                <a:cubicBezTo>
                  <a:pt x="12510" y="10049"/>
                  <a:pt x="12744" y="9814"/>
                  <a:pt x="12979" y="9568"/>
                </a:cubicBezTo>
                <a:close/>
                <a:moveTo>
                  <a:pt x="6226" y="11315"/>
                </a:moveTo>
                <a:lnTo>
                  <a:pt x="6226" y="11315"/>
                </a:lnTo>
                <a:cubicBezTo>
                  <a:pt x="6577" y="11420"/>
                  <a:pt x="6918" y="11526"/>
                  <a:pt x="7246" y="11608"/>
                </a:cubicBezTo>
                <a:cubicBezTo>
                  <a:pt x="7903" y="11795"/>
                  <a:pt x="8606" y="11948"/>
                  <a:pt x="9309" y="12065"/>
                </a:cubicBezTo>
                <a:cubicBezTo>
                  <a:pt x="8583" y="12546"/>
                  <a:pt x="7820" y="12968"/>
                  <a:pt x="7012" y="13285"/>
                </a:cubicBezTo>
                <a:cubicBezTo>
                  <a:pt x="6694" y="12652"/>
                  <a:pt x="6437" y="11995"/>
                  <a:pt x="6226" y="11315"/>
                </a:cubicBezTo>
                <a:close/>
                <a:moveTo>
                  <a:pt x="3318" y="10083"/>
                </a:moveTo>
                <a:cubicBezTo>
                  <a:pt x="4057" y="10529"/>
                  <a:pt x="4878" y="10869"/>
                  <a:pt x="5686" y="11139"/>
                </a:cubicBezTo>
                <a:cubicBezTo>
                  <a:pt x="5909" y="11936"/>
                  <a:pt x="6202" y="12710"/>
                  <a:pt x="6566" y="13437"/>
                </a:cubicBezTo>
                <a:cubicBezTo>
                  <a:pt x="6554" y="13449"/>
                  <a:pt x="6543" y="13449"/>
                  <a:pt x="6519" y="13449"/>
                </a:cubicBezTo>
                <a:cubicBezTo>
                  <a:pt x="6061" y="13589"/>
                  <a:pt x="5605" y="13718"/>
                  <a:pt x="5159" y="13718"/>
                </a:cubicBezTo>
                <a:cubicBezTo>
                  <a:pt x="4714" y="13718"/>
                  <a:pt x="4279" y="13589"/>
                  <a:pt x="3904" y="13202"/>
                </a:cubicBezTo>
                <a:cubicBezTo>
                  <a:pt x="3541" y="12850"/>
                  <a:pt x="3330" y="12370"/>
                  <a:pt x="3213" y="11889"/>
                </a:cubicBezTo>
                <a:cubicBezTo>
                  <a:pt x="3083" y="11292"/>
                  <a:pt x="3154" y="10682"/>
                  <a:pt x="3318" y="10083"/>
                </a:cubicBezTo>
                <a:close/>
                <a:moveTo>
                  <a:pt x="10001" y="12159"/>
                </a:moveTo>
                <a:cubicBezTo>
                  <a:pt x="10552" y="12229"/>
                  <a:pt x="11115" y="12264"/>
                  <a:pt x="11666" y="12264"/>
                </a:cubicBezTo>
                <a:cubicBezTo>
                  <a:pt x="12111" y="12264"/>
                  <a:pt x="12545" y="12241"/>
                  <a:pt x="12967" y="12194"/>
                </a:cubicBezTo>
                <a:lnTo>
                  <a:pt x="12967" y="12194"/>
                </a:lnTo>
                <a:cubicBezTo>
                  <a:pt x="12908" y="12874"/>
                  <a:pt x="12780" y="13554"/>
                  <a:pt x="12569" y="14199"/>
                </a:cubicBezTo>
                <a:cubicBezTo>
                  <a:pt x="12252" y="15137"/>
                  <a:pt x="11889" y="15992"/>
                  <a:pt x="10821" y="16169"/>
                </a:cubicBezTo>
                <a:cubicBezTo>
                  <a:pt x="10716" y="16192"/>
                  <a:pt x="10610" y="16192"/>
                  <a:pt x="10505" y="16192"/>
                </a:cubicBezTo>
                <a:cubicBezTo>
                  <a:pt x="10107" y="16192"/>
                  <a:pt x="9708" y="16086"/>
                  <a:pt x="9356" y="15934"/>
                </a:cubicBezTo>
                <a:cubicBezTo>
                  <a:pt x="8395" y="15512"/>
                  <a:pt x="7726" y="14574"/>
                  <a:pt x="7234" y="13695"/>
                </a:cubicBezTo>
                <a:cubicBezTo>
                  <a:pt x="8207" y="13308"/>
                  <a:pt x="9133" y="12780"/>
                  <a:pt x="10001" y="12159"/>
                </a:cubicBezTo>
                <a:close/>
                <a:moveTo>
                  <a:pt x="8570" y="1"/>
                </a:moveTo>
                <a:cubicBezTo>
                  <a:pt x="7668" y="1"/>
                  <a:pt x="6765" y="458"/>
                  <a:pt x="6120" y="1267"/>
                </a:cubicBezTo>
                <a:cubicBezTo>
                  <a:pt x="5605" y="1936"/>
                  <a:pt x="5300" y="2780"/>
                  <a:pt x="5147" y="3682"/>
                </a:cubicBezTo>
                <a:cubicBezTo>
                  <a:pt x="4162" y="3705"/>
                  <a:pt x="3201" y="3870"/>
                  <a:pt x="2345" y="4268"/>
                </a:cubicBezTo>
                <a:cubicBezTo>
                  <a:pt x="2122" y="4010"/>
                  <a:pt x="1806" y="3835"/>
                  <a:pt x="1465" y="3835"/>
                </a:cubicBezTo>
                <a:cubicBezTo>
                  <a:pt x="1161" y="3835"/>
                  <a:pt x="832" y="3976"/>
                  <a:pt x="528" y="4315"/>
                </a:cubicBezTo>
                <a:cubicBezTo>
                  <a:pt x="0" y="4890"/>
                  <a:pt x="293" y="5699"/>
                  <a:pt x="856" y="6097"/>
                </a:cubicBezTo>
                <a:cubicBezTo>
                  <a:pt x="739" y="6941"/>
                  <a:pt x="1032" y="7891"/>
                  <a:pt x="1595" y="8618"/>
                </a:cubicBezTo>
                <a:cubicBezTo>
                  <a:pt x="1947" y="9087"/>
                  <a:pt x="2403" y="9486"/>
                  <a:pt x="2919" y="9826"/>
                </a:cubicBezTo>
                <a:cubicBezTo>
                  <a:pt x="2627" y="10740"/>
                  <a:pt x="2591" y="11737"/>
                  <a:pt x="2966" y="12639"/>
                </a:cubicBezTo>
                <a:cubicBezTo>
                  <a:pt x="3213" y="13202"/>
                  <a:pt x="3646" y="13707"/>
                  <a:pt x="4174" y="13999"/>
                </a:cubicBezTo>
                <a:cubicBezTo>
                  <a:pt x="4467" y="14152"/>
                  <a:pt x="4772" y="14210"/>
                  <a:pt x="5089" y="14210"/>
                </a:cubicBezTo>
                <a:cubicBezTo>
                  <a:pt x="5605" y="14210"/>
                  <a:pt x="6144" y="14058"/>
                  <a:pt x="6613" y="13918"/>
                </a:cubicBezTo>
                <a:cubicBezTo>
                  <a:pt x="6671" y="13894"/>
                  <a:pt x="6730" y="13871"/>
                  <a:pt x="6788" y="13859"/>
                </a:cubicBezTo>
                <a:cubicBezTo>
                  <a:pt x="6999" y="14246"/>
                  <a:pt x="7246" y="14632"/>
                  <a:pt x="7527" y="14996"/>
                </a:cubicBezTo>
                <a:cubicBezTo>
                  <a:pt x="8125" y="15770"/>
                  <a:pt x="8981" y="16450"/>
                  <a:pt x="9977" y="16614"/>
                </a:cubicBezTo>
                <a:cubicBezTo>
                  <a:pt x="10154" y="16638"/>
                  <a:pt x="10329" y="16649"/>
                  <a:pt x="10505" y="16649"/>
                </a:cubicBezTo>
                <a:cubicBezTo>
                  <a:pt x="10904" y="16649"/>
                  <a:pt x="11303" y="16579"/>
                  <a:pt x="11678" y="16391"/>
                </a:cubicBezTo>
                <a:cubicBezTo>
                  <a:pt x="12428" y="16028"/>
                  <a:pt x="12756" y="15090"/>
                  <a:pt x="13014" y="14351"/>
                </a:cubicBezTo>
                <a:cubicBezTo>
                  <a:pt x="13249" y="13636"/>
                  <a:pt x="13389" y="12886"/>
                  <a:pt x="13460" y="12123"/>
                </a:cubicBezTo>
                <a:cubicBezTo>
                  <a:pt x="13940" y="12030"/>
                  <a:pt x="14421" y="11912"/>
                  <a:pt x="14878" y="11737"/>
                </a:cubicBezTo>
                <a:cubicBezTo>
                  <a:pt x="15605" y="11479"/>
                  <a:pt x="16227" y="11034"/>
                  <a:pt x="16672" y="10424"/>
                </a:cubicBezTo>
                <a:cubicBezTo>
                  <a:pt x="16766" y="10447"/>
                  <a:pt x="16871" y="10459"/>
                  <a:pt x="16977" y="10459"/>
                </a:cubicBezTo>
                <a:cubicBezTo>
                  <a:pt x="17188" y="10459"/>
                  <a:pt x="17423" y="10388"/>
                  <a:pt x="17634" y="10236"/>
                </a:cubicBezTo>
                <a:cubicBezTo>
                  <a:pt x="18583" y="9474"/>
                  <a:pt x="17926" y="8103"/>
                  <a:pt x="17001" y="7962"/>
                </a:cubicBezTo>
                <a:cubicBezTo>
                  <a:pt x="16719" y="7399"/>
                  <a:pt x="16203" y="6918"/>
                  <a:pt x="15617" y="6485"/>
                </a:cubicBezTo>
                <a:cubicBezTo>
                  <a:pt x="15535" y="6438"/>
                  <a:pt x="15453" y="6391"/>
                  <a:pt x="15383" y="6332"/>
                </a:cubicBezTo>
                <a:cubicBezTo>
                  <a:pt x="15594" y="5886"/>
                  <a:pt x="15769" y="5417"/>
                  <a:pt x="15886" y="4948"/>
                </a:cubicBezTo>
                <a:cubicBezTo>
                  <a:pt x="16156" y="3788"/>
                  <a:pt x="15805" y="2874"/>
                  <a:pt x="15066" y="2264"/>
                </a:cubicBezTo>
                <a:cubicBezTo>
                  <a:pt x="15195" y="1513"/>
                  <a:pt x="14573" y="693"/>
                  <a:pt x="13823" y="693"/>
                </a:cubicBezTo>
                <a:cubicBezTo>
                  <a:pt x="13518" y="693"/>
                  <a:pt x="13190" y="833"/>
                  <a:pt x="12885" y="1162"/>
                </a:cubicBezTo>
                <a:cubicBezTo>
                  <a:pt x="12803" y="1243"/>
                  <a:pt x="12744" y="1337"/>
                  <a:pt x="12697" y="1431"/>
                </a:cubicBezTo>
                <a:cubicBezTo>
                  <a:pt x="12217" y="1443"/>
                  <a:pt x="11712" y="1548"/>
                  <a:pt x="11232" y="1712"/>
                </a:cubicBezTo>
                <a:cubicBezTo>
                  <a:pt x="10986" y="1361"/>
                  <a:pt x="10716" y="1045"/>
                  <a:pt x="10423" y="763"/>
                </a:cubicBezTo>
                <a:cubicBezTo>
                  <a:pt x="9860" y="235"/>
                  <a:pt x="9216" y="1"/>
                  <a:pt x="8570" y="1"/>
                </a:cubicBezTo>
                <a:close/>
              </a:path>
            </a:pathLst>
          </a:custGeom>
          <a:solidFill>
            <a:srgbClr val="FECA2A">
              <a:alpha val="555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17098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"/>
          <p:cNvSpPr/>
          <p:nvPr/>
        </p:nvSpPr>
        <p:spPr>
          <a:xfrm>
            <a:off x="0" y="0"/>
            <a:ext cx="1574807" cy="4775232"/>
          </a:xfrm>
          <a:custGeom>
            <a:avLst/>
            <a:gdLst/>
            <a:ahLst/>
            <a:cxnLst/>
            <a:rect l="l" t="t" r="r" b="b"/>
            <a:pathLst>
              <a:path w="11990" h="35968" extrusionOk="0">
                <a:moveTo>
                  <a:pt x="1642" y="0"/>
                </a:moveTo>
                <a:cubicBezTo>
                  <a:pt x="651" y="0"/>
                  <a:pt x="1" y="83"/>
                  <a:pt x="1" y="83"/>
                </a:cubicBezTo>
                <a:lnTo>
                  <a:pt x="1" y="35967"/>
                </a:lnTo>
                <a:cubicBezTo>
                  <a:pt x="10389" y="34801"/>
                  <a:pt x="6375" y="28617"/>
                  <a:pt x="6592" y="21077"/>
                </a:cubicBezTo>
                <a:cubicBezTo>
                  <a:pt x="6836" y="13563"/>
                  <a:pt x="11990" y="12505"/>
                  <a:pt x="11474" y="7026"/>
                </a:cubicBezTo>
                <a:cubicBezTo>
                  <a:pt x="10902" y="771"/>
                  <a:pt x="4675" y="0"/>
                  <a:pt x="164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6"/>
          <p:cNvSpPr/>
          <p:nvPr/>
        </p:nvSpPr>
        <p:spPr>
          <a:xfrm>
            <a:off x="902688" y="647767"/>
            <a:ext cx="10432513" cy="845923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6"/>
          <p:cNvSpPr txBox="1">
            <a:spLocks noGrp="1"/>
          </p:cNvSpPr>
          <p:nvPr>
            <p:ph type="title"/>
          </p:nvPr>
        </p:nvSpPr>
        <p:spPr>
          <a:xfrm>
            <a:off x="960000" y="780288"/>
            <a:ext cx="102720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6"/>
          <p:cNvSpPr/>
          <p:nvPr/>
        </p:nvSpPr>
        <p:spPr>
          <a:xfrm>
            <a:off x="10865600" y="2413000"/>
            <a:ext cx="1326400" cy="4514720"/>
          </a:xfrm>
          <a:custGeom>
            <a:avLst/>
            <a:gdLst/>
            <a:ahLst/>
            <a:cxnLst/>
            <a:rect l="l" t="t" r="r" b="b"/>
            <a:pathLst>
              <a:path w="39792" h="47392" extrusionOk="0">
                <a:moveTo>
                  <a:pt x="35354" y="0"/>
                </a:moveTo>
                <a:cubicBezTo>
                  <a:pt x="30943" y="0"/>
                  <a:pt x="24629" y="1336"/>
                  <a:pt x="23165" y="8659"/>
                </a:cubicBezTo>
                <a:cubicBezTo>
                  <a:pt x="20832" y="20186"/>
                  <a:pt x="23816" y="23550"/>
                  <a:pt x="11908" y="29625"/>
                </a:cubicBezTo>
                <a:cubicBezTo>
                  <a:pt x="1" y="35674"/>
                  <a:pt x="1981" y="47392"/>
                  <a:pt x="1981" y="47392"/>
                </a:cubicBezTo>
                <a:lnTo>
                  <a:pt x="39792" y="47392"/>
                </a:lnTo>
                <a:lnTo>
                  <a:pt x="39792" y="440"/>
                </a:lnTo>
                <a:cubicBezTo>
                  <a:pt x="39792" y="440"/>
                  <a:pt x="37887" y="0"/>
                  <a:pt x="353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6"/>
          <p:cNvSpPr/>
          <p:nvPr/>
        </p:nvSpPr>
        <p:spPr>
          <a:xfrm>
            <a:off x="530211" y="1639800"/>
            <a:ext cx="11131580" cy="4798455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68770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7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7"/>
          <p:cNvSpPr/>
          <p:nvPr/>
        </p:nvSpPr>
        <p:spPr>
          <a:xfrm>
            <a:off x="972900" y="1879600"/>
            <a:ext cx="5664359" cy="4258357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7"/>
          <p:cNvSpPr/>
          <p:nvPr/>
        </p:nvSpPr>
        <p:spPr>
          <a:xfrm flipH="1">
            <a:off x="-15" y="0"/>
            <a:ext cx="3113232" cy="2141464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7"/>
          <p:cNvSpPr txBox="1">
            <a:spLocks noGrp="1"/>
          </p:cNvSpPr>
          <p:nvPr>
            <p:ph type="subTitle" idx="1"/>
          </p:nvPr>
        </p:nvSpPr>
        <p:spPr>
          <a:xfrm rot="-272">
            <a:off x="1276663" y="2217491"/>
            <a:ext cx="5056800" cy="3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Char char="●"/>
              <a:defRPr sz="1600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7"/>
          <p:cNvSpPr/>
          <p:nvPr/>
        </p:nvSpPr>
        <p:spPr>
          <a:xfrm>
            <a:off x="8331200" y="2329501"/>
            <a:ext cx="3860752" cy="4598129"/>
          </a:xfrm>
          <a:custGeom>
            <a:avLst/>
            <a:gdLst/>
            <a:ahLst/>
            <a:cxnLst/>
            <a:rect l="l" t="t" r="r" b="b"/>
            <a:pathLst>
              <a:path w="39792" h="47392" extrusionOk="0">
                <a:moveTo>
                  <a:pt x="35354" y="0"/>
                </a:moveTo>
                <a:cubicBezTo>
                  <a:pt x="30943" y="0"/>
                  <a:pt x="24629" y="1336"/>
                  <a:pt x="23165" y="8659"/>
                </a:cubicBezTo>
                <a:cubicBezTo>
                  <a:pt x="20832" y="20186"/>
                  <a:pt x="23816" y="23550"/>
                  <a:pt x="11908" y="29625"/>
                </a:cubicBezTo>
                <a:cubicBezTo>
                  <a:pt x="1" y="35674"/>
                  <a:pt x="1981" y="47392"/>
                  <a:pt x="1981" y="47392"/>
                </a:cubicBezTo>
                <a:lnTo>
                  <a:pt x="39792" y="47392"/>
                </a:lnTo>
                <a:lnTo>
                  <a:pt x="39792" y="440"/>
                </a:lnTo>
                <a:cubicBezTo>
                  <a:pt x="39792" y="440"/>
                  <a:pt x="37887" y="0"/>
                  <a:pt x="3535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7"/>
          <p:cNvSpPr/>
          <p:nvPr/>
        </p:nvSpPr>
        <p:spPr>
          <a:xfrm>
            <a:off x="9552032" y="4955243"/>
            <a:ext cx="2639963" cy="2365188"/>
          </a:xfrm>
          <a:custGeom>
            <a:avLst/>
            <a:gdLst/>
            <a:ahLst/>
            <a:cxnLst/>
            <a:rect l="l" t="t" r="r" b="b"/>
            <a:pathLst>
              <a:path w="18583" h="16650" extrusionOk="0">
                <a:moveTo>
                  <a:pt x="8583" y="411"/>
                </a:moveTo>
                <a:cubicBezTo>
                  <a:pt x="9474" y="411"/>
                  <a:pt x="10201" y="1068"/>
                  <a:pt x="10763" y="1889"/>
                </a:cubicBezTo>
                <a:cubicBezTo>
                  <a:pt x="9860" y="2264"/>
                  <a:pt x="9005" y="2814"/>
                  <a:pt x="8312" y="3296"/>
                </a:cubicBezTo>
                <a:cubicBezTo>
                  <a:pt x="8067" y="3460"/>
                  <a:pt x="7820" y="3647"/>
                  <a:pt x="7586" y="3823"/>
                </a:cubicBezTo>
                <a:cubicBezTo>
                  <a:pt x="6952" y="3741"/>
                  <a:pt x="6308" y="3682"/>
                  <a:pt x="5663" y="3671"/>
                </a:cubicBezTo>
                <a:cubicBezTo>
                  <a:pt x="5897" y="2405"/>
                  <a:pt x="6449" y="1243"/>
                  <a:pt x="7668" y="634"/>
                </a:cubicBezTo>
                <a:cubicBezTo>
                  <a:pt x="7996" y="482"/>
                  <a:pt x="8301" y="411"/>
                  <a:pt x="8583" y="411"/>
                </a:cubicBezTo>
                <a:close/>
                <a:moveTo>
                  <a:pt x="11032" y="2311"/>
                </a:moveTo>
                <a:cubicBezTo>
                  <a:pt x="11384" y="2897"/>
                  <a:pt x="11654" y="3518"/>
                  <a:pt x="11842" y="4022"/>
                </a:cubicBezTo>
                <a:cubicBezTo>
                  <a:pt x="11947" y="4280"/>
                  <a:pt x="12029" y="4550"/>
                  <a:pt x="12123" y="4820"/>
                </a:cubicBezTo>
                <a:cubicBezTo>
                  <a:pt x="10998" y="4456"/>
                  <a:pt x="9837" y="4198"/>
                  <a:pt x="8711" y="3999"/>
                </a:cubicBezTo>
                <a:cubicBezTo>
                  <a:pt x="8559" y="3976"/>
                  <a:pt x="8395" y="3940"/>
                  <a:pt x="8242" y="3916"/>
                </a:cubicBezTo>
                <a:lnTo>
                  <a:pt x="8735" y="3565"/>
                </a:lnTo>
                <a:cubicBezTo>
                  <a:pt x="9427" y="3096"/>
                  <a:pt x="10212" y="2627"/>
                  <a:pt x="11032" y="2311"/>
                </a:cubicBezTo>
                <a:close/>
                <a:moveTo>
                  <a:pt x="5980" y="4187"/>
                </a:moveTo>
                <a:cubicBezTo>
                  <a:pt x="6332" y="4198"/>
                  <a:pt x="6683" y="4210"/>
                  <a:pt x="7058" y="4245"/>
                </a:cubicBezTo>
                <a:cubicBezTo>
                  <a:pt x="6507" y="4690"/>
                  <a:pt x="5968" y="5183"/>
                  <a:pt x="5475" y="5711"/>
                </a:cubicBezTo>
                <a:cubicBezTo>
                  <a:pt x="5487" y="5218"/>
                  <a:pt x="5511" y="4690"/>
                  <a:pt x="5581" y="4187"/>
                </a:cubicBezTo>
                <a:close/>
                <a:moveTo>
                  <a:pt x="12616" y="1947"/>
                </a:moveTo>
                <a:cubicBezTo>
                  <a:pt x="12674" y="2592"/>
                  <a:pt x="13284" y="3202"/>
                  <a:pt x="13952" y="3202"/>
                </a:cubicBezTo>
                <a:cubicBezTo>
                  <a:pt x="14175" y="3202"/>
                  <a:pt x="14398" y="3131"/>
                  <a:pt x="14620" y="2979"/>
                </a:cubicBezTo>
                <a:cubicBezTo>
                  <a:pt x="14737" y="2885"/>
                  <a:pt x="14831" y="2780"/>
                  <a:pt x="14901" y="2662"/>
                </a:cubicBezTo>
                <a:cubicBezTo>
                  <a:pt x="15852" y="3530"/>
                  <a:pt x="15523" y="4914"/>
                  <a:pt x="14961" y="6074"/>
                </a:cubicBezTo>
                <a:cubicBezTo>
                  <a:pt x="14245" y="5652"/>
                  <a:pt x="13483" y="5300"/>
                  <a:pt x="12686" y="5007"/>
                </a:cubicBezTo>
                <a:cubicBezTo>
                  <a:pt x="12416" y="4010"/>
                  <a:pt x="12041" y="3014"/>
                  <a:pt x="11514" y="2147"/>
                </a:cubicBezTo>
                <a:cubicBezTo>
                  <a:pt x="11877" y="2041"/>
                  <a:pt x="12252" y="1970"/>
                  <a:pt x="12616" y="1947"/>
                </a:cubicBezTo>
                <a:close/>
                <a:moveTo>
                  <a:pt x="12827" y="5534"/>
                </a:moveTo>
                <a:lnTo>
                  <a:pt x="12827" y="5534"/>
                </a:lnTo>
                <a:cubicBezTo>
                  <a:pt x="13495" y="5805"/>
                  <a:pt x="14140" y="6121"/>
                  <a:pt x="14750" y="6485"/>
                </a:cubicBezTo>
                <a:cubicBezTo>
                  <a:pt x="14620" y="6707"/>
                  <a:pt x="14492" y="6918"/>
                  <a:pt x="14374" y="7105"/>
                </a:cubicBezTo>
                <a:cubicBezTo>
                  <a:pt x="14057" y="7574"/>
                  <a:pt x="13718" y="8032"/>
                  <a:pt x="13354" y="8466"/>
                </a:cubicBezTo>
                <a:cubicBezTo>
                  <a:pt x="13296" y="8009"/>
                  <a:pt x="13225" y="7551"/>
                  <a:pt x="13155" y="7105"/>
                </a:cubicBezTo>
                <a:cubicBezTo>
                  <a:pt x="13061" y="6602"/>
                  <a:pt x="12955" y="6074"/>
                  <a:pt x="12827" y="5534"/>
                </a:cubicBezTo>
                <a:close/>
                <a:moveTo>
                  <a:pt x="5077" y="4198"/>
                </a:moveTo>
                <a:lnTo>
                  <a:pt x="5077" y="4198"/>
                </a:lnTo>
                <a:cubicBezTo>
                  <a:pt x="4995" y="4878"/>
                  <a:pt x="4983" y="5581"/>
                  <a:pt x="5006" y="6238"/>
                </a:cubicBezTo>
                <a:cubicBezTo>
                  <a:pt x="4198" y="7188"/>
                  <a:pt x="3529" y="8231"/>
                  <a:pt x="3083" y="9345"/>
                </a:cubicBezTo>
                <a:cubicBezTo>
                  <a:pt x="2169" y="8700"/>
                  <a:pt x="1454" y="7845"/>
                  <a:pt x="1290" y="6660"/>
                </a:cubicBezTo>
                <a:cubicBezTo>
                  <a:pt x="1278" y="6543"/>
                  <a:pt x="1267" y="6414"/>
                  <a:pt x="1267" y="6308"/>
                </a:cubicBezTo>
                <a:lnTo>
                  <a:pt x="1267" y="6308"/>
                </a:lnTo>
                <a:cubicBezTo>
                  <a:pt x="1372" y="6332"/>
                  <a:pt x="1489" y="6355"/>
                  <a:pt x="1595" y="6355"/>
                </a:cubicBezTo>
                <a:cubicBezTo>
                  <a:pt x="1817" y="6355"/>
                  <a:pt x="2040" y="6285"/>
                  <a:pt x="2251" y="6133"/>
                </a:cubicBezTo>
                <a:cubicBezTo>
                  <a:pt x="2767" y="5722"/>
                  <a:pt x="2814" y="5125"/>
                  <a:pt x="2603" y="4656"/>
                </a:cubicBezTo>
                <a:cubicBezTo>
                  <a:pt x="3354" y="4339"/>
                  <a:pt x="4279" y="4234"/>
                  <a:pt x="5077" y="4198"/>
                </a:cubicBezTo>
                <a:close/>
                <a:moveTo>
                  <a:pt x="5030" y="6941"/>
                </a:moveTo>
                <a:cubicBezTo>
                  <a:pt x="5042" y="7024"/>
                  <a:pt x="5042" y="7118"/>
                  <a:pt x="5053" y="7211"/>
                </a:cubicBezTo>
                <a:cubicBezTo>
                  <a:pt x="5123" y="8314"/>
                  <a:pt x="5276" y="9450"/>
                  <a:pt x="5546" y="10576"/>
                </a:cubicBezTo>
                <a:cubicBezTo>
                  <a:pt x="4854" y="10318"/>
                  <a:pt x="4139" y="10002"/>
                  <a:pt x="3482" y="9603"/>
                </a:cubicBezTo>
                <a:cubicBezTo>
                  <a:pt x="3565" y="9392"/>
                  <a:pt x="3658" y="9181"/>
                  <a:pt x="3752" y="8981"/>
                </a:cubicBezTo>
                <a:cubicBezTo>
                  <a:pt x="4092" y="8267"/>
                  <a:pt x="4526" y="7574"/>
                  <a:pt x="5030" y="6941"/>
                </a:cubicBezTo>
                <a:close/>
                <a:moveTo>
                  <a:pt x="15172" y="6754"/>
                </a:moveTo>
                <a:cubicBezTo>
                  <a:pt x="15230" y="6789"/>
                  <a:pt x="15289" y="6836"/>
                  <a:pt x="15359" y="6871"/>
                </a:cubicBezTo>
                <a:cubicBezTo>
                  <a:pt x="15805" y="7199"/>
                  <a:pt x="16261" y="7551"/>
                  <a:pt x="16519" y="7997"/>
                </a:cubicBezTo>
                <a:cubicBezTo>
                  <a:pt x="16321" y="8067"/>
                  <a:pt x="16097" y="8196"/>
                  <a:pt x="15898" y="8419"/>
                </a:cubicBezTo>
                <a:cubicBezTo>
                  <a:pt x="15370" y="9005"/>
                  <a:pt x="15675" y="9814"/>
                  <a:pt x="16250" y="10224"/>
                </a:cubicBezTo>
                <a:cubicBezTo>
                  <a:pt x="16215" y="10271"/>
                  <a:pt x="16168" y="10318"/>
                  <a:pt x="16133" y="10365"/>
                </a:cubicBezTo>
                <a:cubicBezTo>
                  <a:pt x="15500" y="11139"/>
                  <a:pt x="14445" y="11467"/>
                  <a:pt x="13495" y="11631"/>
                </a:cubicBezTo>
                <a:cubicBezTo>
                  <a:pt x="13541" y="10799"/>
                  <a:pt x="13507" y="9943"/>
                  <a:pt x="13424" y="9111"/>
                </a:cubicBezTo>
                <a:cubicBezTo>
                  <a:pt x="14081" y="8384"/>
                  <a:pt x="14703" y="7598"/>
                  <a:pt x="15172" y="6754"/>
                </a:cubicBezTo>
                <a:close/>
                <a:moveTo>
                  <a:pt x="7738" y="4304"/>
                </a:moveTo>
                <a:cubicBezTo>
                  <a:pt x="9250" y="4468"/>
                  <a:pt x="10810" y="4796"/>
                  <a:pt x="12275" y="5323"/>
                </a:cubicBezTo>
                <a:cubicBezTo>
                  <a:pt x="12604" y="6508"/>
                  <a:pt x="12815" y="7727"/>
                  <a:pt x="12932" y="8947"/>
                </a:cubicBezTo>
                <a:cubicBezTo>
                  <a:pt x="12275" y="9650"/>
                  <a:pt x="11572" y="10307"/>
                  <a:pt x="10834" y="10916"/>
                </a:cubicBezTo>
                <a:cubicBezTo>
                  <a:pt x="10517" y="11174"/>
                  <a:pt x="10188" y="11432"/>
                  <a:pt x="9860" y="11678"/>
                </a:cubicBezTo>
                <a:cubicBezTo>
                  <a:pt x="8559" y="11514"/>
                  <a:pt x="7269" y="11174"/>
                  <a:pt x="6061" y="10763"/>
                </a:cubicBezTo>
                <a:cubicBezTo>
                  <a:pt x="5686" y="9333"/>
                  <a:pt x="5511" y="7845"/>
                  <a:pt x="5487" y="6402"/>
                </a:cubicBezTo>
                <a:cubicBezTo>
                  <a:pt x="6167" y="5628"/>
                  <a:pt x="6929" y="4925"/>
                  <a:pt x="7738" y="4304"/>
                </a:cubicBezTo>
                <a:close/>
                <a:moveTo>
                  <a:pt x="12979" y="9568"/>
                </a:moveTo>
                <a:cubicBezTo>
                  <a:pt x="13038" y="10271"/>
                  <a:pt x="13049" y="10987"/>
                  <a:pt x="13014" y="11701"/>
                </a:cubicBezTo>
                <a:cubicBezTo>
                  <a:pt x="12533" y="11760"/>
                  <a:pt x="12064" y="11795"/>
                  <a:pt x="11584" y="11795"/>
                </a:cubicBezTo>
                <a:cubicBezTo>
                  <a:pt x="11232" y="11795"/>
                  <a:pt x="10892" y="11784"/>
                  <a:pt x="10552" y="11748"/>
                </a:cubicBezTo>
                <a:cubicBezTo>
                  <a:pt x="11150" y="11279"/>
                  <a:pt x="11736" y="10776"/>
                  <a:pt x="12275" y="10271"/>
                </a:cubicBezTo>
                <a:cubicBezTo>
                  <a:pt x="12510" y="10049"/>
                  <a:pt x="12744" y="9814"/>
                  <a:pt x="12979" y="9568"/>
                </a:cubicBezTo>
                <a:close/>
                <a:moveTo>
                  <a:pt x="6226" y="11315"/>
                </a:moveTo>
                <a:lnTo>
                  <a:pt x="6226" y="11315"/>
                </a:lnTo>
                <a:cubicBezTo>
                  <a:pt x="6577" y="11420"/>
                  <a:pt x="6918" y="11526"/>
                  <a:pt x="7246" y="11608"/>
                </a:cubicBezTo>
                <a:cubicBezTo>
                  <a:pt x="7903" y="11795"/>
                  <a:pt x="8606" y="11948"/>
                  <a:pt x="9309" y="12065"/>
                </a:cubicBezTo>
                <a:cubicBezTo>
                  <a:pt x="8583" y="12546"/>
                  <a:pt x="7820" y="12968"/>
                  <a:pt x="7012" y="13285"/>
                </a:cubicBezTo>
                <a:cubicBezTo>
                  <a:pt x="6694" y="12652"/>
                  <a:pt x="6437" y="11995"/>
                  <a:pt x="6226" y="11315"/>
                </a:cubicBezTo>
                <a:close/>
                <a:moveTo>
                  <a:pt x="3318" y="10083"/>
                </a:moveTo>
                <a:cubicBezTo>
                  <a:pt x="4057" y="10529"/>
                  <a:pt x="4878" y="10869"/>
                  <a:pt x="5686" y="11139"/>
                </a:cubicBezTo>
                <a:cubicBezTo>
                  <a:pt x="5909" y="11936"/>
                  <a:pt x="6202" y="12710"/>
                  <a:pt x="6566" y="13437"/>
                </a:cubicBezTo>
                <a:cubicBezTo>
                  <a:pt x="6554" y="13449"/>
                  <a:pt x="6543" y="13449"/>
                  <a:pt x="6519" y="13449"/>
                </a:cubicBezTo>
                <a:cubicBezTo>
                  <a:pt x="6061" y="13589"/>
                  <a:pt x="5605" y="13718"/>
                  <a:pt x="5159" y="13718"/>
                </a:cubicBezTo>
                <a:cubicBezTo>
                  <a:pt x="4714" y="13718"/>
                  <a:pt x="4279" y="13589"/>
                  <a:pt x="3904" y="13202"/>
                </a:cubicBezTo>
                <a:cubicBezTo>
                  <a:pt x="3541" y="12850"/>
                  <a:pt x="3330" y="12370"/>
                  <a:pt x="3213" y="11889"/>
                </a:cubicBezTo>
                <a:cubicBezTo>
                  <a:pt x="3083" y="11292"/>
                  <a:pt x="3154" y="10682"/>
                  <a:pt x="3318" y="10083"/>
                </a:cubicBezTo>
                <a:close/>
                <a:moveTo>
                  <a:pt x="10001" y="12159"/>
                </a:moveTo>
                <a:cubicBezTo>
                  <a:pt x="10552" y="12229"/>
                  <a:pt x="11115" y="12264"/>
                  <a:pt x="11666" y="12264"/>
                </a:cubicBezTo>
                <a:cubicBezTo>
                  <a:pt x="12111" y="12264"/>
                  <a:pt x="12545" y="12241"/>
                  <a:pt x="12967" y="12194"/>
                </a:cubicBezTo>
                <a:lnTo>
                  <a:pt x="12967" y="12194"/>
                </a:lnTo>
                <a:cubicBezTo>
                  <a:pt x="12908" y="12874"/>
                  <a:pt x="12780" y="13554"/>
                  <a:pt x="12569" y="14199"/>
                </a:cubicBezTo>
                <a:cubicBezTo>
                  <a:pt x="12252" y="15137"/>
                  <a:pt x="11889" y="15992"/>
                  <a:pt x="10821" y="16169"/>
                </a:cubicBezTo>
                <a:cubicBezTo>
                  <a:pt x="10716" y="16192"/>
                  <a:pt x="10610" y="16192"/>
                  <a:pt x="10505" y="16192"/>
                </a:cubicBezTo>
                <a:cubicBezTo>
                  <a:pt x="10107" y="16192"/>
                  <a:pt x="9708" y="16086"/>
                  <a:pt x="9356" y="15934"/>
                </a:cubicBezTo>
                <a:cubicBezTo>
                  <a:pt x="8395" y="15512"/>
                  <a:pt x="7726" y="14574"/>
                  <a:pt x="7234" y="13695"/>
                </a:cubicBezTo>
                <a:cubicBezTo>
                  <a:pt x="8207" y="13308"/>
                  <a:pt x="9133" y="12780"/>
                  <a:pt x="10001" y="12159"/>
                </a:cubicBezTo>
                <a:close/>
                <a:moveTo>
                  <a:pt x="8570" y="1"/>
                </a:moveTo>
                <a:cubicBezTo>
                  <a:pt x="7668" y="1"/>
                  <a:pt x="6765" y="458"/>
                  <a:pt x="6120" y="1267"/>
                </a:cubicBezTo>
                <a:cubicBezTo>
                  <a:pt x="5605" y="1936"/>
                  <a:pt x="5300" y="2780"/>
                  <a:pt x="5147" y="3682"/>
                </a:cubicBezTo>
                <a:cubicBezTo>
                  <a:pt x="4162" y="3705"/>
                  <a:pt x="3201" y="3870"/>
                  <a:pt x="2345" y="4268"/>
                </a:cubicBezTo>
                <a:cubicBezTo>
                  <a:pt x="2122" y="4010"/>
                  <a:pt x="1806" y="3835"/>
                  <a:pt x="1465" y="3835"/>
                </a:cubicBezTo>
                <a:cubicBezTo>
                  <a:pt x="1161" y="3835"/>
                  <a:pt x="832" y="3976"/>
                  <a:pt x="528" y="4315"/>
                </a:cubicBezTo>
                <a:cubicBezTo>
                  <a:pt x="0" y="4890"/>
                  <a:pt x="293" y="5699"/>
                  <a:pt x="856" y="6097"/>
                </a:cubicBezTo>
                <a:cubicBezTo>
                  <a:pt x="739" y="6941"/>
                  <a:pt x="1032" y="7891"/>
                  <a:pt x="1595" y="8618"/>
                </a:cubicBezTo>
                <a:cubicBezTo>
                  <a:pt x="1947" y="9087"/>
                  <a:pt x="2403" y="9486"/>
                  <a:pt x="2919" y="9826"/>
                </a:cubicBezTo>
                <a:cubicBezTo>
                  <a:pt x="2627" y="10740"/>
                  <a:pt x="2591" y="11737"/>
                  <a:pt x="2966" y="12639"/>
                </a:cubicBezTo>
                <a:cubicBezTo>
                  <a:pt x="3213" y="13202"/>
                  <a:pt x="3646" y="13707"/>
                  <a:pt x="4174" y="13999"/>
                </a:cubicBezTo>
                <a:cubicBezTo>
                  <a:pt x="4467" y="14152"/>
                  <a:pt x="4772" y="14210"/>
                  <a:pt x="5089" y="14210"/>
                </a:cubicBezTo>
                <a:cubicBezTo>
                  <a:pt x="5605" y="14210"/>
                  <a:pt x="6144" y="14058"/>
                  <a:pt x="6613" y="13918"/>
                </a:cubicBezTo>
                <a:cubicBezTo>
                  <a:pt x="6671" y="13894"/>
                  <a:pt x="6730" y="13871"/>
                  <a:pt x="6788" y="13859"/>
                </a:cubicBezTo>
                <a:cubicBezTo>
                  <a:pt x="6999" y="14246"/>
                  <a:pt x="7246" y="14632"/>
                  <a:pt x="7527" y="14996"/>
                </a:cubicBezTo>
                <a:cubicBezTo>
                  <a:pt x="8125" y="15770"/>
                  <a:pt x="8981" y="16450"/>
                  <a:pt x="9977" y="16614"/>
                </a:cubicBezTo>
                <a:cubicBezTo>
                  <a:pt x="10154" y="16638"/>
                  <a:pt x="10329" y="16649"/>
                  <a:pt x="10505" y="16649"/>
                </a:cubicBezTo>
                <a:cubicBezTo>
                  <a:pt x="10904" y="16649"/>
                  <a:pt x="11303" y="16579"/>
                  <a:pt x="11678" y="16391"/>
                </a:cubicBezTo>
                <a:cubicBezTo>
                  <a:pt x="12428" y="16028"/>
                  <a:pt x="12756" y="15090"/>
                  <a:pt x="13014" y="14351"/>
                </a:cubicBezTo>
                <a:cubicBezTo>
                  <a:pt x="13249" y="13636"/>
                  <a:pt x="13389" y="12886"/>
                  <a:pt x="13460" y="12123"/>
                </a:cubicBezTo>
                <a:cubicBezTo>
                  <a:pt x="13940" y="12030"/>
                  <a:pt x="14421" y="11912"/>
                  <a:pt x="14878" y="11737"/>
                </a:cubicBezTo>
                <a:cubicBezTo>
                  <a:pt x="15605" y="11479"/>
                  <a:pt x="16227" y="11034"/>
                  <a:pt x="16672" y="10424"/>
                </a:cubicBezTo>
                <a:cubicBezTo>
                  <a:pt x="16766" y="10447"/>
                  <a:pt x="16871" y="10459"/>
                  <a:pt x="16977" y="10459"/>
                </a:cubicBezTo>
                <a:cubicBezTo>
                  <a:pt x="17188" y="10459"/>
                  <a:pt x="17423" y="10388"/>
                  <a:pt x="17634" y="10236"/>
                </a:cubicBezTo>
                <a:cubicBezTo>
                  <a:pt x="18583" y="9474"/>
                  <a:pt x="17926" y="8103"/>
                  <a:pt x="17001" y="7962"/>
                </a:cubicBezTo>
                <a:cubicBezTo>
                  <a:pt x="16719" y="7399"/>
                  <a:pt x="16203" y="6918"/>
                  <a:pt x="15617" y="6485"/>
                </a:cubicBezTo>
                <a:cubicBezTo>
                  <a:pt x="15535" y="6438"/>
                  <a:pt x="15453" y="6391"/>
                  <a:pt x="15383" y="6332"/>
                </a:cubicBezTo>
                <a:cubicBezTo>
                  <a:pt x="15594" y="5886"/>
                  <a:pt x="15769" y="5417"/>
                  <a:pt x="15886" y="4948"/>
                </a:cubicBezTo>
                <a:cubicBezTo>
                  <a:pt x="16156" y="3788"/>
                  <a:pt x="15805" y="2874"/>
                  <a:pt x="15066" y="2264"/>
                </a:cubicBezTo>
                <a:cubicBezTo>
                  <a:pt x="15195" y="1513"/>
                  <a:pt x="14573" y="693"/>
                  <a:pt x="13823" y="693"/>
                </a:cubicBezTo>
                <a:cubicBezTo>
                  <a:pt x="13518" y="693"/>
                  <a:pt x="13190" y="833"/>
                  <a:pt x="12885" y="1162"/>
                </a:cubicBezTo>
                <a:cubicBezTo>
                  <a:pt x="12803" y="1243"/>
                  <a:pt x="12744" y="1337"/>
                  <a:pt x="12697" y="1431"/>
                </a:cubicBezTo>
                <a:cubicBezTo>
                  <a:pt x="12217" y="1443"/>
                  <a:pt x="11712" y="1548"/>
                  <a:pt x="11232" y="1712"/>
                </a:cubicBezTo>
                <a:cubicBezTo>
                  <a:pt x="10986" y="1361"/>
                  <a:pt x="10716" y="1045"/>
                  <a:pt x="10423" y="763"/>
                </a:cubicBezTo>
                <a:cubicBezTo>
                  <a:pt x="9860" y="235"/>
                  <a:pt x="9216" y="1"/>
                  <a:pt x="8570" y="1"/>
                </a:cubicBezTo>
                <a:close/>
              </a:path>
            </a:pathLst>
          </a:custGeom>
          <a:solidFill>
            <a:srgbClr val="FECA2A">
              <a:alpha val="555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7"/>
          <p:cNvSpPr/>
          <p:nvPr/>
        </p:nvSpPr>
        <p:spPr>
          <a:xfrm>
            <a:off x="902688" y="647767"/>
            <a:ext cx="10432513" cy="845923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7"/>
          <p:cNvSpPr txBox="1">
            <a:spLocks noGrp="1"/>
          </p:cNvSpPr>
          <p:nvPr>
            <p:ph type="title"/>
          </p:nvPr>
        </p:nvSpPr>
        <p:spPr>
          <a:xfrm>
            <a:off x="960000" y="780288"/>
            <a:ext cx="102780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259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8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8"/>
          <p:cNvSpPr/>
          <p:nvPr/>
        </p:nvSpPr>
        <p:spPr>
          <a:xfrm>
            <a:off x="0" y="1"/>
            <a:ext cx="9458243" cy="555311"/>
          </a:xfrm>
          <a:custGeom>
            <a:avLst/>
            <a:gdLst/>
            <a:ahLst/>
            <a:cxnLst/>
            <a:rect l="l" t="t" r="r" b="b"/>
            <a:pathLst>
              <a:path w="42124" h="14279" extrusionOk="0">
                <a:moveTo>
                  <a:pt x="1" y="1"/>
                </a:moveTo>
                <a:lnTo>
                  <a:pt x="1" y="7650"/>
                </a:lnTo>
                <a:cubicBezTo>
                  <a:pt x="12993" y="7650"/>
                  <a:pt x="10253" y="11013"/>
                  <a:pt x="23625" y="13942"/>
                </a:cubicBezTo>
                <a:cubicBezTo>
                  <a:pt x="24686" y="14173"/>
                  <a:pt x="25695" y="14279"/>
                  <a:pt x="26653" y="14279"/>
                </a:cubicBezTo>
                <a:cubicBezTo>
                  <a:pt x="37779" y="14279"/>
                  <a:pt x="42124" y="1"/>
                  <a:pt x="4212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8"/>
          <p:cNvSpPr/>
          <p:nvPr/>
        </p:nvSpPr>
        <p:spPr>
          <a:xfrm rot="10800000">
            <a:off x="11295909" y="-24"/>
            <a:ext cx="896092" cy="8523224"/>
          </a:xfrm>
          <a:custGeom>
            <a:avLst/>
            <a:gdLst/>
            <a:ahLst/>
            <a:cxnLst/>
            <a:rect l="l" t="t" r="r" b="b"/>
            <a:pathLst>
              <a:path w="21863" h="46193" extrusionOk="0">
                <a:moveTo>
                  <a:pt x="1" y="1"/>
                </a:moveTo>
                <a:lnTo>
                  <a:pt x="1" y="46192"/>
                </a:lnTo>
                <a:lnTo>
                  <a:pt x="13617" y="46192"/>
                </a:lnTo>
                <a:cubicBezTo>
                  <a:pt x="13617" y="46192"/>
                  <a:pt x="21863" y="33960"/>
                  <a:pt x="17306" y="26202"/>
                </a:cubicBezTo>
                <a:cubicBezTo>
                  <a:pt x="12749" y="18445"/>
                  <a:pt x="12749" y="22730"/>
                  <a:pt x="11664" y="12559"/>
                </a:cubicBezTo>
                <a:cubicBezTo>
                  <a:pt x="10606" y="2387"/>
                  <a:pt x="1" y="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8"/>
          <p:cNvSpPr/>
          <p:nvPr/>
        </p:nvSpPr>
        <p:spPr>
          <a:xfrm rot="5400000">
            <a:off x="7545131" y="-1407082"/>
            <a:ext cx="572680" cy="15957527"/>
          </a:xfrm>
          <a:custGeom>
            <a:avLst/>
            <a:gdLst/>
            <a:ahLst/>
            <a:cxnLst/>
            <a:rect l="l" t="t" r="r" b="b"/>
            <a:pathLst>
              <a:path w="10444" h="62848" extrusionOk="0">
                <a:moveTo>
                  <a:pt x="10443" y="0"/>
                </a:moveTo>
                <a:cubicBezTo>
                  <a:pt x="10443" y="0"/>
                  <a:pt x="4205" y="4639"/>
                  <a:pt x="6646" y="20506"/>
                </a:cubicBezTo>
                <a:cubicBezTo>
                  <a:pt x="9060" y="36346"/>
                  <a:pt x="1031" y="36943"/>
                  <a:pt x="516" y="50071"/>
                </a:cubicBezTo>
                <a:cubicBezTo>
                  <a:pt x="1" y="62530"/>
                  <a:pt x="9404" y="62847"/>
                  <a:pt x="10364" y="62847"/>
                </a:cubicBezTo>
                <a:cubicBezTo>
                  <a:pt x="10416" y="62847"/>
                  <a:pt x="10443" y="62846"/>
                  <a:pt x="10443" y="62846"/>
                </a:cubicBezTo>
                <a:lnTo>
                  <a:pt x="10443" y="24439"/>
                </a:lnTo>
                <a:lnTo>
                  <a:pt x="1044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8"/>
          <p:cNvSpPr/>
          <p:nvPr/>
        </p:nvSpPr>
        <p:spPr>
          <a:xfrm>
            <a:off x="1202134" y="720000"/>
            <a:ext cx="9787585" cy="5417877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8"/>
          <p:cNvSpPr txBox="1">
            <a:spLocks noGrp="1"/>
          </p:cNvSpPr>
          <p:nvPr>
            <p:ph type="title"/>
          </p:nvPr>
        </p:nvSpPr>
        <p:spPr>
          <a:xfrm>
            <a:off x="1673000" y="1351000"/>
            <a:ext cx="8846000" cy="41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4533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811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9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9"/>
          <p:cNvSpPr/>
          <p:nvPr/>
        </p:nvSpPr>
        <p:spPr>
          <a:xfrm>
            <a:off x="9015800" y="-133229"/>
            <a:ext cx="3732232" cy="2927252"/>
          </a:xfrm>
          <a:custGeom>
            <a:avLst/>
            <a:gdLst/>
            <a:ahLst/>
            <a:cxnLst/>
            <a:rect l="l" t="t" r="r" b="b"/>
            <a:pathLst>
              <a:path w="38515" h="30209" extrusionOk="0">
                <a:moveTo>
                  <a:pt x="20908" y="734"/>
                </a:moveTo>
                <a:cubicBezTo>
                  <a:pt x="20936" y="734"/>
                  <a:pt x="20964" y="737"/>
                  <a:pt x="20992" y="742"/>
                </a:cubicBezTo>
                <a:cubicBezTo>
                  <a:pt x="21236" y="742"/>
                  <a:pt x="21399" y="959"/>
                  <a:pt x="21372" y="1203"/>
                </a:cubicBezTo>
                <a:lnTo>
                  <a:pt x="21399" y="1203"/>
                </a:lnTo>
                <a:cubicBezTo>
                  <a:pt x="21426" y="1475"/>
                  <a:pt x="21182" y="1719"/>
                  <a:pt x="20911" y="1719"/>
                </a:cubicBezTo>
                <a:cubicBezTo>
                  <a:pt x="20639" y="1692"/>
                  <a:pt x="20422" y="1448"/>
                  <a:pt x="20450" y="1176"/>
                </a:cubicBezTo>
                <a:cubicBezTo>
                  <a:pt x="20474" y="933"/>
                  <a:pt x="20672" y="734"/>
                  <a:pt x="20908" y="734"/>
                </a:cubicBezTo>
                <a:close/>
                <a:moveTo>
                  <a:pt x="15893" y="959"/>
                </a:moveTo>
                <a:cubicBezTo>
                  <a:pt x="16137" y="959"/>
                  <a:pt x="16300" y="1149"/>
                  <a:pt x="16300" y="1366"/>
                </a:cubicBezTo>
                <a:cubicBezTo>
                  <a:pt x="16300" y="1606"/>
                  <a:pt x="16116" y="1793"/>
                  <a:pt x="15879" y="1826"/>
                </a:cubicBezTo>
                <a:lnTo>
                  <a:pt x="15879" y="1826"/>
                </a:lnTo>
                <a:cubicBezTo>
                  <a:pt x="15615" y="1792"/>
                  <a:pt x="15432" y="1551"/>
                  <a:pt x="15459" y="1285"/>
                </a:cubicBezTo>
                <a:cubicBezTo>
                  <a:pt x="15513" y="1095"/>
                  <a:pt x="15703" y="959"/>
                  <a:pt x="15893" y="959"/>
                </a:cubicBezTo>
                <a:close/>
                <a:moveTo>
                  <a:pt x="6047" y="1393"/>
                </a:moveTo>
                <a:cubicBezTo>
                  <a:pt x="6318" y="1420"/>
                  <a:pt x="6535" y="1665"/>
                  <a:pt x="6562" y="1936"/>
                </a:cubicBezTo>
                <a:cubicBezTo>
                  <a:pt x="6535" y="2234"/>
                  <a:pt x="6318" y="2451"/>
                  <a:pt x="6020" y="2478"/>
                </a:cubicBezTo>
                <a:cubicBezTo>
                  <a:pt x="5721" y="2451"/>
                  <a:pt x="5504" y="2180"/>
                  <a:pt x="5559" y="1909"/>
                </a:cubicBezTo>
                <a:cubicBezTo>
                  <a:pt x="5531" y="1610"/>
                  <a:pt x="5748" y="1393"/>
                  <a:pt x="6047" y="1393"/>
                </a:cubicBezTo>
                <a:close/>
                <a:moveTo>
                  <a:pt x="12855" y="5625"/>
                </a:moveTo>
                <a:cubicBezTo>
                  <a:pt x="13153" y="5625"/>
                  <a:pt x="13397" y="5869"/>
                  <a:pt x="13370" y="6167"/>
                </a:cubicBezTo>
                <a:cubicBezTo>
                  <a:pt x="13395" y="6413"/>
                  <a:pt x="13197" y="6636"/>
                  <a:pt x="12938" y="6636"/>
                </a:cubicBezTo>
                <a:cubicBezTo>
                  <a:pt x="12911" y="6636"/>
                  <a:pt x="12883" y="6633"/>
                  <a:pt x="12855" y="6628"/>
                </a:cubicBezTo>
                <a:cubicBezTo>
                  <a:pt x="12258" y="6574"/>
                  <a:pt x="12258" y="5679"/>
                  <a:pt x="12855" y="5625"/>
                </a:cubicBezTo>
                <a:close/>
                <a:moveTo>
                  <a:pt x="23623" y="5896"/>
                </a:moveTo>
                <a:cubicBezTo>
                  <a:pt x="23867" y="5923"/>
                  <a:pt x="24057" y="6059"/>
                  <a:pt x="24138" y="6276"/>
                </a:cubicBezTo>
                <a:cubicBezTo>
                  <a:pt x="24193" y="6438"/>
                  <a:pt x="24138" y="6601"/>
                  <a:pt x="24030" y="6710"/>
                </a:cubicBezTo>
                <a:cubicBezTo>
                  <a:pt x="23911" y="6829"/>
                  <a:pt x="23748" y="6904"/>
                  <a:pt x="23584" y="6904"/>
                </a:cubicBezTo>
                <a:cubicBezTo>
                  <a:pt x="23524" y="6904"/>
                  <a:pt x="23464" y="6894"/>
                  <a:pt x="23406" y="6872"/>
                </a:cubicBezTo>
                <a:cubicBezTo>
                  <a:pt x="23081" y="6764"/>
                  <a:pt x="22945" y="6628"/>
                  <a:pt x="22945" y="6330"/>
                </a:cubicBezTo>
                <a:cubicBezTo>
                  <a:pt x="22918" y="6113"/>
                  <a:pt x="23108" y="5923"/>
                  <a:pt x="23325" y="5923"/>
                </a:cubicBezTo>
                <a:lnTo>
                  <a:pt x="23460" y="5923"/>
                </a:lnTo>
                <a:lnTo>
                  <a:pt x="23623" y="5896"/>
                </a:lnTo>
                <a:close/>
                <a:moveTo>
                  <a:pt x="1477" y="6925"/>
                </a:moveTo>
                <a:cubicBezTo>
                  <a:pt x="1784" y="6925"/>
                  <a:pt x="2031" y="7212"/>
                  <a:pt x="2005" y="7523"/>
                </a:cubicBezTo>
                <a:lnTo>
                  <a:pt x="2005" y="7496"/>
                </a:lnTo>
                <a:cubicBezTo>
                  <a:pt x="1978" y="7822"/>
                  <a:pt x="1707" y="8093"/>
                  <a:pt x="1381" y="8120"/>
                </a:cubicBezTo>
                <a:cubicBezTo>
                  <a:pt x="1366" y="8121"/>
                  <a:pt x="1351" y="8122"/>
                  <a:pt x="1336" y="8122"/>
                </a:cubicBezTo>
                <a:cubicBezTo>
                  <a:pt x="1056" y="8122"/>
                  <a:pt x="810" y="7888"/>
                  <a:pt x="785" y="7605"/>
                </a:cubicBezTo>
                <a:cubicBezTo>
                  <a:pt x="785" y="7225"/>
                  <a:pt x="1056" y="6954"/>
                  <a:pt x="1436" y="6927"/>
                </a:cubicBezTo>
                <a:cubicBezTo>
                  <a:pt x="1450" y="6925"/>
                  <a:pt x="1463" y="6925"/>
                  <a:pt x="1477" y="6925"/>
                </a:cubicBezTo>
                <a:close/>
                <a:moveTo>
                  <a:pt x="32004" y="9476"/>
                </a:moveTo>
                <a:cubicBezTo>
                  <a:pt x="32276" y="9503"/>
                  <a:pt x="32465" y="9747"/>
                  <a:pt x="32465" y="10019"/>
                </a:cubicBezTo>
                <a:lnTo>
                  <a:pt x="32438" y="10019"/>
                </a:lnTo>
                <a:cubicBezTo>
                  <a:pt x="32438" y="10290"/>
                  <a:pt x="32221" y="10534"/>
                  <a:pt x="31923" y="10561"/>
                </a:cubicBezTo>
                <a:cubicBezTo>
                  <a:pt x="31652" y="10534"/>
                  <a:pt x="31462" y="10290"/>
                  <a:pt x="31462" y="10019"/>
                </a:cubicBezTo>
                <a:cubicBezTo>
                  <a:pt x="31462" y="9720"/>
                  <a:pt x="31706" y="9476"/>
                  <a:pt x="32004" y="9476"/>
                </a:cubicBezTo>
                <a:close/>
                <a:moveTo>
                  <a:pt x="18118" y="1498"/>
                </a:moveTo>
                <a:cubicBezTo>
                  <a:pt x="18671" y="1498"/>
                  <a:pt x="19235" y="1513"/>
                  <a:pt x="19799" y="1529"/>
                </a:cubicBezTo>
                <a:cubicBezTo>
                  <a:pt x="19982" y="2052"/>
                  <a:pt x="20467" y="2398"/>
                  <a:pt x="21012" y="2398"/>
                </a:cubicBezTo>
                <a:cubicBezTo>
                  <a:pt x="21032" y="2398"/>
                  <a:pt x="21053" y="2398"/>
                  <a:pt x="21073" y="2397"/>
                </a:cubicBezTo>
                <a:cubicBezTo>
                  <a:pt x="21670" y="3400"/>
                  <a:pt x="22185" y="4431"/>
                  <a:pt x="22728" y="5489"/>
                </a:cubicBezTo>
                <a:cubicBezTo>
                  <a:pt x="22375" y="5842"/>
                  <a:pt x="22267" y="6384"/>
                  <a:pt x="22457" y="6872"/>
                </a:cubicBezTo>
                <a:cubicBezTo>
                  <a:pt x="22511" y="6954"/>
                  <a:pt x="22511" y="7062"/>
                  <a:pt x="22457" y="7171"/>
                </a:cubicBezTo>
                <a:cubicBezTo>
                  <a:pt x="21914" y="8174"/>
                  <a:pt x="21372" y="9205"/>
                  <a:pt x="20721" y="10181"/>
                </a:cubicBezTo>
                <a:cubicBezTo>
                  <a:pt x="20639" y="10164"/>
                  <a:pt x="20558" y="10156"/>
                  <a:pt x="20478" y="10156"/>
                </a:cubicBezTo>
                <a:cubicBezTo>
                  <a:pt x="20057" y="10156"/>
                  <a:pt x="19683" y="10390"/>
                  <a:pt x="19500" y="10778"/>
                </a:cubicBezTo>
                <a:lnTo>
                  <a:pt x="16869" y="10724"/>
                </a:lnTo>
                <a:cubicBezTo>
                  <a:pt x="16476" y="10173"/>
                  <a:pt x="16368" y="10022"/>
                  <a:pt x="15996" y="10022"/>
                </a:cubicBezTo>
                <a:cubicBezTo>
                  <a:pt x="15855" y="10022"/>
                  <a:pt x="15677" y="10043"/>
                  <a:pt x="15432" y="10073"/>
                </a:cubicBezTo>
                <a:cubicBezTo>
                  <a:pt x="14808" y="9151"/>
                  <a:pt x="14184" y="8201"/>
                  <a:pt x="13614" y="7171"/>
                </a:cubicBezTo>
                <a:cubicBezTo>
                  <a:pt x="13804" y="6899"/>
                  <a:pt x="14075" y="6628"/>
                  <a:pt x="14021" y="6248"/>
                </a:cubicBezTo>
                <a:cubicBezTo>
                  <a:pt x="13940" y="5923"/>
                  <a:pt x="13804" y="5598"/>
                  <a:pt x="13614" y="5353"/>
                </a:cubicBezTo>
                <a:cubicBezTo>
                  <a:pt x="13750" y="4865"/>
                  <a:pt x="14971" y="3021"/>
                  <a:pt x="15486" y="2478"/>
                </a:cubicBezTo>
                <a:cubicBezTo>
                  <a:pt x="15639" y="2508"/>
                  <a:pt x="15773" y="2526"/>
                  <a:pt x="15894" y="2526"/>
                </a:cubicBezTo>
                <a:cubicBezTo>
                  <a:pt x="16327" y="2526"/>
                  <a:pt x="16584" y="2293"/>
                  <a:pt x="16923" y="1529"/>
                </a:cubicBezTo>
                <a:cubicBezTo>
                  <a:pt x="17313" y="1506"/>
                  <a:pt x="17713" y="1498"/>
                  <a:pt x="18118" y="1498"/>
                </a:cubicBezTo>
                <a:close/>
                <a:moveTo>
                  <a:pt x="15939" y="10420"/>
                </a:moveTo>
                <a:cubicBezTo>
                  <a:pt x="15960" y="10420"/>
                  <a:pt x="15981" y="10422"/>
                  <a:pt x="16001" y="10426"/>
                </a:cubicBezTo>
                <a:cubicBezTo>
                  <a:pt x="16137" y="10426"/>
                  <a:pt x="16272" y="10561"/>
                  <a:pt x="16300" y="10724"/>
                </a:cubicBezTo>
                <a:cubicBezTo>
                  <a:pt x="16300" y="10832"/>
                  <a:pt x="16300" y="10914"/>
                  <a:pt x="16272" y="11022"/>
                </a:cubicBezTo>
                <a:cubicBezTo>
                  <a:pt x="16223" y="11196"/>
                  <a:pt x="16060" y="11324"/>
                  <a:pt x="15887" y="11324"/>
                </a:cubicBezTo>
                <a:cubicBezTo>
                  <a:pt x="15871" y="11324"/>
                  <a:pt x="15855" y="11323"/>
                  <a:pt x="15838" y="11321"/>
                </a:cubicBezTo>
                <a:cubicBezTo>
                  <a:pt x="15649" y="11294"/>
                  <a:pt x="15540" y="11131"/>
                  <a:pt x="15540" y="10860"/>
                </a:cubicBezTo>
                <a:lnTo>
                  <a:pt x="15567" y="10860"/>
                </a:lnTo>
                <a:cubicBezTo>
                  <a:pt x="15567" y="10778"/>
                  <a:pt x="15594" y="10697"/>
                  <a:pt x="15622" y="10643"/>
                </a:cubicBezTo>
                <a:cubicBezTo>
                  <a:pt x="15669" y="10500"/>
                  <a:pt x="15799" y="10420"/>
                  <a:pt x="15939" y="10420"/>
                </a:cubicBezTo>
                <a:close/>
                <a:moveTo>
                  <a:pt x="20562" y="10613"/>
                </a:moveTo>
                <a:cubicBezTo>
                  <a:pt x="20579" y="10613"/>
                  <a:pt x="20595" y="10614"/>
                  <a:pt x="20612" y="10615"/>
                </a:cubicBezTo>
                <a:cubicBezTo>
                  <a:pt x="20856" y="10643"/>
                  <a:pt x="21046" y="10860"/>
                  <a:pt x="21046" y="11104"/>
                </a:cubicBezTo>
                <a:cubicBezTo>
                  <a:pt x="21019" y="11402"/>
                  <a:pt x="20775" y="11619"/>
                  <a:pt x="20477" y="11619"/>
                </a:cubicBezTo>
                <a:cubicBezTo>
                  <a:pt x="20205" y="11619"/>
                  <a:pt x="19988" y="11375"/>
                  <a:pt x="20043" y="11104"/>
                </a:cubicBezTo>
                <a:cubicBezTo>
                  <a:pt x="20043" y="10822"/>
                  <a:pt x="20284" y="10613"/>
                  <a:pt x="20562" y="10613"/>
                </a:cubicBezTo>
                <a:close/>
                <a:moveTo>
                  <a:pt x="37456" y="12189"/>
                </a:moveTo>
                <a:cubicBezTo>
                  <a:pt x="37673" y="12216"/>
                  <a:pt x="37809" y="12406"/>
                  <a:pt x="37782" y="12595"/>
                </a:cubicBezTo>
                <a:cubicBezTo>
                  <a:pt x="37782" y="12812"/>
                  <a:pt x="37592" y="12975"/>
                  <a:pt x="37375" y="12975"/>
                </a:cubicBezTo>
                <a:cubicBezTo>
                  <a:pt x="37212" y="12921"/>
                  <a:pt x="37104" y="12758"/>
                  <a:pt x="37131" y="12568"/>
                </a:cubicBezTo>
                <a:cubicBezTo>
                  <a:pt x="37131" y="12351"/>
                  <a:pt x="37266" y="12216"/>
                  <a:pt x="37456" y="12216"/>
                </a:cubicBezTo>
                <a:lnTo>
                  <a:pt x="37456" y="12189"/>
                </a:lnTo>
                <a:close/>
                <a:moveTo>
                  <a:pt x="26606" y="14663"/>
                </a:moveTo>
                <a:cubicBezTo>
                  <a:pt x="26711" y="14663"/>
                  <a:pt x="26811" y="14719"/>
                  <a:pt x="26851" y="14820"/>
                </a:cubicBezTo>
                <a:cubicBezTo>
                  <a:pt x="27014" y="15118"/>
                  <a:pt x="26959" y="15498"/>
                  <a:pt x="26688" y="15715"/>
                </a:cubicBezTo>
                <a:cubicBezTo>
                  <a:pt x="26552" y="15823"/>
                  <a:pt x="26390" y="15932"/>
                  <a:pt x="26200" y="16013"/>
                </a:cubicBezTo>
                <a:lnTo>
                  <a:pt x="26200" y="15986"/>
                </a:lnTo>
                <a:cubicBezTo>
                  <a:pt x="25983" y="15823"/>
                  <a:pt x="25901" y="15525"/>
                  <a:pt x="26010" y="15281"/>
                </a:cubicBezTo>
                <a:cubicBezTo>
                  <a:pt x="26091" y="15009"/>
                  <a:pt x="26254" y="14792"/>
                  <a:pt x="26498" y="14684"/>
                </a:cubicBezTo>
                <a:cubicBezTo>
                  <a:pt x="26533" y="14670"/>
                  <a:pt x="26570" y="14663"/>
                  <a:pt x="26606" y="14663"/>
                </a:cubicBezTo>
                <a:close/>
                <a:moveTo>
                  <a:pt x="21313" y="15170"/>
                </a:moveTo>
                <a:cubicBezTo>
                  <a:pt x="21586" y="15170"/>
                  <a:pt x="21779" y="15379"/>
                  <a:pt x="21779" y="15660"/>
                </a:cubicBezTo>
                <a:cubicBezTo>
                  <a:pt x="21779" y="15891"/>
                  <a:pt x="21586" y="16097"/>
                  <a:pt x="21359" y="16097"/>
                </a:cubicBezTo>
                <a:cubicBezTo>
                  <a:pt x="21345" y="16097"/>
                  <a:pt x="21331" y="16096"/>
                  <a:pt x="21318" y="16094"/>
                </a:cubicBezTo>
                <a:cubicBezTo>
                  <a:pt x="21046" y="16094"/>
                  <a:pt x="20856" y="15877"/>
                  <a:pt x="20884" y="15633"/>
                </a:cubicBezTo>
                <a:cubicBezTo>
                  <a:pt x="20884" y="15389"/>
                  <a:pt x="21046" y="15199"/>
                  <a:pt x="21263" y="15172"/>
                </a:cubicBezTo>
                <a:cubicBezTo>
                  <a:pt x="21280" y="15171"/>
                  <a:pt x="21297" y="15170"/>
                  <a:pt x="21313" y="15170"/>
                </a:cubicBezTo>
                <a:close/>
                <a:moveTo>
                  <a:pt x="29102" y="20271"/>
                </a:moveTo>
                <a:cubicBezTo>
                  <a:pt x="29319" y="20271"/>
                  <a:pt x="29428" y="20407"/>
                  <a:pt x="29428" y="20624"/>
                </a:cubicBezTo>
                <a:cubicBezTo>
                  <a:pt x="29428" y="20841"/>
                  <a:pt x="29292" y="20950"/>
                  <a:pt x="28994" y="20950"/>
                </a:cubicBezTo>
                <a:cubicBezTo>
                  <a:pt x="28912" y="20922"/>
                  <a:pt x="28831" y="20895"/>
                  <a:pt x="28749" y="20841"/>
                </a:cubicBezTo>
                <a:cubicBezTo>
                  <a:pt x="28668" y="20760"/>
                  <a:pt x="28641" y="20651"/>
                  <a:pt x="28641" y="20543"/>
                </a:cubicBezTo>
                <a:cubicBezTo>
                  <a:pt x="28641" y="20407"/>
                  <a:pt x="28749" y="20326"/>
                  <a:pt x="28885" y="20299"/>
                </a:cubicBezTo>
                <a:cubicBezTo>
                  <a:pt x="28966" y="20299"/>
                  <a:pt x="29021" y="20271"/>
                  <a:pt x="29102" y="20271"/>
                </a:cubicBezTo>
                <a:close/>
                <a:moveTo>
                  <a:pt x="18117" y="20244"/>
                </a:moveTo>
                <a:cubicBezTo>
                  <a:pt x="18253" y="20244"/>
                  <a:pt x="18334" y="20353"/>
                  <a:pt x="18388" y="20543"/>
                </a:cubicBezTo>
                <a:lnTo>
                  <a:pt x="18388" y="20651"/>
                </a:lnTo>
                <a:cubicBezTo>
                  <a:pt x="18388" y="20895"/>
                  <a:pt x="18307" y="21031"/>
                  <a:pt x="18117" y="21058"/>
                </a:cubicBezTo>
                <a:cubicBezTo>
                  <a:pt x="18088" y="21068"/>
                  <a:pt x="18059" y="21072"/>
                  <a:pt x="18031" y="21072"/>
                </a:cubicBezTo>
                <a:cubicBezTo>
                  <a:pt x="17902" y="21072"/>
                  <a:pt x="17791" y="20975"/>
                  <a:pt x="17791" y="20841"/>
                </a:cubicBezTo>
                <a:cubicBezTo>
                  <a:pt x="17764" y="20733"/>
                  <a:pt x="17764" y="20624"/>
                  <a:pt x="17791" y="20516"/>
                </a:cubicBezTo>
                <a:cubicBezTo>
                  <a:pt x="17819" y="20353"/>
                  <a:pt x="17954" y="20244"/>
                  <a:pt x="18117" y="20244"/>
                </a:cubicBezTo>
                <a:close/>
                <a:moveTo>
                  <a:pt x="24234" y="15849"/>
                </a:moveTo>
                <a:cubicBezTo>
                  <a:pt x="24567" y="15849"/>
                  <a:pt x="24897" y="15858"/>
                  <a:pt x="25223" y="15877"/>
                </a:cubicBezTo>
                <a:cubicBezTo>
                  <a:pt x="25495" y="16366"/>
                  <a:pt x="26010" y="16664"/>
                  <a:pt x="26552" y="16691"/>
                </a:cubicBezTo>
                <a:cubicBezTo>
                  <a:pt x="27176" y="17668"/>
                  <a:pt x="27692" y="18807"/>
                  <a:pt x="28288" y="19919"/>
                </a:cubicBezTo>
                <a:cubicBezTo>
                  <a:pt x="28180" y="20109"/>
                  <a:pt x="28098" y="20326"/>
                  <a:pt x="28044" y="20570"/>
                </a:cubicBezTo>
                <a:cubicBezTo>
                  <a:pt x="28044" y="20814"/>
                  <a:pt x="28071" y="21058"/>
                  <a:pt x="28098" y="21302"/>
                </a:cubicBezTo>
                <a:cubicBezTo>
                  <a:pt x="27556" y="22387"/>
                  <a:pt x="26959" y="23445"/>
                  <a:pt x="26281" y="24449"/>
                </a:cubicBezTo>
                <a:cubicBezTo>
                  <a:pt x="26053" y="24398"/>
                  <a:pt x="25889" y="24366"/>
                  <a:pt x="25760" y="24366"/>
                </a:cubicBezTo>
                <a:cubicBezTo>
                  <a:pt x="25475" y="24366"/>
                  <a:pt x="25366" y="24524"/>
                  <a:pt x="25142" y="24991"/>
                </a:cubicBezTo>
                <a:lnTo>
                  <a:pt x="25061" y="25181"/>
                </a:lnTo>
                <a:cubicBezTo>
                  <a:pt x="24898" y="25185"/>
                  <a:pt x="24735" y="25188"/>
                  <a:pt x="24572" y="25188"/>
                </a:cubicBezTo>
                <a:cubicBezTo>
                  <a:pt x="23759" y="25188"/>
                  <a:pt x="22945" y="25131"/>
                  <a:pt x="22131" y="25018"/>
                </a:cubicBezTo>
                <a:cubicBezTo>
                  <a:pt x="22050" y="24855"/>
                  <a:pt x="21996" y="24666"/>
                  <a:pt x="21914" y="24503"/>
                </a:cubicBezTo>
                <a:cubicBezTo>
                  <a:pt x="21850" y="24267"/>
                  <a:pt x="21634" y="24116"/>
                  <a:pt x="21399" y="24116"/>
                </a:cubicBezTo>
                <a:cubicBezTo>
                  <a:pt x="21336" y="24116"/>
                  <a:pt x="21272" y="24127"/>
                  <a:pt x="21209" y="24150"/>
                </a:cubicBezTo>
                <a:cubicBezTo>
                  <a:pt x="21101" y="24204"/>
                  <a:pt x="20992" y="24204"/>
                  <a:pt x="20856" y="24232"/>
                </a:cubicBezTo>
                <a:cubicBezTo>
                  <a:pt x="20775" y="24150"/>
                  <a:pt x="20721" y="24069"/>
                  <a:pt x="20639" y="23960"/>
                </a:cubicBezTo>
                <a:cubicBezTo>
                  <a:pt x="20151" y="23201"/>
                  <a:pt x="19663" y="22414"/>
                  <a:pt x="19202" y="21655"/>
                </a:cubicBezTo>
                <a:cubicBezTo>
                  <a:pt x="19012" y="21438"/>
                  <a:pt x="18958" y="21139"/>
                  <a:pt x="19066" y="20868"/>
                </a:cubicBezTo>
                <a:cubicBezTo>
                  <a:pt x="19120" y="20543"/>
                  <a:pt x="19093" y="20217"/>
                  <a:pt x="18931" y="19946"/>
                </a:cubicBezTo>
                <a:cubicBezTo>
                  <a:pt x="19554" y="18861"/>
                  <a:pt x="20233" y="17803"/>
                  <a:pt x="20992" y="16800"/>
                </a:cubicBezTo>
                <a:cubicBezTo>
                  <a:pt x="21064" y="16812"/>
                  <a:pt x="21135" y="16818"/>
                  <a:pt x="21205" y="16818"/>
                </a:cubicBezTo>
                <a:cubicBezTo>
                  <a:pt x="21747" y="16818"/>
                  <a:pt x="22234" y="16460"/>
                  <a:pt x="22402" y="15932"/>
                </a:cubicBezTo>
                <a:cubicBezTo>
                  <a:pt x="23016" y="15879"/>
                  <a:pt x="23629" y="15849"/>
                  <a:pt x="24234" y="15849"/>
                </a:cubicBezTo>
                <a:close/>
                <a:moveTo>
                  <a:pt x="21290" y="24855"/>
                </a:moveTo>
                <a:cubicBezTo>
                  <a:pt x="21345" y="24910"/>
                  <a:pt x="21426" y="24937"/>
                  <a:pt x="21480" y="25018"/>
                </a:cubicBezTo>
                <a:cubicBezTo>
                  <a:pt x="21507" y="25072"/>
                  <a:pt x="21480" y="25181"/>
                  <a:pt x="21480" y="25262"/>
                </a:cubicBezTo>
                <a:cubicBezTo>
                  <a:pt x="21480" y="25262"/>
                  <a:pt x="21453" y="25289"/>
                  <a:pt x="21453" y="25289"/>
                </a:cubicBezTo>
                <a:cubicBezTo>
                  <a:pt x="21374" y="25409"/>
                  <a:pt x="21265" y="25484"/>
                  <a:pt x="21138" y="25484"/>
                </a:cubicBezTo>
                <a:cubicBezTo>
                  <a:pt x="21092" y="25484"/>
                  <a:pt x="21043" y="25474"/>
                  <a:pt x="20992" y="25452"/>
                </a:cubicBezTo>
                <a:cubicBezTo>
                  <a:pt x="20884" y="25425"/>
                  <a:pt x="20829" y="25344"/>
                  <a:pt x="20829" y="25235"/>
                </a:cubicBezTo>
                <a:cubicBezTo>
                  <a:pt x="20884" y="25018"/>
                  <a:pt x="21073" y="24855"/>
                  <a:pt x="21290" y="24855"/>
                </a:cubicBezTo>
                <a:close/>
                <a:moveTo>
                  <a:pt x="25929" y="24937"/>
                </a:moveTo>
                <a:cubicBezTo>
                  <a:pt x="26118" y="24964"/>
                  <a:pt x="26254" y="25100"/>
                  <a:pt x="26254" y="25289"/>
                </a:cubicBezTo>
                <a:cubicBezTo>
                  <a:pt x="26281" y="25452"/>
                  <a:pt x="26146" y="25642"/>
                  <a:pt x="25956" y="25669"/>
                </a:cubicBezTo>
                <a:cubicBezTo>
                  <a:pt x="25766" y="25669"/>
                  <a:pt x="25657" y="25534"/>
                  <a:pt x="25657" y="25344"/>
                </a:cubicBezTo>
                <a:cubicBezTo>
                  <a:pt x="25657" y="25127"/>
                  <a:pt x="25766" y="24937"/>
                  <a:pt x="25929" y="24937"/>
                </a:cubicBezTo>
                <a:close/>
                <a:moveTo>
                  <a:pt x="32098" y="28660"/>
                </a:moveTo>
                <a:cubicBezTo>
                  <a:pt x="32160" y="28660"/>
                  <a:pt x="32222" y="28675"/>
                  <a:pt x="32276" y="28707"/>
                </a:cubicBezTo>
                <a:cubicBezTo>
                  <a:pt x="32438" y="28788"/>
                  <a:pt x="32547" y="28978"/>
                  <a:pt x="32493" y="29168"/>
                </a:cubicBezTo>
                <a:lnTo>
                  <a:pt x="32520" y="29141"/>
                </a:lnTo>
                <a:lnTo>
                  <a:pt x="32520" y="29141"/>
                </a:lnTo>
                <a:cubicBezTo>
                  <a:pt x="32493" y="29249"/>
                  <a:pt x="32438" y="29331"/>
                  <a:pt x="32384" y="29412"/>
                </a:cubicBezTo>
                <a:cubicBezTo>
                  <a:pt x="32328" y="29511"/>
                  <a:pt x="32235" y="29558"/>
                  <a:pt x="32140" y="29558"/>
                </a:cubicBezTo>
                <a:cubicBezTo>
                  <a:pt x="32051" y="29558"/>
                  <a:pt x="31961" y="29518"/>
                  <a:pt x="31896" y="29439"/>
                </a:cubicBezTo>
                <a:cubicBezTo>
                  <a:pt x="31842" y="29358"/>
                  <a:pt x="31787" y="29277"/>
                  <a:pt x="31760" y="29195"/>
                </a:cubicBezTo>
                <a:cubicBezTo>
                  <a:pt x="31679" y="29032"/>
                  <a:pt x="31706" y="28870"/>
                  <a:pt x="31842" y="28761"/>
                </a:cubicBezTo>
                <a:cubicBezTo>
                  <a:pt x="31907" y="28696"/>
                  <a:pt x="32003" y="28660"/>
                  <a:pt x="32098" y="28660"/>
                </a:cubicBezTo>
                <a:close/>
                <a:moveTo>
                  <a:pt x="20925" y="0"/>
                </a:moveTo>
                <a:cubicBezTo>
                  <a:pt x="20659" y="0"/>
                  <a:pt x="20397" y="124"/>
                  <a:pt x="20233" y="363"/>
                </a:cubicBezTo>
                <a:cubicBezTo>
                  <a:pt x="20097" y="471"/>
                  <a:pt x="19988" y="634"/>
                  <a:pt x="19880" y="742"/>
                </a:cubicBezTo>
                <a:lnTo>
                  <a:pt x="16761" y="797"/>
                </a:lnTo>
                <a:cubicBezTo>
                  <a:pt x="16679" y="661"/>
                  <a:pt x="16571" y="552"/>
                  <a:pt x="16462" y="444"/>
                </a:cubicBezTo>
                <a:cubicBezTo>
                  <a:pt x="16285" y="311"/>
                  <a:pt x="16068" y="243"/>
                  <a:pt x="15850" y="243"/>
                </a:cubicBezTo>
                <a:cubicBezTo>
                  <a:pt x="15667" y="243"/>
                  <a:pt x="15484" y="291"/>
                  <a:pt x="15323" y="390"/>
                </a:cubicBezTo>
                <a:cubicBezTo>
                  <a:pt x="14998" y="552"/>
                  <a:pt x="14808" y="905"/>
                  <a:pt x="14889" y="1258"/>
                </a:cubicBezTo>
                <a:cubicBezTo>
                  <a:pt x="14889" y="1448"/>
                  <a:pt x="14916" y="1610"/>
                  <a:pt x="14943" y="1773"/>
                </a:cubicBezTo>
                <a:cubicBezTo>
                  <a:pt x="14943" y="1773"/>
                  <a:pt x="14916" y="1800"/>
                  <a:pt x="14916" y="1827"/>
                </a:cubicBezTo>
                <a:cubicBezTo>
                  <a:pt x="14211" y="2858"/>
                  <a:pt x="13533" y="3916"/>
                  <a:pt x="12828" y="4947"/>
                </a:cubicBezTo>
                <a:cubicBezTo>
                  <a:pt x="12773" y="5001"/>
                  <a:pt x="12719" y="5082"/>
                  <a:pt x="12638" y="5109"/>
                </a:cubicBezTo>
                <a:cubicBezTo>
                  <a:pt x="12394" y="5272"/>
                  <a:pt x="12150" y="5381"/>
                  <a:pt x="11878" y="5543"/>
                </a:cubicBezTo>
                <a:cubicBezTo>
                  <a:pt x="10251" y="4513"/>
                  <a:pt x="8705" y="3400"/>
                  <a:pt x="7186" y="2207"/>
                </a:cubicBezTo>
                <a:cubicBezTo>
                  <a:pt x="7186" y="2099"/>
                  <a:pt x="7186" y="2017"/>
                  <a:pt x="7186" y="1936"/>
                </a:cubicBezTo>
                <a:cubicBezTo>
                  <a:pt x="7186" y="1280"/>
                  <a:pt x="6680" y="786"/>
                  <a:pt x="6070" y="786"/>
                </a:cubicBezTo>
                <a:cubicBezTo>
                  <a:pt x="5974" y="786"/>
                  <a:pt x="5875" y="798"/>
                  <a:pt x="5776" y="824"/>
                </a:cubicBezTo>
                <a:cubicBezTo>
                  <a:pt x="5287" y="851"/>
                  <a:pt x="4908" y="1258"/>
                  <a:pt x="4962" y="1746"/>
                </a:cubicBezTo>
                <a:cubicBezTo>
                  <a:pt x="4962" y="2017"/>
                  <a:pt x="4962" y="2288"/>
                  <a:pt x="4989" y="2560"/>
                </a:cubicBezTo>
                <a:cubicBezTo>
                  <a:pt x="4962" y="2614"/>
                  <a:pt x="4908" y="2695"/>
                  <a:pt x="4853" y="2750"/>
                </a:cubicBezTo>
                <a:cubicBezTo>
                  <a:pt x="4067" y="3753"/>
                  <a:pt x="3280" y="4757"/>
                  <a:pt x="2494" y="5787"/>
                </a:cubicBezTo>
                <a:cubicBezTo>
                  <a:pt x="2165" y="6181"/>
                  <a:pt x="2137" y="6293"/>
                  <a:pt x="1740" y="6293"/>
                </a:cubicBezTo>
                <a:cubicBezTo>
                  <a:pt x="1645" y="6293"/>
                  <a:pt x="1529" y="6286"/>
                  <a:pt x="1381" y="6276"/>
                </a:cubicBezTo>
                <a:cubicBezTo>
                  <a:pt x="1352" y="6273"/>
                  <a:pt x="1322" y="6272"/>
                  <a:pt x="1293" y="6272"/>
                </a:cubicBezTo>
                <a:cubicBezTo>
                  <a:pt x="574" y="6272"/>
                  <a:pt x="0" y="6902"/>
                  <a:pt x="52" y="7632"/>
                </a:cubicBezTo>
                <a:cubicBezTo>
                  <a:pt x="161" y="8201"/>
                  <a:pt x="622" y="8635"/>
                  <a:pt x="1192" y="8717"/>
                </a:cubicBezTo>
                <a:cubicBezTo>
                  <a:pt x="1707" y="8717"/>
                  <a:pt x="2195" y="8473"/>
                  <a:pt x="2494" y="8039"/>
                </a:cubicBezTo>
                <a:cubicBezTo>
                  <a:pt x="2521" y="7930"/>
                  <a:pt x="2548" y="7795"/>
                  <a:pt x="2575" y="7686"/>
                </a:cubicBezTo>
                <a:cubicBezTo>
                  <a:pt x="2602" y="7578"/>
                  <a:pt x="2602" y="7442"/>
                  <a:pt x="2575" y="7333"/>
                </a:cubicBezTo>
                <a:cubicBezTo>
                  <a:pt x="2521" y="7035"/>
                  <a:pt x="2602" y="6764"/>
                  <a:pt x="2792" y="6547"/>
                </a:cubicBezTo>
                <a:cubicBezTo>
                  <a:pt x="3687" y="5462"/>
                  <a:pt x="4528" y="4350"/>
                  <a:pt x="5396" y="3238"/>
                </a:cubicBezTo>
                <a:cubicBezTo>
                  <a:pt x="5450" y="3184"/>
                  <a:pt x="5504" y="3102"/>
                  <a:pt x="5559" y="3048"/>
                </a:cubicBezTo>
                <a:cubicBezTo>
                  <a:pt x="5687" y="3091"/>
                  <a:pt x="5807" y="3109"/>
                  <a:pt x="5923" y="3109"/>
                </a:cubicBezTo>
                <a:cubicBezTo>
                  <a:pt x="6248" y="3109"/>
                  <a:pt x="6533" y="2964"/>
                  <a:pt x="6833" y="2804"/>
                </a:cubicBezTo>
                <a:cubicBezTo>
                  <a:pt x="8407" y="4024"/>
                  <a:pt x="10034" y="5191"/>
                  <a:pt x="11716" y="6248"/>
                </a:cubicBezTo>
                <a:cubicBezTo>
                  <a:pt x="11743" y="6655"/>
                  <a:pt x="12041" y="7035"/>
                  <a:pt x="12448" y="7144"/>
                </a:cubicBezTo>
                <a:cubicBezTo>
                  <a:pt x="12746" y="7225"/>
                  <a:pt x="12963" y="7415"/>
                  <a:pt x="13072" y="7713"/>
                </a:cubicBezTo>
                <a:cubicBezTo>
                  <a:pt x="13262" y="8012"/>
                  <a:pt x="13452" y="8337"/>
                  <a:pt x="13669" y="8635"/>
                </a:cubicBezTo>
                <a:cubicBezTo>
                  <a:pt x="14021" y="9205"/>
                  <a:pt x="14374" y="9775"/>
                  <a:pt x="14754" y="10344"/>
                </a:cubicBezTo>
                <a:cubicBezTo>
                  <a:pt x="14862" y="10507"/>
                  <a:pt x="14916" y="10724"/>
                  <a:pt x="14889" y="10941"/>
                </a:cubicBezTo>
                <a:cubicBezTo>
                  <a:pt x="14835" y="11321"/>
                  <a:pt x="15025" y="11673"/>
                  <a:pt x="15405" y="11836"/>
                </a:cubicBezTo>
                <a:cubicBezTo>
                  <a:pt x="15535" y="11906"/>
                  <a:pt x="15677" y="11939"/>
                  <a:pt x="15818" y="11939"/>
                </a:cubicBezTo>
                <a:cubicBezTo>
                  <a:pt x="16056" y="11939"/>
                  <a:pt x="16292" y="11844"/>
                  <a:pt x="16462" y="11673"/>
                </a:cubicBezTo>
                <a:cubicBezTo>
                  <a:pt x="16571" y="11592"/>
                  <a:pt x="16679" y="11483"/>
                  <a:pt x="16788" y="11375"/>
                </a:cubicBezTo>
                <a:lnTo>
                  <a:pt x="19419" y="11511"/>
                </a:lnTo>
                <a:cubicBezTo>
                  <a:pt x="19582" y="11809"/>
                  <a:pt x="19799" y="12026"/>
                  <a:pt x="20097" y="12189"/>
                </a:cubicBezTo>
                <a:cubicBezTo>
                  <a:pt x="20178" y="12243"/>
                  <a:pt x="20233" y="12324"/>
                  <a:pt x="20260" y="12433"/>
                </a:cubicBezTo>
                <a:cubicBezTo>
                  <a:pt x="20395" y="13138"/>
                  <a:pt x="20531" y="13843"/>
                  <a:pt x="20667" y="14548"/>
                </a:cubicBezTo>
                <a:cubicBezTo>
                  <a:pt x="20694" y="14711"/>
                  <a:pt x="20639" y="14874"/>
                  <a:pt x="20558" y="14982"/>
                </a:cubicBezTo>
                <a:cubicBezTo>
                  <a:pt x="20341" y="15308"/>
                  <a:pt x="20260" y="15688"/>
                  <a:pt x="20341" y="16040"/>
                </a:cubicBezTo>
                <a:cubicBezTo>
                  <a:pt x="20368" y="16122"/>
                  <a:pt x="20395" y="16203"/>
                  <a:pt x="20422" y="16311"/>
                </a:cubicBezTo>
                <a:lnTo>
                  <a:pt x="18171" y="19648"/>
                </a:lnTo>
                <a:lnTo>
                  <a:pt x="17981" y="19675"/>
                </a:lnTo>
                <a:cubicBezTo>
                  <a:pt x="17385" y="19729"/>
                  <a:pt x="16978" y="20299"/>
                  <a:pt x="17113" y="20895"/>
                </a:cubicBezTo>
                <a:cubicBezTo>
                  <a:pt x="17140" y="21302"/>
                  <a:pt x="17493" y="21628"/>
                  <a:pt x="17927" y="21628"/>
                </a:cubicBezTo>
                <a:lnTo>
                  <a:pt x="18334" y="21655"/>
                </a:lnTo>
                <a:lnTo>
                  <a:pt x="20233" y="24693"/>
                </a:lnTo>
                <a:cubicBezTo>
                  <a:pt x="20205" y="24828"/>
                  <a:pt x="20151" y="24937"/>
                  <a:pt x="20151" y="25072"/>
                </a:cubicBezTo>
                <a:cubicBezTo>
                  <a:pt x="20124" y="25425"/>
                  <a:pt x="20260" y="25778"/>
                  <a:pt x="20585" y="25967"/>
                </a:cubicBezTo>
                <a:cubicBezTo>
                  <a:pt x="20725" y="26080"/>
                  <a:pt x="20894" y="26134"/>
                  <a:pt x="21066" y="26134"/>
                </a:cubicBezTo>
                <a:cubicBezTo>
                  <a:pt x="21227" y="26134"/>
                  <a:pt x="21390" y="26086"/>
                  <a:pt x="21535" y="25995"/>
                </a:cubicBezTo>
                <a:cubicBezTo>
                  <a:pt x="21589" y="25967"/>
                  <a:pt x="21670" y="25913"/>
                  <a:pt x="21752" y="25859"/>
                </a:cubicBezTo>
                <a:cubicBezTo>
                  <a:pt x="21814" y="25776"/>
                  <a:pt x="21923" y="25741"/>
                  <a:pt x="22032" y="25741"/>
                </a:cubicBezTo>
                <a:cubicBezTo>
                  <a:pt x="22066" y="25741"/>
                  <a:pt x="22099" y="25744"/>
                  <a:pt x="22131" y="25751"/>
                </a:cubicBezTo>
                <a:cubicBezTo>
                  <a:pt x="23026" y="25778"/>
                  <a:pt x="23921" y="25832"/>
                  <a:pt x="24816" y="25859"/>
                </a:cubicBezTo>
                <a:cubicBezTo>
                  <a:pt x="25033" y="25859"/>
                  <a:pt x="25223" y="25913"/>
                  <a:pt x="25386" y="26076"/>
                </a:cubicBezTo>
                <a:cubicBezTo>
                  <a:pt x="25529" y="26219"/>
                  <a:pt x="25717" y="26287"/>
                  <a:pt x="25909" y="26287"/>
                </a:cubicBezTo>
                <a:cubicBezTo>
                  <a:pt x="26046" y="26287"/>
                  <a:pt x="26184" y="26252"/>
                  <a:pt x="26308" y="26184"/>
                </a:cubicBezTo>
                <a:lnTo>
                  <a:pt x="26634" y="26022"/>
                </a:lnTo>
                <a:lnTo>
                  <a:pt x="31028" y="28653"/>
                </a:lnTo>
                <a:cubicBezTo>
                  <a:pt x="31055" y="28815"/>
                  <a:pt x="31055" y="28951"/>
                  <a:pt x="31055" y="29087"/>
                </a:cubicBezTo>
                <a:cubicBezTo>
                  <a:pt x="31082" y="29385"/>
                  <a:pt x="31191" y="29656"/>
                  <a:pt x="31408" y="29846"/>
                </a:cubicBezTo>
                <a:cubicBezTo>
                  <a:pt x="31597" y="30088"/>
                  <a:pt x="31875" y="30209"/>
                  <a:pt x="32157" y="30209"/>
                </a:cubicBezTo>
                <a:cubicBezTo>
                  <a:pt x="32318" y="30209"/>
                  <a:pt x="32480" y="30169"/>
                  <a:pt x="32628" y="30090"/>
                </a:cubicBezTo>
                <a:cubicBezTo>
                  <a:pt x="33062" y="29846"/>
                  <a:pt x="33279" y="29385"/>
                  <a:pt x="33225" y="28924"/>
                </a:cubicBezTo>
                <a:cubicBezTo>
                  <a:pt x="33225" y="28517"/>
                  <a:pt x="32927" y="28137"/>
                  <a:pt x="32520" y="28056"/>
                </a:cubicBezTo>
                <a:cubicBezTo>
                  <a:pt x="32355" y="27990"/>
                  <a:pt x="32171" y="27954"/>
                  <a:pt x="31991" y="27954"/>
                </a:cubicBezTo>
                <a:cubicBezTo>
                  <a:pt x="31874" y="27954"/>
                  <a:pt x="31759" y="27970"/>
                  <a:pt x="31652" y="28002"/>
                </a:cubicBezTo>
                <a:lnTo>
                  <a:pt x="31353" y="28083"/>
                </a:lnTo>
                <a:cubicBezTo>
                  <a:pt x="30567" y="27459"/>
                  <a:pt x="29699" y="26917"/>
                  <a:pt x="28804" y="26456"/>
                </a:cubicBezTo>
                <a:cubicBezTo>
                  <a:pt x="28288" y="26184"/>
                  <a:pt x="27773" y="25913"/>
                  <a:pt x="27285" y="25615"/>
                </a:cubicBezTo>
                <a:cubicBezTo>
                  <a:pt x="27176" y="25588"/>
                  <a:pt x="27095" y="25506"/>
                  <a:pt x="27014" y="25452"/>
                </a:cubicBezTo>
                <a:cubicBezTo>
                  <a:pt x="26851" y="25344"/>
                  <a:pt x="26769" y="25127"/>
                  <a:pt x="26851" y="24937"/>
                </a:cubicBezTo>
                <a:cubicBezTo>
                  <a:pt x="26905" y="24855"/>
                  <a:pt x="26932" y="24774"/>
                  <a:pt x="26986" y="24720"/>
                </a:cubicBezTo>
                <a:lnTo>
                  <a:pt x="28641" y="21899"/>
                </a:lnTo>
                <a:cubicBezTo>
                  <a:pt x="28695" y="21790"/>
                  <a:pt x="28749" y="21709"/>
                  <a:pt x="28804" y="21628"/>
                </a:cubicBezTo>
                <a:lnTo>
                  <a:pt x="29265" y="21519"/>
                </a:lnTo>
                <a:cubicBezTo>
                  <a:pt x="29726" y="21438"/>
                  <a:pt x="30051" y="21085"/>
                  <a:pt x="30106" y="20624"/>
                </a:cubicBezTo>
                <a:cubicBezTo>
                  <a:pt x="30187" y="20163"/>
                  <a:pt x="29834" y="19729"/>
                  <a:pt x="29346" y="19675"/>
                </a:cubicBezTo>
                <a:lnTo>
                  <a:pt x="28994" y="19675"/>
                </a:lnTo>
                <a:lnTo>
                  <a:pt x="27176" y="16230"/>
                </a:lnTo>
                <a:cubicBezTo>
                  <a:pt x="27448" y="15905"/>
                  <a:pt x="27583" y="15498"/>
                  <a:pt x="27556" y="15091"/>
                </a:cubicBezTo>
                <a:cubicBezTo>
                  <a:pt x="27529" y="14820"/>
                  <a:pt x="27637" y="14548"/>
                  <a:pt x="27854" y="14413"/>
                </a:cubicBezTo>
                <a:cubicBezTo>
                  <a:pt x="28939" y="13355"/>
                  <a:pt x="29997" y="12270"/>
                  <a:pt x="31082" y="11212"/>
                </a:cubicBezTo>
                <a:cubicBezTo>
                  <a:pt x="31163" y="11158"/>
                  <a:pt x="31245" y="11077"/>
                  <a:pt x="31353" y="11022"/>
                </a:cubicBezTo>
                <a:cubicBezTo>
                  <a:pt x="31631" y="11108"/>
                  <a:pt x="31837" y="11157"/>
                  <a:pt x="32015" y="11157"/>
                </a:cubicBezTo>
                <a:cubicBezTo>
                  <a:pt x="32340" y="11157"/>
                  <a:pt x="32567" y="10992"/>
                  <a:pt x="32954" y="10588"/>
                </a:cubicBezTo>
                <a:cubicBezTo>
                  <a:pt x="33035" y="10615"/>
                  <a:pt x="33089" y="10643"/>
                  <a:pt x="33144" y="10670"/>
                </a:cubicBezTo>
                <a:cubicBezTo>
                  <a:pt x="34147" y="11212"/>
                  <a:pt x="35124" y="11755"/>
                  <a:pt x="36100" y="12270"/>
                </a:cubicBezTo>
                <a:cubicBezTo>
                  <a:pt x="36344" y="12378"/>
                  <a:pt x="36534" y="12595"/>
                  <a:pt x="36561" y="12840"/>
                </a:cubicBezTo>
                <a:cubicBezTo>
                  <a:pt x="36613" y="13231"/>
                  <a:pt x="36916" y="13546"/>
                  <a:pt x="37300" y="13546"/>
                </a:cubicBezTo>
                <a:cubicBezTo>
                  <a:pt x="37316" y="13546"/>
                  <a:pt x="37332" y="13546"/>
                  <a:pt x="37348" y="13545"/>
                </a:cubicBezTo>
                <a:cubicBezTo>
                  <a:pt x="37403" y="13555"/>
                  <a:pt x="37457" y="13559"/>
                  <a:pt x="37511" y="13559"/>
                </a:cubicBezTo>
                <a:cubicBezTo>
                  <a:pt x="37902" y="13559"/>
                  <a:pt x="38232" y="13306"/>
                  <a:pt x="38351" y="12948"/>
                </a:cubicBezTo>
                <a:cubicBezTo>
                  <a:pt x="38378" y="12840"/>
                  <a:pt x="38406" y="12731"/>
                  <a:pt x="38460" y="12650"/>
                </a:cubicBezTo>
                <a:cubicBezTo>
                  <a:pt x="38514" y="12406"/>
                  <a:pt x="38487" y="12161"/>
                  <a:pt x="38351" y="11972"/>
                </a:cubicBezTo>
                <a:cubicBezTo>
                  <a:pt x="38203" y="11656"/>
                  <a:pt x="37875" y="11467"/>
                  <a:pt x="37544" y="11467"/>
                </a:cubicBezTo>
                <a:cubicBezTo>
                  <a:pt x="37393" y="11467"/>
                  <a:pt x="37240" y="11507"/>
                  <a:pt x="37104" y="11592"/>
                </a:cubicBezTo>
                <a:cubicBezTo>
                  <a:pt x="36969" y="11677"/>
                  <a:pt x="36818" y="11719"/>
                  <a:pt x="36669" y="11719"/>
                </a:cubicBezTo>
                <a:cubicBezTo>
                  <a:pt x="36485" y="11719"/>
                  <a:pt x="36303" y="11657"/>
                  <a:pt x="36154" y="11538"/>
                </a:cubicBezTo>
                <a:cubicBezTo>
                  <a:pt x="35205" y="11022"/>
                  <a:pt x="34256" y="10507"/>
                  <a:pt x="33306" y="9992"/>
                </a:cubicBezTo>
                <a:cubicBezTo>
                  <a:pt x="33062" y="9910"/>
                  <a:pt x="32845" y="9693"/>
                  <a:pt x="32737" y="9449"/>
                </a:cubicBezTo>
                <a:cubicBezTo>
                  <a:pt x="32600" y="9117"/>
                  <a:pt x="32294" y="8926"/>
                  <a:pt x="31962" y="8926"/>
                </a:cubicBezTo>
                <a:cubicBezTo>
                  <a:pt x="31833" y="8926"/>
                  <a:pt x="31699" y="8954"/>
                  <a:pt x="31570" y="9015"/>
                </a:cubicBezTo>
                <a:cubicBezTo>
                  <a:pt x="31245" y="9124"/>
                  <a:pt x="31001" y="9449"/>
                  <a:pt x="30974" y="9802"/>
                </a:cubicBezTo>
                <a:cubicBezTo>
                  <a:pt x="30946" y="9992"/>
                  <a:pt x="30946" y="10209"/>
                  <a:pt x="30974" y="10398"/>
                </a:cubicBezTo>
                <a:lnTo>
                  <a:pt x="27068" y="14169"/>
                </a:lnTo>
                <a:cubicBezTo>
                  <a:pt x="26919" y="14108"/>
                  <a:pt x="26764" y="14079"/>
                  <a:pt x="26613" y="14079"/>
                </a:cubicBezTo>
                <a:cubicBezTo>
                  <a:pt x="26157" y="14079"/>
                  <a:pt x="25725" y="14338"/>
                  <a:pt x="25522" y="14765"/>
                </a:cubicBezTo>
                <a:cubicBezTo>
                  <a:pt x="25440" y="14901"/>
                  <a:pt x="25386" y="15037"/>
                  <a:pt x="25305" y="15172"/>
                </a:cubicBezTo>
                <a:lnTo>
                  <a:pt x="22402" y="15226"/>
                </a:lnTo>
                <a:cubicBezTo>
                  <a:pt x="22384" y="15230"/>
                  <a:pt x="22366" y="15232"/>
                  <a:pt x="22348" y="15232"/>
                </a:cubicBezTo>
                <a:cubicBezTo>
                  <a:pt x="22232" y="15232"/>
                  <a:pt x="22124" y="15161"/>
                  <a:pt x="22077" y="15091"/>
                </a:cubicBezTo>
                <a:cubicBezTo>
                  <a:pt x="21914" y="14820"/>
                  <a:pt x="21697" y="14657"/>
                  <a:pt x="21426" y="14548"/>
                </a:cubicBezTo>
                <a:cubicBezTo>
                  <a:pt x="21263" y="13735"/>
                  <a:pt x="21073" y="12948"/>
                  <a:pt x="20938" y="12107"/>
                </a:cubicBezTo>
                <a:cubicBezTo>
                  <a:pt x="21589" y="11646"/>
                  <a:pt x="21752" y="11104"/>
                  <a:pt x="21372" y="10426"/>
                </a:cubicBezTo>
                <a:lnTo>
                  <a:pt x="23108" y="7442"/>
                </a:lnTo>
                <a:cubicBezTo>
                  <a:pt x="23243" y="7469"/>
                  <a:pt x="23406" y="7469"/>
                  <a:pt x="23542" y="7469"/>
                </a:cubicBezTo>
                <a:cubicBezTo>
                  <a:pt x="23976" y="7469"/>
                  <a:pt x="24355" y="7252"/>
                  <a:pt x="24572" y="6899"/>
                </a:cubicBezTo>
                <a:cubicBezTo>
                  <a:pt x="24898" y="6411"/>
                  <a:pt x="24735" y="5733"/>
                  <a:pt x="24193" y="5516"/>
                </a:cubicBezTo>
                <a:cubicBezTo>
                  <a:pt x="23921" y="5381"/>
                  <a:pt x="23650" y="5272"/>
                  <a:pt x="23379" y="5191"/>
                </a:cubicBezTo>
                <a:lnTo>
                  <a:pt x="21697" y="2017"/>
                </a:lnTo>
                <a:cubicBezTo>
                  <a:pt x="21779" y="1882"/>
                  <a:pt x="21860" y="1746"/>
                  <a:pt x="21941" y="1637"/>
                </a:cubicBezTo>
                <a:cubicBezTo>
                  <a:pt x="22131" y="1285"/>
                  <a:pt x="22077" y="824"/>
                  <a:pt x="21779" y="525"/>
                </a:cubicBezTo>
                <a:cubicBezTo>
                  <a:pt x="21697" y="417"/>
                  <a:pt x="21616" y="336"/>
                  <a:pt x="21535" y="254"/>
                </a:cubicBezTo>
                <a:cubicBezTo>
                  <a:pt x="21364" y="83"/>
                  <a:pt x="21143" y="0"/>
                  <a:pt x="2092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9"/>
          <p:cNvSpPr txBox="1">
            <a:spLocks noGrp="1"/>
          </p:cNvSpPr>
          <p:nvPr>
            <p:ph type="title"/>
          </p:nvPr>
        </p:nvSpPr>
        <p:spPr>
          <a:xfrm>
            <a:off x="1894200" y="2009800"/>
            <a:ext cx="8403600" cy="12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866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4" name="Google Shape;74;p9"/>
          <p:cNvSpPr txBox="1">
            <a:spLocks noGrp="1"/>
          </p:cNvSpPr>
          <p:nvPr>
            <p:ph type="subTitle" idx="1"/>
          </p:nvPr>
        </p:nvSpPr>
        <p:spPr>
          <a:xfrm>
            <a:off x="2890200" y="3930751"/>
            <a:ext cx="6411600" cy="13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9"/>
          <p:cNvSpPr/>
          <p:nvPr/>
        </p:nvSpPr>
        <p:spPr>
          <a:xfrm rot="6818514">
            <a:off x="-906102" y="3855446"/>
            <a:ext cx="3732223" cy="2927253"/>
          </a:xfrm>
          <a:custGeom>
            <a:avLst/>
            <a:gdLst/>
            <a:ahLst/>
            <a:cxnLst/>
            <a:rect l="l" t="t" r="r" b="b"/>
            <a:pathLst>
              <a:path w="38515" h="30209" extrusionOk="0">
                <a:moveTo>
                  <a:pt x="20908" y="734"/>
                </a:moveTo>
                <a:cubicBezTo>
                  <a:pt x="20936" y="734"/>
                  <a:pt x="20964" y="737"/>
                  <a:pt x="20992" y="742"/>
                </a:cubicBezTo>
                <a:cubicBezTo>
                  <a:pt x="21236" y="742"/>
                  <a:pt x="21399" y="959"/>
                  <a:pt x="21372" y="1203"/>
                </a:cubicBezTo>
                <a:lnTo>
                  <a:pt x="21399" y="1203"/>
                </a:lnTo>
                <a:cubicBezTo>
                  <a:pt x="21426" y="1475"/>
                  <a:pt x="21182" y="1719"/>
                  <a:pt x="20911" y="1719"/>
                </a:cubicBezTo>
                <a:cubicBezTo>
                  <a:pt x="20639" y="1692"/>
                  <a:pt x="20422" y="1448"/>
                  <a:pt x="20450" y="1176"/>
                </a:cubicBezTo>
                <a:cubicBezTo>
                  <a:pt x="20474" y="933"/>
                  <a:pt x="20672" y="734"/>
                  <a:pt x="20908" y="734"/>
                </a:cubicBezTo>
                <a:close/>
                <a:moveTo>
                  <a:pt x="15893" y="959"/>
                </a:moveTo>
                <a:cubicBezTo>
                  <a:pt x="16137" y="959"/>
                  <a:pt x="16300" y="1149"/>
                  <a:pt x="16300" y="1366"/>
                </a:cubicBezTo>
                <a:cubicBezTo>
                  <a:pt x="16300" y="1606"/>
                  <a:pt x="16116" y="1793"/>
                  <a:pt x="15879" y="1826"/>
                </a:cubicBezTo>
                <a:lnTo>
                  <a:pt x="15879" y="1826"/>
                </a:lnTo>
                <a:cubicBezTo>
                  <a:pt x="15615" y="1792"/>
                  <a:pt x="15432" y="1551"/>
                  <a:pt x="15459" y="1285"/>
                </a:cubicBezTo>
                <a:cubicBezTo>
                  <a:pt x="15513" y="1095"/>
                  <a:pt x="15703" y="959"/>
                  <a:pt x="15893" y="959"/>
                </a:cubicBezTo>
                <a:close/>
                <a:moveTo>
                  <a:pt x="6047" y="1393"/>
                </a:moveTo>
                <a:cubicBezTo>
                  <a:pt x="6318" y="1420"/>
                  <a:pt x="6535" y="1665"/>
                  <a:pt x="6562" y="1936"/>
                </a:cubicBezTo>
                <a:cubicBezTo>
                  <a:pt x="6535" y="2234"/>
                  <a:pt x="6318" y="2451"/>
                  <a:pt x="6020" y="2478"/>
                </a:cubicBezTo>
                <a:cubicBezTo>
                  <a:pt x="5721" y="2451"/>
                  <a:pt x="5504" y="2180"/>
                  <a:pt x="5559" y="1909"/>
                </a:cubicBezTo>
                <a:cubicBezTo>
                  <a:pt x="5531" y="1610"/>
                  <a:pt x="5748" y="1393"/>
                  <a:pt x="6047" y="1393"/>
                </a:cubicBezTo>
                <a:close/>
                <a:moveTo>
                  <a:pt x="12855" y="5625"/>
                </a:moveTo>
                <a:cubicBezTo>
                  <a:pt x="13153" y="5625"/>
                  <a:pt x="13397" y="5869"/>
                  <a:pt x="13370" y="6167"/>
                </a:cubicBezTo>
                <a:cubicBezTo>
                  <a:pt x="13395" y="6413"/>
                  <a:pt x="13197" y="6636"/>
                  <a:pt x="12938" y="6636"/>
                </a:cubicBezTo>
                <a:cubicBezTo>
                  <a:pt x="12911" y="6636"/>
                  <a:pt x="12883" y="6633"/>
                  <a:pt x="12855" y="6628"/>
                </a:cubicBezTo>
                <a:cubicBezTo>
                  <a:pt x="12258" y="6574"/>
                  <a:pt x="12258" y="5679"/>
                  <a:pt x="12855" y="5625"/>
                </a:cubicBezTo>
                <a:close/>
                <a:moveTo>
                  <a:pt x="23623" y="5896"/>
                </a:moveTo>
                <a:cubicBezTo>
                  <a:pt x="23867" y="5923"/>
                  <a:pt x="24057" y="6059"/>
                  <a:pt x="24138" y="6276"/>
                </a:cubicBezTo>
                <a:cubicBezTo>
                  <a:pt x="24193" y="6438"/>
                  <a:pt x="24138" y="6601"/>
                  <a:pt x="24030" y="6710"/>
                </a:cubicBezTo>
                <a:cubicBezTo>
                  <a:pt x="23911" y="6829"/>
                  <a:pt x="23748" y="6904"/>
                  <a:pt x="23584" y="6904"/>
                </a:cubicBezTo>
                <a:cubicBezTo>
                  <a:pt x="23524" y="6904"/>
                  <a:pt x="23464" y="6894"/>
                  <a:pt x="23406" y="6872"/>
                </a:cubicBezTo>
                <a:cubicBezTo>
                  <a:pt x="23081" y="6764"/>
                  <a:pt x="22945" y="6628"/>
                  <a:pt x="22945" y="6330"/>
                </a:cubicBezTo>
                <a:cubicBezTo>
                  <a:pt x="22918" y="6113"/>
                  <a:pt x="23108" y="5923"/>
                  <a:pt x="23325" y="5923"/>
                </a:cubicBezTo>
                <a:lnTo>
                  <a:pt x="23460" y="5923"/>
                </a:lnTo>
                <a:lnTo>
                  <a:pt x="23623" y="5896"/>
                </a:lnTo>
                <a:close/>
                <a:moveTo>
                  <a:pt x="1477" y="6925"/>
                </a:moveTo>
                <a:cubicBezTo>
                  <a:pt x="1784" y="6925"/>
                  <a:pt x="2031" y="7212"/>
                  <a:pt x="2005" y="7523"/>
                </a:cubicBezTo>
                <a:lnTo>
                  <a:pt x="2005" y="7496"/>
                </a:lnTo>
                <a:cubicBezTo>
                  <a:pt x="1978" y="7822"/>
                  <a:pt x="1707" y="8093"/>
                  <a:pt x="1381" y="8120"/>
                </a:cubicBezTo>
                <a:cubicBezTo>
                  <a:pt x="1366" y="8121"/>
                  <a:pt x="1351" y="8122"/>
                  <a:pt x="1336" y="8122"/>
                </a:cubicBezTo>
                <a:cubicBezTo>
                  <a:pt x="1056" y="8122"/>
                  <a:pt x="810" y="7888"/>
                  <a:pt x="785" y="7605"/>
                </a:cubicBezTo>
                <a:cubicBezTo>
                  <a:pt x="785" y="7225"/>
                  <a:pt x="1056" y="6954"/>
                  <a:pt x="1436" y="6927"/>
                </a:cubicBezTo>
                <a:cubicBezTo>
                  <a:pt x="1450" y="6925"/>
                  <a:pt x="1463" y="6925"/>
                  <a:pt x="1477" y="6925"/>
                </a:cubicBezTo>
                <a:close/>
                <a:moveTo>
                  <a:pt x="32004" y="9476"/>
                </a:moveTo>
                <a:cubicBezTo>
                  <a:pt x="32276" y="9503"/>
                  <a:pt x="32465" y="9747"/>
                  <a:pt x="32465" y="10019"/>
                </a:cubicBezTo>
                <a:lnTo>
                  <a:pt x="32438" y="10019"/>
                </a:lnTo>
                <a:cubicBezTo>
                  <a:pt x="32438" y="10290"/>
                  <a:pt x="32221" y="10534"/>
                  <a:pt x="31923" y="10561"/>
                </a:cubicBezTo>
                <a:cubicBezTo>
                  <a:pt x="31652" y="10534"/>
                  <a:pt x="31462" y="10290"/>
                  <a:pt x="31462" y="10019"/>
                </a:cubicBezTo>
                <a:cubicBezTo>
                  <a:pt x="31462" y="9720"/>
                  <a:pt x="31706" y="9476"/>
                  <a:pt x="32004" y="9476"/>
                </a:cubicBezTo>
                <a:close/>
                <a:moveTo>
                  <a:pt x="18118" y="1498"/>
                </a:moveTo>
                <a:cubicBezTo>
                  <a:pt x="18671" y="1498"/>
                  <a:pt x="19235" y="1513"/>
                  <a:pt x="19799" y="1529"/>
                </a:cubicBezTo>
                <a:cubicBezTo>
                  <a:pt x="19982" y="2052"/>
                  <a:pt x="20467" y="2398"/>
                  <a:pt x="21012" y="2398"/>
                </a:cubicBezTo>
                <a:cubicBezTo>
                  <a:pt x="21032" y="2398"/>
                  <a:pt x="21053" y="2398"/>
                  <a:pt x="21073" y="2397"/>
                </a:cubicBezTo>
                <a:cubicBezTo>
                  <a:pt x="21670" y="3400"/>
                  <a:pt x="22185" y="4431"/>
                  <a:pt x="22728" y="5489"/>
                </a:cubicBezTo>
                <a:cubicBezTo>
                  <a:pt x="22375" y="5842"/>
                  <a:pt x="22267" y="6384"/>
                  <a:pt x="22457" y="6872"/>
                </a:cubicBezTo>
                <a:cubicBezTo>
                  <a:pt x="22511" y="6954"/>
                  <a:pt x="22511" y="7062"/>
                  <a:pt x="22457" y="7171"/>
                </a:cubicBezTo>
                <a:cubicBezTo>
                  <a:pt x="21914" y="8174"/>
                  <a:pt x="21372" y="9205"/>
                  <a:pt x="20721" y="10181"/>
                </a:cubicBezTo>
                <a:cubicBezTo>
                  <a:pt x="20639" y="10164"/>
                  <a:pt x="20558" y="10156"/>
                  <a:pt x="20478" y="10156"/>
                </a:cubicBezTo>
                <a:cubicBezTo>
                  <a:pt x="20057" y="10156"/>
                  <a:pt x="19683" y="10390"/>
                  <a:pt x="19500" y="10778"/>
                </a:cubicBezTo>
                <a:lnTo>
                  <a:pt x="16869" y="10724"/>
                </a:lnTo>
                <a:cubicBezTo>
                  <a:pt x="16476" y="10173"/>
                  <a:pt x="16368" y="10022"/>
                  <a:pt x="15996" y="10022"/>
                </a:cubicBezTo>
                <a:cubicBezTo>
                  <a:pt x="15855" y="10022"/>
                  <a:pt x="15677" y="10043"/>
                  <a:pt x="15432" y="10073"/>
                </a:cubicBezTo>
                <a:cubicBezTo>
                  <a:pt x="14808" y="9151"/>
                  <a:pt x="14184" y="8201"/>
                  <a:pt x="13614" y="7171"/>
                </a:cubicBezTo>
                <a:cubicBezTo>
                  <a:pt x="13804" y="6899"/>
                  <a:pt x="14075" y="6628"/>
                  <a:pt x="14021" y="6248"/>
                </a:cubicBezTo>
                <a:cubicBezTo>
                  <a:pt x="13940" y="5923"/>
                  <a:pt x="13804" y="5598"/>
                  <a:pt x="13614" y="5353"/>
                </a:cubicBezTo>
                <a:cubicBezTo>
                  <a:pt x="13750" y="4865"/>
                  <a:pt x="14971" y="3021"/>
                  <a:pt x="15486" y="2478"/>
                </a:cubicBezTo>
                <a:cubicBezTo>
                  <a:pt x="15639" y="2508"/>
                  <a:pt x="15773" y="2526"/>
                  <a:pt x="15894" y="2526"/>
                </a:cubicBezTo>
                <a:cubicBezTo>
                  <a:pt x="16327" y="2526"/>
                  <a:pt x="16584" y="2293"/>
                  <a:pt x="16923" y="1529"/>
                </a:cubicBezTo>
                <a:cubicBezTo>
                  <a:pt x="17313" y="1506"/>
                  <a:pt x="17713" y="1498"/>
                  <a:pt x="18118" y="1498"/>
                </a:cubicBezTo>
                <a:close/>
                <a:moveTo>
                  <a:pt x="15939" y="10420"/>
                </a:moveTo>
                <a:cubicBezTo>
                  <a:pt x="15960" y="10420"/>
                  <a:pt x="15981" y="10422"/>
                  <a:pt x="16001" y="10426"/>
                </a:cubicBezTo>
                <a:cubicBezTo>
                  <a:pt x="16137" y="10426"/>
                  <a:pt x="16272" y="10561"/>
                  <a:pt x="16300" y="10724"/>
                </a:cubicBezTo>
                <a:cubicBezTo>
                  <a:pt x="16300" y="10832"/>
                  <a:pt x="16300" y="10914"/>
                  <a:pt x="16272" y="11022"/>
                </a:cubicBezTo>
                <a:cubicBezTo>
                  <a:pt x="16223" y="11196"/>
                  <a:pt x="16060" y="11324"/>
                  <a:pt x="15887" y="11324"/>
                </a:cubicBezTo>
                <a:cubicBezTo>
                  <a:pt x="15871" y="11324"/>
                  <a:pt x="15855" y="11323"/>
                  <a:pt x="15838" y="11321"/>
                </a:cubicBezTo>
                <a:cubicBezTo>
                  <a:pt x="15649" y="11294"/>
                  <a:pt x="15540" y="11131"/>
                  <a:pt x="15540" y="10860"/>
                </a:cubicBezTo>
                <a:lnTo>
                  <a:pt x="15567" y="10860"/>
                </a:lnTo>
                <a:cubicBezTo>
                  <a:pt x="15567" y="10778"/>
                  <a:pt x="15594" y="10697"/>
                  <a:pt x="15622" y="10643"/>
                </a:cubicBezTo>
                <a:cubicBezTo>
                  <a:pt x="15669" y="10500"/>
                  <a:pt x="15799" y="10420"/>
                  <a:pt x="15939" y="10420"/>
                </a:cubicBezTo>
                <a:close/>
                <a:moveTo>
                  <a:pt x="20562" y="10613"/>
                </a:moveTo>
                <a:cubicBezTo>
                  <a:pt x="20579" y="10613"/>
                  <a:pt x="20595" y="10614"/>
                  <a:pt x="20612" y="10615"/>
                </a:cubicBezTo>
                <a:cubicBezTo>
                  <a:pt x="20856" y="10643"/>
                  <a:pt x="21046" y="10860"/>
                  <a:pt x="21046" y="11104"/>
                </a:cubicBezTo>
                <a:cubicBezTo>
                  <a:pt x="21019" y="11402"/>
                  <a:pt x="20775" y="11619"/>
                  <a:pt x="20477" y="11619"/>
                </a:cubicBezTo>
                <a:cubicBezTo>
                  <a:pt x="20205" y="11619"/>
                  <a:pt x="19988" y="11375"/>
                  <a:pt x="20043" y="11104"/>
                </a:cubicBezTo>
                <a:cubicBezTo>
                  <a:pt x="20043" y="10822"/>
                  <a:pt x="20284" y="10613"/>
                  <a:pt x="20562" y="10613"/>
                </a:cubicBezTo>
                <a:close/>
                <a:moveTo>
                  <a:pt x="37456" y="12189"/>
                </a:moveTo>
                <a:cubicBezTo>
                  <a:pt x="37673" y="12216"/>
                  <a:pt x="37809" y="12406"/>
                  <a:pt x="37782" y="12595"/>
                </a:cubicBezTo>
                <a:cubicBezTo>
                  <a:pt x="37782" y="12812"/>
                  <a:pt x="37592" y="12975"/>
                  <a:pt x="37375" y="12975"/>
                </a:cubicBezTo>
                <a:cubicBezTo>
                  <a:pt x="37212" y="12921"/>
                  <a:pt x="37104" y="12758"/>
                  <a:pt x="37131" y="12568"/>
                </a:cubicBezTo>
                <a:cubicBezTo>
                  <a:pt x="37131" y="12351"/>
                  <a:pt x="37266" y="12216"/>
                  <a:pt x="37456" y="12216"/>
                </a:cubicBezTo>
                <a:lnTo>
                  <a:pt x="37456" y="12189"/>
                </a:lnTo>
                <a:close/>
                <a:moveTo>
                  <a:pt x="26606" y="14663"/>
                </a:moveTo>
                <a:cubicBezTo>
                  <a:pt x="26711" y="14663"/>
                  <a:pt x="26811" y="14719"/>
                  <a:pt x="26851" y="14820"/>
                </a:cubicBezTo>
                <a:cubicBezTo>
                  <a:pt x="27014" y="15118"/>
                  <a:pt x="26959" y="15498"/>
                  <a:pt x="26688" y="15715"/>
                </a:cubicBezTo>
                <a:cubicBezTo>
                  <a:pt x="26552" y="15823"/>
                  <a:pt x="26390" y="15932"/>
                  <a:pt x="26200" y="16013"/>
                </a:cubicBezTo>
                <a:lnTo>
                  <a:pt x="26200" y="15986"/>
                </a:lnTo>
                <a:cubicBezTo>
                  <a:pt x="25983" y="15823"/>
                  <a:pt x="25901" y="15525"/>
                  <a:pt x="26010" y="15281"/>
                </a:cubicBezTo>
                <a:cubicBezTo>
                  <a:pt x="26091" y="15009"/>
                  <a:pt x="26254" y="14792"/>
                  <a:pt x="26498" y="14684"/>
                </a:cubicBezTo>
                <a:cubicBezTo>
                  <a:pt x="26533" y="14670"/>
                  <a:pt x="26570" y="14663"/>
                  <a:pt x="26606" y="14663"/>
                </a:cubicBezTo>
                <a:close/>
                <a:moveTo>
                  <a:pt x="21313" y="15170"/>
                </a:moveTo>
                <a:cubicBezTo>
                  <a:pt x="21586" y="15170"/>
                  <a:pt x="21779" y="15379"/>
                  <a:pt x="21779" y="15660"/>
                </a:cubicBezTo>
                <a:cubicBezTo>
                  <a:pt x="21779" y="15891"/>
                  <a:pt x="21586" y="16097"/>
                  <a:pt x="21359" y="16097"/>
                </a:cubicBezTo>
                <a:cubicBezTo>
                  <a:pt x="21345" y="16097"/>
                  <a:pt x="21331" y="16096"/>
                  <a:pt x="21318" y="16094"/>
                </a:cubicBezTo>
                <a:cubicBezTo>
                  <a:pt x="21046" y="16094"/>
                  <a:pt x="20856" y="15877"/>
                  <a:pt x="20884" y="15633"/>
                </a:cubicBezTo>
                <a:cubicBezTo>
                  <a:pt x="20884" y="15389"/>
                  <a:pt x="21046" y="15199"/>
                  <a:pt x="21263" y="15172"/>
                </a:cubicBezTo>
                <a:cubicBezTo>
                  <a:pt x="21280" y="15171"/>
                  <a:pt x="21297" y="15170"/>
                  <a:pt x="21313" y="15170"/>
                </a:cubicBezTo>
                <a:close/>
                <a:moveTo>
                  <a:pt x="29102" y="20271"/>
                </a:moveTo>
                <a:cubicBezTo>
                  <a:pt x="29319" y="20271"/>
                  <a:pt x="29428" y="20407"/>
                  <a:pt x="29428" y="20624"/>
                </a:cubicBezTo>
                <a:cubicBezTo>
                  <a:pt x="29428" y="20841"/>
                  <a:pt x="29292" y="20950"/>
                  <a:pt x="28994" y="20950"/>
                </a:cubicBezTo>
                <a:cubicBezTo>
                  <a:pt x="28912" y="20922"/>
                  <a:pt x="28831" y="20895"/>
                  <a:pt x="28749" y="20841"/>
                </a:cubicBezTo>
                <a:cubicBezTo>
                  <a:pt x="28668" y="20760"/>
                  <a:pt x="28641" y="20651"/>
                  <a:pt x="28641" y="20543"/>
                </a:cubicBezTo>
                <a:cubicBezTo>
                  <a:pt x="28641" y="20407"/>
                  <a:pt x="28749" y="20326"/>
                  <a:pt x="28885" y="20299"/>
                </a:cubicBezTo>
                <a:cubicBezTo>
                  <a:pt x="28966" y="20299"/>
                  <a:pt x="29021" y="20271"/>
                  <a:pt x="29102" y="20271"/>
                </a:cubicBezTo>
                <a:close/>
                <a:moveTo>
                  <a:pt x="18117" y="20244"/>
                </a:moveTo>
                <a:cubicBezTo>
                  <a:pt x="18253" y="20244"/>
                  <a:pt x="18334" y="20353"/>
                  <a:pt x="18388" y="20543"/>
                </a:cubicBezTo>
                <a:lnTo>
                  <a:pt x="18388" y="20651"/>
                </a:lnTo>
                <a:cubicBezTo>
                  <a:pt x="18388" y="20895"/>
                  <a:pt x="18307" y="21031"/>
                  <a:pt x="18117" y="21058"/>
                </a:cubicBezTo>
                <a:cubicBezTo>
                  <a:pt x="18088" y="21068"/>
                  <a:pt x="18059" y="21072"/>
                  <a:pt x="18031" y="21072"/>
                </a:cubicBezTo>
                <a:cubicBezTo>
                  <a:pt x="17902" y="21072"/>
                  <a:pt x="17791" y="20975"/>
                  <a:pt x="17791" y="20841"/>
                </a:cubicBezTo>
                <a:cubicBezTo>
                  <a:pt x="17764" y="20733"/>
                  <a:pt x="17764" y="20624"/>
                  <a:pt x="17791" y="20516"/>
                </a:cubicBezTo>
                <a:cubicBezTo>
                  <a:pt x="17819" y="20353"/>
                  <a:pt x="17954" y="20244"/>
                  <a:pt x="18117" y="20244"/>
                </a:cubicBezTo>
                <a:close/>
                <a:moveTo>
                  <a:pt x="24234" y="15849"/>
                </a:moveTo>
                <a:cubicBezTo>
                  <a:pt x="24567" y="15849"/>
                  <a:pt x="24897" y="15858"/>
                  <a:pt x="25223" y="15877"/>
                </a:cubicBezTo>
                <a:cubicBezTo>
                  <a:pt x="25495" y="16366"/>
                  <a:pt x="26010" y="16664"/>
                  <a:pt x="26552" y="16691"/>
                </a:cubicBezTo>
                <a:cubicBezTo>
                  <a:pt x="27176" y="17668"/>
                  <a:pt x="27692" y="18807"/>
                  <a:pt x="28288" y="19919"/>
                </a:cubicBezTo>
                <a:cubicBezTo>
                  <a:pt x="28180" y="20109"/>
                  <a:pt x="28098" y="20326"/>
                  <a:pt x="28044" y="20570"/>
                </a:cubicBezTo>
                <a:cubicBezTo>
                  <a:pt x="28044" y="20814"/>
                  <a:pt x="28071" y="21058"/>
                  <a:pt x="28098" y="21302"/>
                </a:cubicBezTo>
                <a:cubicBezTo>
                  <a:pt x="27556" y="22387"/>
                  <a:pt x="26959" y="23445"/>
                  <a:pt x="26281" y="24449"/>
                </a:cubicBezTo>
                <a:cubicBezTo>
                  <a:pt x="26053" y="24398"/>
                  <a:pt x="25889" y="24366"/>
                  <a:pt x="25760" y="24366"/>
                </a:cubicBezTo>
                <a:cubicBezTo>
                  <a:pt x="25475" y="24366"/>
                  <a:pt x="25366" y="24524"/>
                  <a:pt x="25142" y="24991"/>
                </a:cubicBezTo>
                <a:lnTo>
                  <a:pt x="25061" y="25181"/>
                </a:lnTo>
                <a:cubicBezTo>
                  <a:pt x="24898" y="25185"/>
                  <a:pt x="24735" y="25188"/>
                  <a:pt x="24572" y="25188"/>
                </a:cubicBezTo>
                <a:cubicBezTo>
                  <a:pt x="23759" y="25188"/>
                  <a:pt x="22945" y="25131"/>
                  <a:pt x="22131" y="25018"/>
                </a:cubicBezTo>
                <a:cubicBezTo>
                  <a:pt x="22050" y="24855"/>
                  <a:pt x="21996" y="24666"/>
                  <a:pt x="21914" y="24503"/>
                </a:cubicBezTo>
                <a:cubicBezTo>
                  <a:pt x="21850" y="24267"/>
                  <a:pt x="21634" y="24116"/>
                  <a:pt x="21399" y="24116"/>
                </a:cubicBezTo>
                <a:cubicBezTo>
                  <a:pt x="21336" y="24116"/>
                  <a:pt x="21272" y="24127"/>
                  <a:pt x="21209" y="24150"/>
                </a:cubicBezTo>
                <a:cubicBezTo>
                  <a:pt x="21101" y="24204"/>
                  <a:pt x="20992" y="24204"/>
                  <a:pt x="20856" y="24232"/>
                </a:cubicBezTo>
                <a:cubicBezTo>
                  <a:pt x="20775" y="24150"/>
                  <a:pt x="20721" y="24069"/>
                  <a:pt x="20639" y="23960"/>
                </a:cubicBezTo>
                <a:cubicBezTo>
                  <a:pt x="20151" y="23201"/>
                  <a:pt x="19663" y="22414"/>
                  <a:pt x="19202" y="21655"/>
                </a:cubicBezTo>
                <a:cubicBezTo>
                  <a:pt x="19012" y="21438"/>
                  <a:pt x="18958" y="21139"/>
                  <a:pt x="19066" y="20868"/>
                </a:cubicBezTo>
                <a:cubicBezTo>
                  <a:pt x="19120" y="20543"/>
                  <a:pt x="19093" y="20217"/>
                  <a:pt x="18931" y="19946"/>
                </a:cubicBezTo>
                <a:cubicBezTo>
                  <a:pt x="19554" y="18861"/>
                  <a:pt x="20233" y="17803"/>
                  <a:pt x="20992" y="16800"/>
                </a:cubicBezTo>
                <a:cubicBezTo>
                  <a:pt x="21064" y="16812"/>
                  <a:pt x="21135" y="16818"/>
                  <a:pt x="21205" y="16818"/>
                </a:cubicBezTo>
                <a:cubicBezTo>
                  <a:pt x="21747" y="16818"/>
                  <a:pt x="22234" y="16460"/>
                  <a:pt x="22402" y="15932"/>
                </a:cubicBezTo>
                <a:cubicBezTo>
                  <a:pt x="23016" y="15879"/>
                  <a:pt x="23629" y="15849"/>
                  <a:pt x="24234" y="15849"/>
                </a:cubicBezTo>
                <a:close/>
                <a:moveTo>
                  <a:pt x="21290" y="24855"/>
                </a:moveTo>
                <a:cubicBezTo>
                  <a:pt x="21345" y="24910"/>
                  <a:pt x="21426" y="24937"/>
                  <a:pt x="21480" y="25018"/>
                </a:cubicBezTo>
                <a:cubicBezTo>
                  <a:pt x="21507" y="25072"/>
                  <a:pt x="21480" y="25181"/>
                  <a:pt x="21480" y="25262"/>
                </a:cubicBezTo>
                <a:cubicBezTo>
                  <a:pt x="21480" y="25262"/>
                  <a:pt x="21453" y="25289"/>
                  <a:pt x="21453" y="25289"/>
                </a:cubicBezTo>
                <a:cubicBezTo>
                  <a:pt x="21374" y="25409"/>
                  <a:pt x="21265" y="25484"/>
                  <a:pt x="21138" y="25484"/>
                </a:cubicBezTo>
                <a:cubicBezTo>
                  <a:pt x="21092" y="25484"/>
                  <a:pt x="21043" y="25474"/>
                  <a:pt x="20992" y="25452"/>
                </a:cubicBezTo>
                <a:cubicBezTo>
                  <a:pt x="20884" y="25425"/>
                  <a:pt x="20829" y="25344"/>
                  <a:pt x="20829" y="25235"/>
                </a:cubicBezTo>
                <a:cubicBezTo>
                  <a:pt x="20884" y="25018"/>
                  <a:pt x="21073" y="24855"/>
                  <a:pt x="21290" y="24855"/>
                </a:cubicBezTo>
                <a:close/>
                <a:moveTo>
                  <a:pt x="25929" y="24937"/>
                </a:moveTo>
                <a:cubicBezTo>
                  <a:pt x="26118" y="24964"/>
                  <a:pt x="26254" y="25100"/>
                  <a:pt x="26254" y="25289"/>
                </a:cubicBezTo>
                <a:cubicBezTo>
                  <a:pt x="26281" y="25452"/>
                  <a:pt x="26146" y="25642"/>
                  <a:pt x="25956" y="25669"/>
                </a:cubicBezTo>
                <a:cubicBezTo>
                  <a:pt x="25766" y="25669"/>
                  <a:pt x="25657" y="25534"/>
                  <a:pt x="25657" y="25344"/>
                </a:cubicBezTo>
                <a:cubicBezTo>
                  <a:pt x="25657" y="25127"/>
                  <a:pt x="25766" y="24937"/>
                  <a:pt x="25929" y="24937"/>
                </a:cubicBezTo>
                <a:close/>
                <a:moveTo>
                  <a:pt x="32098" y="28660"/>
                </a:moveTo>
                <a:cubicBezTo>
                  <a:pt x="32160" y="28660"/>
                  <a:pt x="32222" y="28675"/>
                  <a:pt x="32276" y="28707"/>
                </a:cubicBezTo>
                <a:cubicBezTo>
                  <a:pt x="32438" y="28788"/>
                  <a:pt x="32547" y="28978"/>
                  <a:pt x="32493" y="29168"/>
                </a:cubicBezTo>
                <a:lnTo>
                  <a:pt x="32520" y="29141"/>
                </a:lnTo>
                <a:lnTo>
                  <a:pt x="32520" y="29141"/>
                </a:lnTo>
                <a:cubicBezTo>
                  <a:pt x="32493" y="29249"/>
                  <a:pt x="32438" y="29331"/>
                  <a:pt x="32384" y="29412"/>
                </a:cubicBezTo>
                <a:cubicBezTo>
                  <a:pt x="32328" y="29511"/>
                  <a:pt x="32235" y="29558"/>
                  <a:pt x="32140" y="29558"/>
                </a:cubicBezTo>
                <a:cubicBezTo>
                  <a:pt x="32051" y="29558"/>
                  <a:pt x="31961" y="29518"/>
                  <a:pt x="31896" y="29439"/>
                </a:cubicBezTo>
                <a:cubicBezTo>
                  <a:pt x="31842" y="29358"/>
                  <a:pt x="31787" y="29277"/>
                  <a:pt x="31760" y="29195"/>
                </a:cubicBezTo>
                <a:cubicBezTo>
                  <a:pt x="31679" y="29032"/>
                  <a:pt x="31706" y="28870"/>
                  <a:pt x="31842" y="28761"/>
                </a:cubicBezTo>
                <a:cubicBezTo>
                  <a:pt x="31907" y="28696"/>
                  <a:pt x="32003" y="28660"/>
                  <a:pt x="32098" y="28660"/>
                </a:cubicBezTo>
                <a:close/>
                <a:moveTo>
                  <a:pt x="20925" y="0"/>
                </a:moveTo>
                <a:cubicBezTo>
                  <a:pt x="20659" y="0"/>
                  <a:pt x="20397" y="124"/>
                  <a:pt x="20233" y="363"/>
                </a:cubicBezTo>
                <a:cubicBezTo>
                  <a:pt x="20097" y="471"/>
                  <a:pt x="19988" y="634"/>
                  <a:pt x="19880" y="742"/>
                </a:cubicBezTo>
                <a:lnTo>
                  <a:pt x="16761" y="797"/>
                </a:lnTo>
                <a:cubicBezTo>
                  <a:pt x="16679" y="661"/>
                  <a:pt x="16571" y="552"/>
                  <a:pt x="16462" y="444"/>
                </a:cubicBezTo>
                <a:cubicBezTo>
                  <a:pt x="16285" y="311"/>
                  <a:pt x="16068" y="243"/>
                  <a:pt x="15850" y="243"/>
                </a:cubicBezTo>
                <a:cubicBezTo>
                  <a:pt x="15667" y="243"/>
                  <a:pt x="15484" y="291"/>
                  <a:pt x="15323" y="390"/>
                </a:cubicBezTo>
                <a:cubicBezTo>
                  <a:pt x="14998" y="552"/>
                  <a:pt x="14808" y="905"/>
                  <a:pt x="14889" y="1258"/>
                </a:cubicBezTo>
                <a:cubicBezTo>
                  <a:pt x="14889" y="1448"/>
                  <a:pt x="14916" y="1610"/>
                  <a:pt x="14943" y="1773"/>
                </a:cubicBezTo>
                <a:cubicBezTo>
                  <a:pt x="14943" y="1773"/>
                  <a:pt x="14916" y="1800"/>
                  <a:pt x="14916" y="1827"/>
                </a:cubicBezTo>
                <a:cubicBezTo>
                  <a:pt x="14211" y="2858"/>
                  <a:pt x="13533" y="3916"/>
                  <a:pt x="12828" y="4947"/>
                </a:cubicBezTo>
                <a:cubicBezTo>
                  <a:pt x="12773" y="5001"/>
                  <a:pt x="12719" y="5082"/>
                  <a:pt x="12638" y="5109"/>
                </a:cubicBezTo>
                <a:cubicBezTo>
                  <a:pt x="12394" y="5272"/>
                  <a:pt x="12150" y="5381"/>
                  <a:pt x="11878" y="5543"/>
                </a:cubicBezTo>
                <a:cubicBezTo>
                  <a:pt x="10251" y="4513"/>
                  <a:pt x="8705" y="3400"/>
                  <a:pt x="7186" y="2207"/>
                </a:cubicBezTo>
                <a:cubicBezTo>
                  <a:pt x="7186" y="2099"/>
                  <a:pt x="7186" y="2017"/>
                  <a:pt x="7186" y="1936"/>
                </a:cubicBezTo>
                <a:cubicBezTo>
                  <a:pt x="7186" y="1280"/>
                  <a:pt x="6680" y="786"/>
                  <a:pt x="6070" y="786"/>
                </a:cubicBezTo>
                <a:cubicBezTo>
                  <a:pt x="5974" y="786"/>
                  <a:pt x="5875" y="798"/>
                  <a:pt x="5776" y="824"/>
                </a:cubicBezTo>
                <a:cubicBezTo>
                  <a:pt x="5287" y="851"/>
                  <a:pt x="4908" y="1258"/>
                  <a:pt x="4962" y="1746"/>
                </a:cubicBezTo>
                <a:cubicBezTo>
                  <a:pt x="4962" y="2017"/>
                  <a:pt x="4962" y="2288"/>
                  <a:pt x="4989" y="2560"/>
                </a:cubicBezTo>
                <a:cubicBezTo>
                  <a:pt x="4962" y="2614"/>
                  <a:pt x="4908" y="2695"/>
                  <a:pt x="4853" y="2750"/>
                </a:cubicBezTo>
                <a:cubicBezTo>
                  <a:pt x="4067" y="3753"/>
                  <a:pt x="3280" y="4757"/>
                  <a:pt x="2494" y="5787"/>
                </a:cubicBezTo>
                <a:cubicBezTo>
                  <a:pt x="2165" y="6181"/>
                  <a:pt x="2137" y="6293"/>
                  <a:pt x="1740" y="6293"/>
                </a:cubicBezTo>
                <a:cubicBezTo>
                  <a:pt x="1645" y="6293"/>
                  <a:pt x="1529" y="6286"/>
                  <a:pt x="1381" y="6276"/>
                </a:cubicBezTo>
                <a:cubicBezTo>
                  <a:pt x="1352" y="6273"/>
                  <a:pt x="1322" y="6272"/>
                  <a:pt x="1293" y="6272"/>
                </a:cubicBezTo>
                <a:cubicBezTo>
                  <a:pt x="574" y="6272"/>
                  <a:pt x="0" y="6902"/>
                  <a:pt x="52" y="7632"/>
                </a:cubicBezTo>
                <a:cubicBezTo>
                  <a:pt x="161" y="8201"/>
                  <a:pt x="622" y="8635"/>
                  <a:pt x="1192" y="8717"/>
                </a:cubicBezTo>
                <a:cubicBezTo>
                  <a:pt x="1707" y="8717"/>
                  <a:pt x="2195" y="8473"/>
                  <a:pt x="2494" y="8039"/>
                </a:cubicBezTo>
                <a:cubicBezTo>
                  <a:pt x="2521" y="7930"/>
                  <a:pt x="2548" y="7795"/>
                  <a:pt x="2575" y="7686"/>
                </a:cubicBezTo>
                <a:cubicBezTo>
                  <a:pt x="2602" y="7578"/>
                  <a:pt x="2602" y="7442"/>
                  <a:pt x="2575" y="7333"/>
                </a:cubicBezTo>
                <a:cubicBezTo>
                  <a:pt x="2521" y="7035"/>
                  <a:pt x="2602" y="6764"/>
                  <a:pt x="2792" y="6547"/>
                </a:cubicBezTo>
                <a:cubicBezTo>
                  <a:pt x="3687" y="5462"/>
                  <a:pt x="4528" y="4350"/>
                  <a:pt x="5396" y="3238"/>
                </a:cubicBezTo>
                <a:cubicBezTo>
                  <a:pt x="5450" y="3184"/>
                  <a:pt x="5504" y="3102"/>
                  <a:pt x="5559" y="3048"/>
                </a:cubicBezTo>
                <a:cubicBezTo>
                  <a:pt x="5687" y="3091"/>
                  <a:pt x="5807" y="3109"/>
                  <a:pt x="5923" y="3109"/>
                </a:cubicBezTo>
                <a:cubicBezTo>
                  <a:pt x="6248" y="3109"/>
                  <a:pt x="6533" y="2964"/>
                  <a:pt x="6833" y="2804"/>
                </a:cubicBezTo>
                <a:cubicBezTo>
                  <a:pt x="8407" y="4024"/>
                  <a:pt x="10034" y="5191"/>
                  <a:pt x="11716" y="6248"/>
                </a:cubicBezTo>
                <a:cubicBezTo>
                  <a:pt x="11743" y="6655"/>
                  <a:pt x="12041" y="7035"/>
                  <a:pt x="12448" y="7144"/>
                </a:cubicBezTo>
                <a:cubicBezTo>
                  <a:pt x="12746" y="7225"/>
                  <a:pt x="12963" y="7415"/>
                  <a:pt x="13072" y="7713"/>
                </a:cubicBezTo>
                <a:cubicBezTo>
                  <a:pt x="13262" y="8012"/>
                  <a:pt x="13452" y="8337"/>
                  <a:pt x="13669" y="8635"/>
                </a:cubicBezTo>
                <a:cubicBezTo>
                  <a:pt x="14021" y="9205"/>
                  <a:pt x="14374" y="9775"/>
                  <a:pt x="14754" y="10344"/>
                </a:cubicBezTo>
                <a:cubicBezTo>
                  <a:pt x="14862" y="10507"/>
                  <a:pt x="14916" y="10724"/>
                  <a:pt x="14889" y="10941"/>
                </a:cubicBezTo>
                <a:cubicBezTo>
                  <a:pt x="14835" y="11321"/>
                  <a:pt x="15025" y="11673"/>
                  <a:pt x="15405" y="11836"/>
                </a:cubicBezTo>
                <a:cubicBezTo>
                  <a:pt x="15535" y="11906"/>
                  <a:pt x="15677" y="11939"/>
                  <a:pt x="15818" y="11939"/>
                </a:cubicBezTo>
                <a:cubicBezTo>
                  <a:pt x="16056" y="11939"/>
                  <a:pt x="16292" y="11844"/>
                  <a:pt x="16462" y="11673"/>
                </a:cubicBezTo>
                <a:cubicBezTo>
                  <a:pt x="16571" y="11592"/>
                  <a:pt x="16679" y="11483"/>
                  <a:pt x="16788" y="11375"/>
                </a:cubicBezTo>
                <a:lnTo>
                  <a:pt x="19419" y="11511"/>
                </a:lnTo>
                <a:cubicBezTo>
                  <a:pt x="19582" y="11809"/>
                  <a:pt x="19799" y="12026"/>
                  <a:pt x="20097" y="12189"/>
                </a:cubicBezTo>
                <a:cubicBezTo>
                  <a:pt x="20178" y="12243"/>
                  <a:pt x="20233" y="12324"/>
                  <a:pt x="20260" y="12433"/>
                </a:cubicBezTo>
                <a:cubicBezTo>
                  <a:pt x="20395" y="13138"/>
                  <a:pt x="20531" y="13843"/>
                  <a:pt x="20667" y="14548"/>
                </a:cubicBezTo>
                <a:cubicBezTo>
                  <a:pt x="20694" y="14711"/>
                  <a:pt x="20639" y="14874"/>
                  <a:pt x="20558" y="14982"/>
                </a:cubicBezTo>
                <a:cubicBezTo>
                  <a:pt x="20341" y="15308"/>
                  <a:pt x="20260" y="15688"/>
                  <a:pt x="20341" y="16040"/>
                </a:cubicBezTo>
                <a:cubicBezTo>
                  <a:pt x="20368" y="16122"/>
                  <a:pt x="20395" y="16203"/>
                  <a:pt x="20422" y="16311"/>
                </a:cubicBezTo>
                <a:lnTo>
                  <a:pt x="18171" y="19648"/>
                </a:lnTo>
                <a:lnTo>
                  <a:pt x="17981" y="19675"/>
                </a:lnTo>
                <a:cubicBezTo>
                  <a:pt x="17385" y="19729"/>
                  <a:pt x="16978" y="20299"/>
                  <a:pt x="17113" y="20895"/>
                </a:cubicBezTo>
                <a:cubicBezTo>
                  <a:pt x="17140" y="21302"/>
                  <a:pt x="17493" y="21628"/>
                  <a:pt x="17927" y="21628"/>
                </a:cubicBezTo>
                <a:lnTo>
                  <a:pt x="18334" y="21655"/>
                </a:lnTo>
                <a:lnTo>
                  <a:pt x="20233" y="24693"/>
                </a:lnTo>
                <a:cubicBezTo>
                  <a:pt x="20205" y="24828"/>
                  <a:pt x="20151" y="24937"/>
                  <a:pt x="20151" y="25072"/>
                </a:cubicBezTo>
                <a:cubicBezTo>
                  <a:pt x="20124" y="25425"/>
                  <a:pt x="20260" y="25778"/>
                  <a:pt x="20585" y="25967"/>
                </a:cubicBezTo>
                <a:cubicBezTo>
                  <a:pt x="20725" y="26080"/>
                  <a:pt x="20894" y="26134"/>
                  <a:pt x="21066" y="26134"/>
                </a:cubicBezTo>
                <a:cubicBezTo>
                  <a:pt x="21227" y="26134"/>
                  <a:pt x="21390" y="26086"/>
                  <a:pt x="21535" y="25995"/>
                </a:cubicBezTo>
                <a:cubicBezTo>
                  <a:pt x="21589" y="25967"/>
                  <a:pt x="21670" y="25913"/>
                  <a:pt x="21752" y="25859"/>
                </a:cubicBezTo>
                <a:cubicBezTo>
                  <a:pt x="21814" y="25776"/>
                  <a:pt x="21923" y="25741"/>
                  <a:pt x="22032" y="25741"/>
                </a:cubicBezTo>
                <a:cubicBezTo>
                  <a:pt x="22066" y="25741"/>
                  <a:pt x="22099" y="25744"/>
                  <a:pt x="22131" y="25751"/>
                </a:cubicBezTo>
                <a:cubicBezTo>
                  <a:pt x="23026" y="25778"/>
                  <a:pt x="23921" y="25832"/>
                  <a:pt x="24816" y="25859"/>
                </a:cubicBezTo>
                <a:cubicBezTo>
                  <a:pt x="25033" y="25859"/>
                  <a:pt x="25223" y="25913"/>
                  <a:pt x="25386" y="26076"/>
                </a:cubicBezTo>
                <a:cubicBezTo>
                  <a:pt x="25529" y="26219"/>
                  <a:pt x="25717" y="26287"/>
                  <a:pt x="25909" y="26287"/>
                </a:cubicBezTo>
                <a:cubicBezTo>
                  <a:pt x="26046" y="26287"/>
                  <a:pt x="26184" y="26252"/>
                  <a:pt x="26308" y="26184"/>
                </a:cubicBezTo>
                <a:lnTo>
                  <a:pt x="26634" y="26022"/>
                </a:lnTo>
                <a:lnTo>
                  <a:pt x="31028" y="28653"/>
                </a:lnTo>
                <a:cubicBezTo>
                  <a:pt x="31055" y="28815"/>
                  <a:pt x="31055" y="28951"/>
                  <a:pt x="31055" y="29087"/>
                </a:cubicBezTo>
                <a:cubicBezTo>
                  <a:pt x="31082" y="29385"/>
                  <a:pt x="31191" y="29656"/>
                  <a:pt x="31408" y="29846"/>
                </a:cubicBezTo>
                <a:cubicBezTo>
                  <a:pt x="31597" y="30088"/>
                  <a:pt x="31875" y="30209"/>
                  <a:pt x="32157" y="30209"/>
                </a:cubicBezTo>
                <a:cubicBezTo>
                  <a:pt x="32318" y="30209"/>
                  <a:pt x="32480" y="30169"/>
                  <a:pt x="32628" y="30090"/>
                </a:cubicBezTo>
                <a:cubicBezTo>
                  <a:pt x="33062" y="29846"/>
                  <a:pt x="33279" y="29385"/>
                  <a:pt x="33225" y="28924"/>
                </a:cubicBezTo>
                <a:cubicBezTo>
                  <a:pt x="33225" y="28517"/>
                  <a:pt x="32927" y="28137"/>
                  <a:pt x="32520" y="28056"/>
                </a:cubicBezTo>
                <a:cubicBezTo>
                  <a:pt x="32355" y="27990"/>
                  <a:pt x="32171" y="27954"/>
                  <a:pt x="31991" y="27954"/>
                </a:cubicBezTo>
                <a:cubicBezTo>
                  <a:pt x="31874" y="27954"/>
                  <a:pt x="31759" y="27970"/>
                  <a:pt x="31652" y="28002"/>
                </a:cubicBezTo>
                <a:lnTo>
                  <a:pt x="31353" y="28083"/>
                </a:lnTo>
                <a:cubicBezTo>
                  <a:pt x="30567" y="27459"/>
                  <a:pt x="29699" y="26917"/>
                  <a:pt x="28804" y="26456"/>
                </a:cubicBezTo>
                <a:cubicBezTo>
                  <a:pt x="28288" y="26184"/>
                  <a:pt x="27773" y="25913"/>
                  <a:pt x="27285" y="25615"/>
                </a:cubicBezTo>
                <a:cubicBezTo>
                  <a:pt x="27176" y="25588"/>
                  <a:pt x="27095" y="25506"/>
                  <a:pt x="27014" y="25452"/>
                </a:cubicBezTo>
                <a:cubicBezTo>
                  <a:pt x="26851" y="25344"/>
                  <a:pt x="26769" y="25127"/>
                  <a:pt x="26851" y="24937"/>
                </a:cubicBezTo>
                <a:cubicBezTo>
                  <a:pt x="26905" y="24855"/>
                  <a:pt x="26932" y="24774"/>
                  <a:pt x="26986" y="24720"/>
                </a:cubicBezTo>
                <a:lnTo>
                  <a:pt x="28641" y="21899"/>
                </a:lnTo>
                <a:cubicBezTo>
                  <a:pt x="28695" y="21790"/>
                  <a:pt x="28749" y="21709"/>
                  <a:pt x="28804" y="21628"/>
                </a:cubicBezTo>
                <a:lnTo>
                  <a:pt x="29265" y="21519"/>
                </a:lnTo>
                <a:cubicBezTo>
                  <a:pt x="29726" y="21438"/>
                  <a:pt x="30051" y="21085"/>
                  <a:pt x="30106" y="20624"/>
                </a:cubicBezTo>
                <a:cubicBezTo>
                  <a:pt x="30187" y="20163"/>
                  <a:pt x="29834" y="19729"/>
                  <a:pt x="29346" y="19675"/>
                </a:cubicBezTo>
                <a:lnTo>
                  <a:pt x="28994" y="19675"/>
                </a:lnTo>
                <a:lnTo>
                  <a:pt x="27176" y="16230"/>
                </a:lnTo>
                <a:cubicBezTo>
                  <a:pt x="27448" y="15905"/>
                  <a:pt x="27583" y="15498"/>
                  <a:pt x="27556" y="15091"/>
                </a:cubicBezTo>
                <a:cubicBezTo>
                  <a:pt x="27529" y="14820"/>
                  <a:pt x="27637" y="14548"/>
                  <a:pt x="27854" y="14413"/>
                </a:cubicBezTo>
                <a:cubicBezTo>
                  <a:pt x="28939" y="13355"/>
                  <a:pt x="29997" y="12270"/>
                  <a:pt x="31082" y="11212"/>
                </a:cubicBezTo>
                <a:cubicBezTo>
                  <a:pt x="31163" y="11158"/>
                  <a:pt x="31245" y="11077"/>
                  <a:pt x="31353" y="11022"/>
                </a:cubicBezTo>
                <a:cubicBezTo>
                  <a:pt x="31631" y="11108"/>
                  <a:pt x="31837" y="11157"/>
                  <a:pt x="32015" y="11157"/>
                </a:cubicBezTo>
                <a:cubicBezTo>
                  <a:pt x="32340" y="11157"/>
                  <a:pt x="32567" y="10992"/>
                  <a:pt x="32954" y="10588"/>
                </a:cubicBezTo>
                <a:cubicBezTo>
                  <a:pt x="33035" y="10615"/>
                  <a:pt x="33089" y="10643"/>
                  <a:pt x="33144" y="10670"/>
                </a:cubicBezTo>
                <a:cubicBezTo>
                  <a:pt x="34147" y="11212"/>
                  <a:pt x="35124" y="11755"/>
                  <a:pt x="36100" y="12270"/>
                </a:cubicBezTo>
                <a:cubicBezTo>
                  <a:pt x="36344" y="12378"/>
                  <a:pt x="36534" y="12595"/>
                  <a:pt x="36561" y="12840"/>
                </a:cubicBezTo>
                <a:cubicBezTo>
                  <a:pt x="36613" y="13231"/>
                  <a:pt x="36916" y="13546"/>
                  <a:pt x="37300" y="13546"/>
                </a:cubicBezTo>
                <a:cubicBezTo>
                  <a:pt x="37316" y="13546"/>
                  <a:pt x="37332" y="13546"/>
                  <a:pt x="37348" y="13545"/>
                </a:cubicBezTo>
                <a:cubicBezTo>
                  <a:pt x="37403" y="13555"/>
                  <a:pt x="37457" y="13559"/>
                  <a:pt x="37511" y="13559"/>
                </a:cubicBezTo>
                <a:cubicBezTo>
                  <a:pt x="37902" y="13559"/>
                  <a:pt x="38232" y="13306"/>
                  <a:pt x="38351" y="12948"/>
                </a:cubicBezTo>
                <a:cubicBezTo>
                  <a:pt x="38378" y="12840"/>
                  <a:pt x="38406" y="12731"/>
                  <a:pt x="38460" y="12650"/>
                </a:cubicBezTo>
                <a:cubicBezTo>
                  <a:pt x="38514" y="12406"/>
                  <a:pt x="38487" y="12161"/>
                  <a:pt x="38351" y="11972"/>
                </a:cubicBezTo>
                <a:cubicBezTo>
                  <a:pt x="38203" y="11656"/>
                  <a:pt x="37875" y="11467"/>
                  <a:pt x="37544" y="11467"/>
                </a:cubicBezTo>
                <a:cubicBezTo>
                  <a:pt x="37393" y="11467"/>
                  <a:pt x="37240" y="11507"/>
                  <a:pt x="37104" y="11592"/>
                </a:cubicBezTo>
                <a:cubicBezTo>
                  <a:pt x="36969" y="11677"/>
                  <a:pt x="36818" y="11719"/>
                  <a:pt x="36669" y="11719"/>
                </a:cubicBezTo>
                <a:cubicBezTo>
                  <a:pt x="36485" y="11719"/>
                  <a:pt x="36303" y="11657"/>
                  <a:pt x="36154" y="11538"/>
                </a:cubicBezTo>
                <a:cubicBezTo>
                  <a:pt x="35205" y="11022"/>
                  <a:pt x="34256" y="10507"/>
                  <a:pt x="33306" y="9992"/>
                </a:cubicBezTo>
                <a:cubicBezTo>
                  <a:pt x="33062" y="9910"/>
                  <a:pt x="32845" y="9693"/>
                  <a:pt x="32737" y="9449"/>
                </a:cubicBezTo>
                <a:cubicBezTo>
                  <a:pt x="32600" y="9117"/>
                  <a:pt x="32294" y="8926"/>
                  <a:pt x="31962" y="8926"/>
                </a:cubicBezTo>
                <a:cubicBezTo>
                  <a:pt x="31833" y="8926"/>
                  <a:pt x="31699" y="8954"/>
                  <a:pt x="31570" y="9015"/>
                </a:cubicBezTo>
                <a:cubicBezTo>
                  <a:pt x="31245" y="9124"/>
                  <a:pt x="31001" y="9449"/>
                  <a:pt x="30974" y="9802"/>
                </a:cubicBezTo>
                <a:cubicBezTo>
                  <a:pt x="30946" y="9992"/>
                  <a:pt x="30946" y="10209"/>
                  <a:pt x="30974" y="10398"/>
                </a:cubicBezTo>
                <a:lnTo>
                  <a:pt x="27068" y="14169"/>
                </a:lnTo>
                <a:cubicBezTo>
                  <a:pt x="26919" y="14108"/>
                  <a:pt x="26764" y="14079"/>
                  <a:pt x="26613" y="14079"/>
                </a:cubicBezTo>
                <a:cubicBezTo>
                  <a:pt x="26157" y="14079"/>
                  <a:pt x="25725" y="14338"/>
                  <a:pt x="25522" y="14765"/>
                </a:cubicBezTo>
                <a:cubicBezTo>
                  <a:pt x="25440" y="14901"/>
                  <a:pt x="25386" y="15037"/>
                  <a:pt x="25305" y="15172"/>
                </a:cubicBezTo>
                <a:lnTo>
                  <a:pt x="22402" y="15226"/>
                </a:lnTo>
                <a:cubicBezTo>
                  <a:pt x="22384" y="15230"/>
                  <a:pt x="22366" y="15232"/>
                  <a:pt x="22348" y="15232"/>
                </a:cubicBezTo>
                <a:cubicBezTo>
                  <a:pt x="22232" y="15232"/>
                  <a:pt x="22124" y="15161"/>
                  <a:pt x="22077" y="15091"/>
                </a:cubicBezTo>
                <a:cubicBezTo>
                  <a:pt x="21914" y="14820"/>
                  <a:pt x="21697" y="14657"/>
                  <a:pt x="21426" y="14548"/>
                </a:cubicBezTo>
                <a:cubicBezTo>
                  <a:pt x="21263" y="13735"/>
                  <a:pt x="21073" y="12948"/>
                  <a:pt x="20938" y="12107"/>
                </a:cubicBezTo>
                <a:cubicBezTo>
                  <a:pt x="21589" y="11646"/>
                  <a:pt x="21752" y="11104"/>
                  <a:pt x="21372" y="10426"/>
                </a:cubicBezTo>
                <a:lnTo>
                  <a:pt x="23108" y="7442"/>
                </a:lnTo>
                <a:cubicBezTo>
                  <a:pt x="23243" y="7469"/>
                  <a:pt x="23406" y="7469"/>
                  <a:pt x="23542" y="7469"/>
                </a:cubicBezTo>
                <a:cubicBezTo>
                  <a:pt x="23976" y="7469"/>
                  <a:pt x="24355" y="7252"/>
                  <a:pt x="24572" y="6899"/>
                </a:cubicBezTo>
                <a:cubicBezTo>
                  <a:pt x="24898" y="6411"/>
                  <a:pt x="24735" y="5733"/>
                  <a:pt x="24193" y="5516"/>
                </a:cubicBezTo>
                <a:cubicBezTo>
                  <a:pt x="23921" y="5381"/>
                  <a:pt x="23650" y="5272"/>
                  <a:pt x="23379" y="5191"/>
                </a:cubicBezTo>
                <a:lnTo>
                  <a:pt x="21697" y="2017"/>
                </a:lnTo>
                <a:cubicBezTo>
                  <a:pt x="21779" y="1882"/>
                  <a:pt x="21860" y="1746"/>
                  <a:pt x="21941" y="1637"/>
                </a:cubicBezTo>
                <a:cubicBezTo>
                  <a:pt x="22131" y="1285"/>
                  <a:pt x="22077" y="824"/>
                  <a:pt x="21779" y="525"/>
                </a:cubicBezTo>
                <a:cubicBezTo>
                  <a:pt x="21697" y="417"/>
                  <a:pt x="21616" y="336"/>
                  <a:pt x="21535" y="254"/>
                </a:cubicBezTo>
                <a:cubicBezTo>
                  <a:pt x="21364" y="83"/>
                  <a:pt x="21143" y="0"/>
                  <a:pt x="2092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38850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1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1"/>
          <p:cNvSpPr/>
          <p:nvPr/>
        </p:nvSpPr>
        <p:spPr>
          <a:xfrm>
            <a:off x="3" y="0"/>
            <a:ext cx="12191949" cy="1115189"/>
          </a:xfrm>
          <a:custGeom>
            <a:avLst/>
            <a:gdLst/>
            <a:ahLst/>
            <a:cxnLst/>
            <a:rect l="l" t="t" r="r" b="b"/>
            <a:pathLst>
              <a:path w="42124" h="14279" extrusionOk="0">
                <a:moveTo>
                  <a:pt x="1" y="1"/>
                </a:moveTo>
                <a:lnTo>
                  <a:pt x="1" y="7650"/>
                </a:lnTo>
                <a:cubicBezTo>
                  <a:pt x="12993" y="7650"/>
                  <a:pt x="10253" y="11013"/>
                  <a:pt x="23625" y="13942"/>
                </a:cubicBezTo>
                <a:cubicBezTo>
                  <a:pt x="24686" y="14173"/>
                  <a:pt x="25695" y="14279"/>
                  <a:pt x="26653" y="14279"/>
                </a:cubicBezTo>
                <a:cubicBezTo>
                  <a:pt x="37779" y="14279"/>
                  <a:pt x="42124" y="1"/>
                  <a:pt x="4212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11"/>
          <p:cNvSpPr/>
          <p:nvPr/>
        </p:nvSpPr>
        <p:spPr>
          <a:xfrm rot="5400000">
            <a:off x="5476224" y="40607"/>
            <a:ext cx="1193784" cy="12440971"/>
          </a:xfrm>
          <a:custGeom>
            <a:avLst/>
            <a:gdLst/>
            <a:ahLst/>
            <a:cxnLst/>
            <a:rect l="l" t="t" r="r" b="b"/>
            <a:pathLst>
              <a:path w="10444" h="62848" extrusionOk="0">
                <a:moveTo>
                  <a:pt x="10443" y="0"/>
                </a:moveTo>
                <a:cubicBezTo>
                  <a:pt x="10443" y="0"/>
                  <a:pt x="4205" y="4639"/>
                  <a:pt x="6646" y="20506"/>
                </a:cubicBezTo>
                <a:cubicBezTo>
                  <a:pt x="9060" y="36346"/>
                  <a:pt x="1031" y="36943"/>
                  <a:pt x="516" y="50071"/>
                </a:cubicBezTo>
                <a:cubicBezTo>
                  <a:pt x="1" y="62530"/>
                  <a:pt x="9404" y="62847"/>
                  <a:pt x="10364" y="62847"/>
                </a:cubicBezTo>
                <a:cubicBezTo>
                  <a:pt x="10416" y="62847"/>
                  <a:pt x="10443" y="62846"/>
                  <a:pt x="10443" y="62846"/>
                </a:cubicBezTo>
                <a:lnTo>
                  <a:pt x="10443" y="24439"/>
                </a:lnTo>
                <a:lnTo>
                  <a:pt x="1044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11"/>
          <p:cNvSpPr txBox="1">
            <a:spLocks noGrp="1"/>
          </p:cNvSpPr>
          <p:nvPr>
            <p:ph type="title" hasCustomPrompt="1"/>
          </p:nvPr>
        </p:nvSpPr>
        <p:spPr>
          <a:xfrm rot="159">
            <a:off x="1778200" y="2328132"/>
            <a:ext cx="8635600" cy="14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933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18" name="Google Shape;118;p11"/>
          <p:cNvSpPr txBox="1">
            <a:spLocks noGrp="1"/>
          </p:cNvSpPr>
          <p:nvPr>
            <p:ph type="subTitle" idx="1"/>
          </p:nvPr>
        </p:nvSpPr>
        <p:spPr>
          <a:xfrm>
            <a:off x="3836700" y="4524000"/>
            <a:ext cx="4518400" cy="11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2400"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7636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A2A">
            <a:alpha val="1027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="" xmlns:a16="http://schemas.microsoft.com/office/drawing/2014/main" id="{1FA87F1A-3FA2-87DA-988A-42B900E523A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li Medium"/>
              <a:buNone/>
              <a:defRPr sz="3200">
                <a:solidFill>
                  <a:schemeClr val="dk1"/>
                </a:solidFill>
                <a:latin typeface="Mali Medium"/>
                <a:ea typeface="Mali Medium"/>
                <a:cs typeface="Mali Medium"/>
                <a:sym typeface="Mali Medium"/>
              </a:defRPr>
            </a:lvl1pPr>
            <a:lvl2pPr lvl="1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2pPr>
            <a:lvl3pPr lvl="2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3pPr>
            <a:lvl4pPr lvl="3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4pPr>
            <a:lvl5pPr lvl="4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5pPr>
            <a:lvl6pPr lvl="5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6pPr>
            <a:lvl7pPr lvl="6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7pPr>
            <a:lvl8pPr lvl="7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8pPr>
            <a:lvl9pPr lvl="8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4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●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1pPr>
            <a:lvl2pPr marL="914400" lvl="1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○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2pPr>
            <a:lvl3pPr marL="1371600" lvl="2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■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3pPr>
            <a:lvl4pPr marL="1828800" lvl="3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●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4pPr>
            <a:lvl5pPr marL="2286000" lvl="4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○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5pPr>
            <a:lvl6pPr marL="2743200" lvl="5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■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6pPr>
            <a:lvl7pPr marL="3200400" lvl="6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●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7pPr>
            <a:lvl8pPr marL="3657600" lvl="7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○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8pPr>
            <a:lvl9pPr marL="4114800" lvl="8" indent="-31115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300"/>
              <a:buFont typeface="Comfortaa Light"/>
              <a:buChar char="■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9pPr>
          </a:lstStyle>
          <a:p>
            <a:endParaRPr/>
          </a:p>
        </p:txBody>
      </p:sp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="" xmlns:a16="http://schemas.microsoft.com/office/drawing/2014/main" id="{C20AD462-48E9-7F2C-B2A2-014C9E6F95A9}"/>
              </a:ext>
            </a:extLst>
          </p:cNvPr>
          <p:cNvPicPr>
            <a:picLocks noChangeAspect="1"/>
          </p:cNvPicPr>
          <p:nvPr userDrawn="1"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567" y="8133348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3516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90" r:id="rId28"/>
    <p:sldLayoutId id="2147483691" r:id="rId29"/>
    <p:sldLayoutId id="2147483692" r:id="rId30"/>
    <p:sldLayoutId id="2147483693" r:id="rId31"/>
    <p:sldLayoutId id="2147483694" r:id="rId32"/>
    <p:sldLayoutId id="2147483695" r:id="rId33"/>
    <p:sldLayoutId id="2147483696" r:id="rId34"/>
    <p:sldLayoutId id="2147483697" r:id="rId35"/>
    <p:sldLayoutId id="2147483698" r:id="rId36"/>
    <p:sldLayoutId id="2147483699" r:id="rId37"/>
    <p:sldLayoutId id="2147483700" r:id="rId3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emf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1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10" Type="http://schemas.openxmlformats.org/officeDocument/2006/relationships/image" Target="../media/image10.png"/><Relationship Id="rId4" Type="http://schemas.openxmlformats.org/officeDocument/2006/relationships/image" Target="../media/image4.emf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4.xml"/><Relationship Id="rId18" Type="http://schemas.openxmlformats.org/officeDocument/2006/relationships/image" Target="../media/image27.png"/><Relationship Id="rId3" Type="http://schemas.openxmlformats.org/officeDocument/2006/relationships/audio" Target="../media/audio3.wav"/><Relationship Id="rId21" Type="http://schemas.openxmlformats.org/officeDocument/2006/relationships/image" Target="../media/image29.png"/><Relationship Id="rId7" Type="http://schemas.openxmlformats.org/officeDocument/2006/relationships/image" Target="../media/image21.png"/><Relationship Id="rId12" Type="http://schemas.openxmlformats.org/officeDocument/2006/relationships/image" Target="../media/image23.png"/><Relationship Id="rId17" Type="http://schemas.openxmlformats.org/officeDocument/2006/relationships/image" Target="../media/image26.png"/><Relationship Id="rId25" Type="http://schemas.openxmlformats.org/officeDocument/2006/relationships/image" Target="../media/image31.gif"/><Relationship Id="rId2" Type="http://schemas.openxmlformats.org/officeDocument/2006/relationships/audio" Target="../media/audio2.wav"/><Relationship Id="rId16" Type="http://schemas.openxmlformats.org/officeDocument/2006/relationships/image" Target="../media/image25.png"/><Relationship Id="rId20" Type="http://schemas.microsoft.com/office/2007/relationships/hdphoto" Target="../media/hdphoto4.wdp"/><Relationship Id="rId1" Type="http://schemas.openxmlformats.org/officeDocument/2006/relationships/slideLayout" Target="../slideLayouts/slideLayout38.xml"/><Relationship Id="rId6" Type="http://schemas.microsoft.com/office/2007/relationships/hdphoto" Target="../media/hdphoto1.wdp"/><Relationship Id="rId11" Type="http://schemas.openxmlformats.org/officeDocument/2006/relationships/slide" Target="slide3.xml"/><Relationship Id="rId24" Type="http://schemas.openxmlformats.org/officeDocument/2006/relationships/hyperlink" Target="https://www.facebook.com/nkpowerskills" TargetMode="External"/><Relationship Id="rId5" Type="http://schemas.openxmlformats.org/officeDocument/2006/relationships/image" Target="../media/image20.png"/><Relationship Id="rId15" Type="http://schemas.openxmlformats.org/officeDocument/2006/relationships/slide" Target="slide5.xml"/><Relationship Id="rId23" Type="http://schemas.openxmlformats.org/officeDocument/2006/relationships/image" Target="../media/image30.png"/><Relationship Id="rId10" Type="http://schemas.microsoft.com/office/2007/relationships/hdphoto" Target="../media/hdphoto3.wdp"/><Relationship Id="rId19" Type="http://schemas.openxmlformats.org/officeDocument/2006/relationships/image" Target="../media/image28.png"/><Relationship Id="rId4" Type="http://schemas.openxmlformats.org/officeDocument/2006/relationships/image" Target="../media/image19.jpg"/><Relationship Id="rId9" Type="http://schemas.openxmlformats.org/officeDocument/2006/relationships/image" Target="../media/image22.png"/><Relationship Id="rId14" Type="http://schemas.openxmlformats.org/officeDocument/2006/relationships/image" Target="../media/image24.png"/><Relationship Id="rId22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slide" Target="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slide" Target="sl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5.png"/><Relationship Id="rId5" Type="http://schemas.openxmlformats.org/officeDocument/2006/relationships/image" Target="../media/image29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0" descr="图片包含 轮子&#10;&#10;已生成高可信度的说明">
            <a:extLst>
              <a:ext uri="{FF2B5EF4-FFF2-40B4-BE49-F238E27FC236}">
                <a16:creationId xmlns="" xmlns:a16="http://schemas.microsoft.com/office/drawing/2014/main" id="{6E0F5AEF-A0C6-46F6-8AA9-1C233DB67E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819" y="5251014"/>
            <a:ext cx="8259789" cy="1771212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487" y="0"/>
            <a:ext cx="9898855" cy="66028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8391" y="-44163"/>
            <a:ext cx="1491477" cy="85597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9523" y="554710"/>
            <a:ext cx="1292003" cy="75366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02042" y="353222"/>
            <a:ext cx="573751" cy="3375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748F4656-FA45-4FB6-8B7D-292AB5457A58}"/>
              </a:ext>
            </a:extLst>
          </p:cNvPr>
          <p:cNvSpPr txBox="1"/>
          <p:nvPr/>
        </p:nvSpPr>
        <p:spPr>
          <a:xfrm>
            <a:off x="2937076" y="575034"/>
            <a:ext cx="597364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25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HỨA TẠO</a:t>
            </a:r>
            <a:endParaRPr lang="en-US" sz="25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1C26BFB5-B7EB-4A1A-88B2-722B734F405D}"/>
              </a:ext>
            </a:extLst>
          </p:cNvPr>
          <p:cNvSpPr txBox="1"/>
          <p:nvPr/>
        </p:nvSpPr>
        <p:spPr>
          <a:xfrm>
            <a:off x="4271770" y="3524567"/>
            <a:ext cx="347599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267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TOÁN</a:t>
            </a:r>
            <a:endParaRPr lang="en-US" sz="426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757653F3-F3FA-45EA-95A5-9336BD79E3A5}"/>
              </a:ext>
            </a:extLst>
          </p:cNvPr>
          <p:cNvSpPr txBox="1"/>
          <p:nvPr/>
        </p:nvSpPr>
        <p:spPr>
          <a:xfrm>
            <a:off x="1229626" y="1848778"/>
            <a:ext cx="93885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0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</a:t>
            </a:r>
          </a:p>
          <a:p>
            <a:pPr algn="ctr" defTabSz="914377"/>
            <a:r>
              <a:rPr lang="en-US" sz="40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 THĂM </a:t>
            </a:r>
            <a:r>
              <a:rPr lang="en-US" sz="4000" b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sz="4000" b="1" smtClean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4C</a:t>
            </a:r>
            <a:r>
              <a:rPr lang="en-US" sz="40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4F3A1942-4286-4C8A-B22F-458E6B9391DF}"/>
              </a:ext>
            </a:extLst>
          </p:cNvPr>
          <p:cNvSpPr txBox="1"/>
          <p:nvPr/>
        </p:nvSpPr>
        <p:spPr>
          <a:xfrm>
            <a:off x="3766053" y="5251014"/>
            <a:ext cx="49542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 </a:t>
            </a:r>
            <a:r>
              <a:rPr lang="en-US" sz="32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2">
            <a:extLst>
              <a:ext uri="{FF2B5EF4-FFF2-40B4-BE49-F238E27FC236}">
                <a16:creationId xmlns="" xmlns:a16="http://schemas.microsoft.com/office/drawing/2014/main" id="{E8F02B64-ED0B-4520-BE55-5971EC4674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805" y="3777496"/>
            <a:ext cx="4067858" cy="3204756"/>
          </a:xfrm>
          <a:prstGeom prst="rect">
            <a:avLst/>
          </a:prstGeom>
        </p:spPr>
      </p:pic>
      <p:pic>
        <p:nvPicPr>
          <p:cNvPr id="12" name="图片 8">
            <a:extLst>
              <a:ext uri="{FF2B5EF4-FFF2-40B4-BE49-F238E27FC236}">
                <a16:creationId xmlns="" xmlns:a16="http://schemas.microsoft.com/office/drawing/2014/main" id="{377FDF82-74B6-4DFA-9B15-F0B84C2462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805" y="-315270"/>
            <a:ext cx="3616189" cy="2734716"/>
          </a:xfrm>
          <a:prstGeom prst="rect">
            <a:avLst/>
          </a:prstGeom>
        </p:spPr>
      </p:pic>
      <p:pic>
        <p:nvPicPr>
          <p:cNvPr id="13" name="PA_图片 5">
            <a:extLst>
              <a:ext uri="{FF2B5EF4-FFF2-40B4-BE49-F238E27FC236}">
                <a16:creationId xmlns="" xmlns:a16="http://schemas.microsoft.com/office/drawing/2014/main" id="{D2207CE2-B446-4982-BD6F-744C1AD74B4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152" y="1121934"/>
            <a:ext cx="3475998" cy="256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64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="" xmlns:a16="http://schemas.microsoft.com/office/drawing/2014/main" id="{2E67A125-6815-4137-BC56-D0C1AC90E4E3}"/>
              </a:ext>
            </a:extLst>
          </p:cNvPr>
          <p:cNvSpPr/>
          <p:nvPr/>
        </p:nvSpPr>
        <p:spPr>
          <a:xfrm>
            <a:off x="327025" y="407627"/>
            <a:ext cx="11537950" cy="6183673"/>
          </a:xfrm>
          <a:prstGeom prst="round2DiagRect">
            <a:avLst>
              <a:gd name="adj1" fmla="val 16667"/>
              <a:gd name="adj2" fmla="val 12590"/>
            </a:avLst>
          </a:prstGeom>
          <a:solidFill>
            <a:schemeClr val="accent6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ABCD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3B8A047E-60CD-1EBF-252F-00B87A68C199}"/>
              </a:ext>
            </a:extLst>
          </p:cNvPr>
          <p:cNvSpPr/>
          <p:nvPr/>
        </p:nvSpPr>
        <p:spPr>
          <a:xfrm>
            <a:off x="838200" y="638175"/>
            <a:ext cx="733425" cy="6381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5CBB360-65D5-AAF8-DA9E-6658BDAA40BA}"/>
              </a:ext>
            </a:extLst>
          </p:cNvPr>
          <p:cNvSpPr txBox="1"/>
          <p:nvPr/>
        </p:nvSpPr>
        <p:spPr>
          <a:xfrm>
            <a:off x="1619250" y="619125"/>
            <a:ext cx="9944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 các que tính xếp thành hình bên. Di chuyển 2 que tính để được 2 hình thoi.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63E6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7DCB877-13B3-BADB-73C1-BC88C1574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5127" y="1907841"/>
            <a:ext cx="3948113" cy="265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0145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="" xmlns:a16="http://schemas.microsoft.com/office/drawing/2014/main" id="{2E67A125-6815-4137-BC56-D0C1AC90E4E3}"/>
              </a:ext>
            </a:extLst>
          </p:cNvPr>
          <p:cNvSpPr/>
          <p:nvPr/>
        </p:nvSpPr>
        <p:spPr>
          <a:xfrm>
            <a:off x="32095" y="-19495"/>
            <a:ext cx="12159905" cy="6721307"/>
          </a:xfrm>
          <a:prstGeom prst="round2DiagRect">
            <a:avLst>
              <a:gd name="adj1" fmla="val 16667"/>
              <a:gd name="adj2" fmla="val 12590"/>
            </a:avLst>
          </a:prstGeom>
          <a:solidFill>
            <a:schemeClr val="accent6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ABCD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7DCB877-13B3-BADB-73C1-BC88C1574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15" y="1005580"/>
            <a:ext cx="3948113" cy="265408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BB04EFB-8B07-544F-1EDF-3831513BAC90}"/>
              </a:ext>
            </a:extLst>
          </p:cNvPr>
          <p:cNvSpPr/>
          <p:nvPr/>
        </p:nvSpPr>
        <p:spPr>
          <a:xfrm>
            <a:off x="5249721" y="2953554"/>
            <a:ext cx="714375" cy="96161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589E40A5-6A65-298D-43C7-8658FD2A1C21}"/>
              </a:ext>
            </a:extLst>
          </p:cNvPr>
          <p:cNvSpPr/>
          <p:nvPr/>
        </p:nvSpPr>
        <p:spPr>
          <a:xfrm>
            <a:off x="1474714" y="2448551"/>
            <a:ext cx="714375" cy="10287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5C809D0-F8C0-3BA5-19C5-745BBB67B151}"/>
              </a:ext>
            </a:extLst>
          </p:cNvPr>
          <p:cNvSpPr/>
          <p:nvPr/>
        </p:nvSpPr>
        <p:spPr>
          <a:xfrm rot="18254756">
            <a:off x="3375298" y="1414140"/>
            <a:ext cx="514891" cy="10287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D211EA17-20D1-639F-4C6B-762075BB0333}"/>
              </a:ext>
            </a:extLst>
          </p:cNvPr>
          <p:cNvCxnSpPr>
            <a:cxnSpLocks/>
          </p:cNvCxnSpPr>
          <p:nvPr/>
        </p:nvCxnSpPr>
        <p:spPr>
          <a:xfrm>
            <a:off x="1474714" y="2430751"/>
            <a:ext cx="1381125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0F6296A5-B83A-F7C8-E800-4B16EE0D9048}"/>
              </a:ext>
            </a:extLst>
          </p:cNvPr>
          <p:cNvCxnSpPr>
            <a:cxnSpLocks/>
          </p:cNvCxnSpPr>
          <p:nvPr/>
        </p:nvCxnSpPr>
        <p:spPr>
          <a:xfrm flipV="1">
            <a:off x="2821458" y="1449676"/>
            <a:ext cx="561975" cy="981075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F5C809D0-F8C0-3BA5-19C5-745BBB67B151}"/>
              </a:ext>
            </a:extLst>
          </p:cNvPr>
          <p:cNvSpPr/>
          <p:nvPr/>
        </p:nvSpPr>
        <p:spPr>
          <a:xfrm rot="18254756">
            <a:off x="8782606" y="2107638"/>
            <a:ext cx="514891" cy="10287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589E40A5-6A65-298D-43C7-8658FD2A1C21}"/>
              </a:ext>
            </a:extLst>
          </p:cNvPr>
          <p:cNvSpPr/>
          <p:nvPr/>
        </p:nvSpPr>
        <p:spPr>
          <a:xfrm>
            <a:off x="6895893" y="3133629"/>
            <a:ext cx="714375" cy="10287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57DCB877-13B3-BADB-73C1-BC88C1574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3202" y="929228"/>
            <a:ext cx="3948113" cy="265408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589E40A5-6A65-298D-43C7-8658FD2A1C21}"/>
              </a:ext>
            </a:extLst>
          </p:cNvPr>
          <p:cNvSpPr/>
          <p:nvPr/>
        </p:nvSpPr>
        <p:spPr>
          <a:xfrm>
            <a:off x="7358111" y="2364435"/>
            <a:ext cx="714375" cy="10287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F5C809D0-F8C0-3BA5-19C5-745BBB67B151}"/>
              </a:ext>
            </a:extLst>
          </p:cNvPr>
          <p:cNvSpPr/>
          <p:nvPr/>
        </p:nvSpPr>
        <p:spPr>
          <a:xfrm rot="18254756">
            <a:off x="9269955" y="1334764"/>
            <a:ext cx="514891" cy="10287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D211EA17-20D1-639F-4C6B-762075BB0333}"/>
              </a:ext>
            </a:extLst>
          </p:cNvPr>
          <p:cNvCxnSpPr>
            <a:cxnSpLocks/>
          </p:cNvCxnSpPr>
          <p:nvPr/>
        </p:nvCxnSpPr>
        <p:spPr>
          <a:xfrm>
            <a:off x="8544022" y="2404996"/>
            <a:ext cx="1381125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0F6296A5-B83A-F7C8-E800-4B16EE0D9048}"/>
              </a:ext>
            </a:extLst>
          </p:cNvPr>
          <p:cNvCxnSpPr>
            <a:cxnSpLocks/>
          </p:cNvCxnSpPr>
          <p:nvPr/>
        </p:nvCxnSpPr>
        <p:spPr>
          <a:xfrm flipV="1">
            <a:off x="8524144" y="1355433"/>
            <a:ext cx="692523" cy="1027121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57DCB877-13B3-BADB-73C1-BC88C1574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601" y="3686079"/>
            <a:ext cx="3948113" cy="2654082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589E40A5-6A65-298D-43C7-8658FD2A1C21}"/>
              </a:ext>
            </a:extLst>
          </p:cNvPr>
          <p:cNvSpPr/>
          <p:nvPr/>
        </p:nvSpPr>
        <p:spPr>
          <a:xfrm>
            <a:off x="1237049" y="5148612"/>
            <a:ext cx="714375" cy="10287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F5C809D0-F8C0-3BA5-19C5-745BBB67B151}"/>
              </a:ext>
            </a:extLst>
          </p:cNvPr>
          <p:cNvSpPr/>
          <p:nvPr/>
        </p:nvSpPr>
        <p:spPr>
          <a:xfrm rot="18254756">
            <a:off x="3097936" y="4080098"/>
            <a:ext cx="514891" cy="10287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D211EA17-20D1-639F-4C6B-762075BB0333}"/>
              </a:ext>
            </a:extLst>
          </p:cNvPr>
          <p:cNvCxnSpPr>
            <a:cxnSpLocks/>
          </p:cNvCxnSpPr>
          <p:nvPr/>
        </p:nvCxnSpPr>
        <p:spPr>
          <a:xfrm>
            <a:off x="1133158" y="5096593"/>
            <a:ext cx="1480015" cy="31661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0F6296A5-B83A-F7C8-E800-4B16EE0D9048}"/>
              </a:ext>
            </a:extLst>
          </p:cNvPr>
          <p:cNvCxnSpPr>
            <a:cxnSpLocks/>
          </p:cNvCxnSpPr>
          <p:nvPr/>
        </p:nvCxnSpPr>
        <p:spPr>
          <a:xfrm flipV="1">
            <a:off x="1858436" y="5155979"/>
            <a:ext cx="735687" cy="1040383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7DCB877-13B3-BADB-73C1-BC88C1574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2277" y="3635368"/>
            <a:ext cx="3948113" cy="2654082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589E40A5-6A65-298D-43C7-8658FD2A1C21}"/>
              </a:ext>
            </a:extLst>
          </p:cNvPr>
          <p:cNvSpPr/>
          <p:nvPr/>
        </p:nvSpPr>
        <p:spPr>
          <a:xfrm>
            <a:off x="7056725" y="5078851"/>
            <a:ext cx="714375" cy="10287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F5C809D0-F8C0-3BA5-19C5-745BBB67B151}"/>
              </a:ext>
            </a:extLst>
          </p:cNvPr>
          <p:cNvSpPr/>
          <p:nvPr/>
        </p:nvSpPr>
        <p:spPr>
          <a:xfrm rot="18254756">
            <a:off x="8917612" y="4029387"/>
            <a:ext cx="514891" cy="10287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>
            <a:extLst>
              <a:ext uri="{FF2B5EF4-FFF2-40B4-BE49-F238E27FC236}">
                <a16:creationId xmlns="" xmlns:a16="http://schemas.microsoft.com/office/drawing/2014/main" id="{D211EA17-20D1-639F-4C6B-762075BB0333}"/>
              </a:ext>
            </a:extLst>
          </p:cNvPr>
          <p:cNvCxnSpPr>
            <a:cxnSpLocks/>
          </p:cNvCxnSpPr>
          <p:nvPr/>
        </p:nvCxnSpPr>
        <p:spPr>
          <a:xfrm flipV="1">
            <a:off x="8249661" y="5096593"/>
            <a:ext cx="1200239" cy="116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="" xmlns:a16="http://schemas.microsoft.com/office/drawing/2014/main" id="{0F6296A5-B83A-F7C8-E800-4B16EE0D9048}"/>
              </a:ext>
            </a:extLst>
          </p:cNvPr>
          <p:cNvCxnSpPr>
            <a:cxnSpLocks/>
          </p:cNvCxnSpPr>
          <p:nvPr/>
        </p:nvCxnSpPr>
        <p:spPr>
          <a:xfrm flipV="1">
            <a:off x="7694900" y="5150928"/>
            <a:ext cx="535711" cy="1018623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45">
            <a:extLst>
              <a:ext uri="{FF2B5EF4-FFF2-40B4-BE49-F238E27FC236}">
                <a16:creationId xmlns="" xmlns:a16="http://schemas.microsoft.com/office/drawing/2014/main" id="{3B8A047E-60CD-1EBF-252F-00B87A68C199}"/>
              </a:ext>
            </a:extLst>
          </p:cNvPr>
          <p:cNvSpPr/>
          <p:nvPr/>
        </p:nvSpPr>
        <p:spPr>
          <a:xfrm>
            <a:off x="285254" y="1346853"/>
            <a:ext cx="603972" cy="51477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="" xmlns:a16="http://schemas.microsoft.com/office/drawing/2014/main" id="{3B8A047E-60CD-1EBF-252F-00B87A68C199}"/>
              </a:ext>
            </a:extLst>
          </p:cNvPr>
          <p:cNvSpPr/>
          <p:nvPr/>
        </p:nvSpPr>
        <p:spPr>
          <a:xfrm>
            <a:off x="6895893" y="1120235"/>
            <a:ext cx="644637" cy="49901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="" xmlns:a16="http://schemas.microsoft.com/office/drawing/2014/main" id="{3B8A047E-60CD-1EBF-252F-00B87A68C199}"/>
              </a:ext>
            </a:extLst>
          </p:cNvPr>
          <p:cNvSpPr/>
          <p:nvPr/>
        </p:nvSpPr>
        <p:spPr>
          <a:xfrm>
            <a:off x="450421" y="4219987"/>
            <a:ext cx="644637" cy="49901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="" xmlns:a16="http://schemas.microsoft.com/office/drawing/2014/main" id="{3B8A047E-60CD-1EBF-252F-00B87A68C199}"/>
              </a:ext>
            </a:extLst>
          </p:cNvPr>
          <p:cNvSpPr/>
          <p:nvPr/>
        </p:nvSpPr>
        <p:spPr>
          <a:xfrm>
            <a:off x="6411016" y="4021275"/>
            <a:ext cx="644637" cy="49901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98769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A2A">
            <a:alpha val="10270"/>
          </a:srgbClr>
        </a:solidFill>
        <a:effectLst/>
      </p:bgPr>
    </p:bg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6" name="Google Shape;406;p44"/>
          <p:cNvGrpSpPr/>
          <p:nvPr/>
        </p:nvGrpSpPr>
        <p:grpSpPr>
          <a:xfrm>
            <a:off x="9426976" y="559063"/>
            <a:ext cx="1398745" cy="1037477"/>
            <a:chOff x="6224675" y="2055325"/>
            <a:chExt cx="920550" cy="682850"/>
          </a:xfrm>
        </p:grpSpPr>
        <p:sp>
          <p:nvSpPr>
            <p:cNvPr id="407" name="Google Shape;407;p44"/>
            <p:cNvSpPr/>
            <p:nvPr/>
          </p:nvSpPr>
          <p:spPr>
            <a:xfrm>
              <a:off x="6225025" y="2055525"/>
              <a:ext cx="920200" cy="682650"/>
            </a:xfrm>
            <a:custGeom>
              <a:avLst/>
              <a:gdLst/>
              <a:ahLst/>
              <a:cxnLst/>
              <a:rect l="l" t="t" r="r" b="b"/>
              <a:pathLst>
                <a:path w="36808" h="27306" extrusionOk="0">
                  <a:moveTo>
                    <a:pt x="31985" y="9664"/>
                  </a:moveTo>
                  <a:cubicBezTo>
                    <a:pt x="32506" y="9664"/>
                    <a:pt x="33094" y="9778"/>
                    <a:pt x="33607" y="10000"/>
                  </a:cubicBezTo>
                  <a:cubicBezTo>
                    <a:pt x="33010" y="10705"/>
                    <a:pt x="32305" y="11139"/>
                    <a:pt x="31492" y="11573"/>
                  </a:cubicBezTo>
                  <a:cubicBezTo>
                    <a:pt x="31383" y="10922"/>
                    <a:pt x="31275" y="10353"/>
                    <a:pt x="31166" y="9783"/>
                  </a:cubicBezTo>
                  <a:cubicBezTo>
                    <a:pt x="31397" y="9703"/>
                    <a:pt x="31679" y="9664"/>
                    <a:pt x="31985" y="9664"/>
                  </a:cubicBezTo>
                  <a:close/>
                  <a:moveTo>
                    <a:pt x="4313" y="16754"/>
                  </a:moveTo>
                  <a:cubicBezTo>
                    <a:pt x="4395" y="17161"/>
                    <a:pt x="4449" y="17486"/>
                    <a:pt x="4530" y="17920"/>
                  </a:cubicBezTo>
                  <a:cubicBezTo>
                    <a:pt x="4178" y="17893"/>
                    <a:pt x="3907" y="17812"/>
                    <a:pt x="3825" y="17514"/>
                  </a:cubicBezTo>
                  <a:cubicBezTo>
                    <a:pt x="3744" y="17188"/>
                    <a:pt x="3988" y="16971"/>
                    <a:pt x="4313" y="16754"/>
                  </a:cubicBezTo>
                  <a:close/>
                  <a:moveTo>
                    <a:pt x="17356" y="963"/>
                  </a:moveTo>
                  <a:cubicBezTo>
                    <a:pt x="19494" y="963"/>
                    <a:pt x="21581" y="1369"/>
                    <a:pt x="23571" y="2134"/>
                  </a:cubicBezTo>
                  <a:cubicBezTo>
                    <a:pt x="24358" y="2433"/>
                    <a:pt x="25036" y="2894"/>
                    <a:pt x="25687" y="3409"/>
                  </a:cubicBezTo>
                  <a:cubicBezTo>
                    <a:pt x="27152" y="4603"/>
                    <a:pt x="28237" y="6067"/>
                    <a:pt x="29213" y="7668"/>
                  </a:cubicBezTo>
                  <a:cubicBezTo>
                    <a:pt x="29945" y="8888"/>
                    <a:pt x="30325" y="10217"/>
                    <a:pt x="30461" y="11628"/>
                  </a:cubicBezTo>
                  <a:cubicBezTo>
                    <a:pt x="30461" y="11763"/>
                    <a:pt x="30461" y="11899"/>
                    <a:pt x="30461" y="12089"/>
                  </a:cubicBezTo>
                  <a:cubicBezTo>
                    <a:pt x="30244" y="12224"/>
                    <a:pt x="30027" y="12360"/>
                    <a:pt x="29783" y="12469"/>
                  </a:cubicBezTo>
                  <a:cubicBezTo>
                    <a:pt x="27640" y="13553"/>
                    <a:pt x="25416" y="14394"/>
                    <a:pt x="23110" y="15072"/>
                  </a:cubicBezTo>
                  <a:cubicBezTo>
                    <a:pt x="19313" y="16212"/>
                    <a:pt x="15488" y="17215"/>
                    <a:pt x="11583" y="17812"/>
                  </a:cubicBezTo>
                  <a:cubicBezTo>
                    <a:pt x="10009" y="18056"/>
                    <a:pt x="8436" y="18219"/>
                    <a:pt x="6836" y="18219"/>
                  </a:cubicBezTo>
                  <a:cubicBezTo>
                    <a:pt x="6429" y="18219"/>
                    <a:pt x="6022" y="18192"/>
                    <a:pt x="5588" y="18164"/>
                  </a:cubicBezTo>
                  <a:cubicBezTo>
                    <a:pt x="5371" y="17622"/>
                    <a:pt x="5290" y="17134"/>
                    <a:pt x="5263" y="16646"/>
                  </a:cubicBezTo>
                  <a:cubicBezTo>
                    <a:pt x="5046" y="13960"/>
                    <a:pt x="5615" y="11411"/>
                    <a:pt x="6673" y="8942"/>
                  </a:cubicBezTo>
                  <a:cubicBezTo>
                    <a:pt x="7541" y="6908"/>
                    <a:pt x="8843" y="5199"/>
                    <a:pt x="10579" y="3789"/>
                  </a:cubicBezTo>
                  <a:cubicBezTo>
                    <a:pt x="11745" y="2867"/>
                    <a:pt x="12993" y="2026"/>
                    <a:pt x="14403" y="1483"/>
                  </a:cubicBezTo>
                  <a:cubicBezTo>
                    <a:pt x="15217" y="1158"/>
                    <a:pt x="16085" y="995"/>
                    <a:pt x="16953" y="968"/>
                  </a:cubicBezTo>
                  <a:cubicBezTo>
                    <a:pt x="17088" y="965"/>
                    <a:pt x="17222" y="963"/>
                    <a:pt x="17356" y="963"/>
                  </a:cubicBezTo>
                  <a:close/>
                  <a:moveTo>
                    <a:pt x="32874" y="7977"/>
                  </a:moveTo>
                  <a:cubicBezTo>
                    <a:pt x="33209" y="7977"/>
                    <a:pt x="33544" y="8014"/>
                    <a:pt x="33878" y="8102"/>
                  </a:cubicBezTo>
                  <a:cubicBezTo>
                    <a:pt x="34258" y="8210"/>
                    <a:pt x="34638" y="8346"/>
                    <a:pt x="34990" y="8536"/>
                  </a:cubicBezTo>
                  <a:cubicBezTo>
                    <a:pt x="35479" y="8780"/>
                    <a:pt x="35696" y="9214"/>
                    <a:pt x="35696" y="9756"/>
                  </a:cubicBezTo>
                  <a:cubicBezTo>
                    <a:pt x="35723" y="10299"/>
                    <a:pt x="35533" y="10787"/>
                    <a:pt x="35289" y="11248"/>
                  </a:cubicBezTo>
                  <a:cubicBezTo>
                    <a:pt x="34801" y="12224"/>
                    <a:pt x="34123" y="13092"/>
                    <a:pt x="33309" y="13852"/>
                  </a:cubicBezTo>
                  <a:cubicBezTo>
                    <a:pt x="31383" y="15615"/>
                    <a:pt x="29213" y="16971"/>
                    <a:pt x="26745" y="17812"/>
                  </a:cubicBezTo>
                  <a:cubicBezTo>
                    <a:pt x="23192" y="19005"/>
                    <a:pt x="19611" y="19982"/>
                    <a:pt x="15950" y="20633"/>
                  </a:cubicBezTo>
                  <a:cubicBezTo>
                    <a:pt x="14783" y="20850"/>
                    <a:pt x="13617" y="20985"/>
                    <a:pt x="12423" y="21121"/>
                  </a:cubicBezTo>
                  <a:cubicBezTo>
                    <a:pt x="10850" y="21311"/>
                    <a:pt x="9277" y="21446"/>
                    <a:pt x="7677" y="21474"/>
                  </a:cubicBezTo>
                  <a:cubicBezTo>
                    <a:pt x="7464" y="21478"/>
                    <a:pt x="7251" y="21481"/>
                    <a:pt x="7037" y="21481"/>
                  </a:cubicBezTo>
                  <a:cubicBezTo>
                    <a:pt x="6023" y="21481"/>
                    <a:pt x="5001" y="21412"/>
                    <a:pt x="4015" y="21121"/>
                  </a:cubicBezTo>
                  <a:cubicBezTo>
                    <a:pt x="3256" y="20931"/>
                    <a:pt x="2550" y="20633"/>
                    <a:pt x="1926" y="20117"/>
                  </a:cubicBezTo>
                  <a:cubicBezTo>
                    <a:pt x="1167" y="19466"/>
                    <a:pt x="950" y="18680"/>
                    <a:pt x="1194" y="17758"/>
                  </a:cubicBezTo>
                  <a:cubicBezTo>
                    <a:pt x="1438" y="16781"/>
                    <a:pt x="1981" y="16022"/>
                    <a:pt x="2794" y="15479"/>
                  </a:cubicBezTo>
                  <a:cubicBezTo>
                    <a:pt x="3039" y="15316"/>
                    <a:pt x="3283" y="15181"/>
                    <a:pt x="3527" y="15072"/>
                  </a:cubicBezTo>
                  <a:cubicBezTo>
                    <a:pt x="3717" y="14964"/>
                    <a:pt x="3934" y="14910"/>
                    <a:pt x="4151" y="14855"/>
                  </a:cubicBezTo>
                  <a:cubicBezTo>
                    <a:pt x="4341" y="15100"/>
                    <a:pt x="4259" y="15371"/>
                    <a:pt x="4232" y="15588"/>
                  </a:cubicBezTo>
                  <a:cubicBezTo>
                    <a:pt x="3961" y="15832"/>
                    <a:pt x="3662" y="16049"/>
                    <a:pt x="3445" y="16293"/>
                  </a:cubicBezTo>
                  <a:cubicBezTo>
                    <a:pt x="2523" y="17269"/>
                    <a:pt x="2822" y="18381"/>
                    <a:pt x="4124" y="18734"/>
                  </a:cubicBezTo>
                  <a:cubicBezTo>
                    <a:pt x="5053" y="18983"/>
                    <a:pt x="6020" y="19100"/>
                    <a:pt x="6993" y="19100"/>
                  </a:cubicBezTo>
                  <a:cubicBezTo>
                    <a:pt x="7185" y="19100"/>
                    <a:pt x="7376" y="19096"/>
                    <a:pt x="7568" y="19087"/>
                  </a:cubicBezTo>
                  <a:cubicBezTo>
                    <a:pt x="9982" y="19005"/>
                    <a:pt x="12369" y="18598"/>
                    <a:pt x="14756" y="18137"/>
                  </a:cubicBezTo>
                  <a:cubicBezTo>
                    <a:pt x="18065" y="17514"/>
                    <a:pt x="21320" y="16564"/>
                    <a:pt x="24575" y="15588"/>
                  </a:cubicBezTo>
                  <a:cubicBezTo>
                    <a:pt x="26202" y="15127"/>
                    <a:pt x="27803" y="14476"/>
                    <a:pt x="29322" y="13716"/>
                  </a:cubicBezTo>
                  <a:cubicBezTo>
                    <a:pt x="30922" y="12930"/>
                    <a:pt x="32441" y="12007"/>
                    <a:pt x="33851" y="10922"/>
                  </a:cubicBezTo>
                  <a:cubicBezTo>
                    <a:pt x="34068" y="10760"/>
                    <a:pt x="34258" y="10570"/>
                    <a:pt x="34394" y="10353"/>
                  </a:cubicBezTo>
                  <a:cubicBezTo>
                    <a:pt x="34692" y="9919"/>
                    <a:pt x="34584" y="9458"/>
                    <a:pt x="34123" y="9214"/>
                  </a:cubicBezTo>
                  <a:cubicBezTo>
                    <a:pt x="33824" y="9051"/>
                    <a:pt x="33499" y="8942"/>
                    <a:pt x="33173" y="8915"/>
                  </a:cubicBezTo>
                  <a:cubicBezTo>
                    <a:pt x="32522" y="8834"/>
                    <a:pt x="31871" y="8807"/>
                    <a:pt x="31193" y="8780"/>
                  </a:cubicBezTo>
                  <a:cubicBezTo>
                    <a:pt x="30868" y="8753"/>
                    <a:pt x="30868" y="8780"/>
                    <a:pt x="30759" y="8319"/>
                  </a:cubicBezTo>
                  <a:cubicBezTo>
                    <a:pt x="31474" y="8135"/>
                    <a:pt x="32176" y="7977"/>
                    <a:pt x="32874" y="7977"/>
                  </a:cubicBezTo>
                  <a:close/>
                  <a:moveTo>
                    <a:pt x="30379" y="17161"/>
                  </a:moveTo>
                  <a:lnTo>
                    <a:pt x="30379" y="17161"/>
                  </a:lnTo>
                  <a:cubicBezTo>
                    <a:pt x="30108" y="18924"/>
                    <a:pt x="29430" y="20334"/>
                    <a:pt x="28399" y="21582"/>
                  </a:cubicBezTo>
                  <a:cubicBezTo>
                    <a:pt x="27559" y="22586"/>
                    <a:pt x="26555" y="23427"/>
                    <a:pt x="25443" y="24132"/>
                  </a:cubicBezTo>
                  <a:cubicBezTo>
                    <a:pt x="23788" y="25190"/>
                    <a:pt x="21998" y="25868"/>
                    <a:pt x="20018" y="26139"/>
                  </a:cubicBezTo>
                  <a:cubicBezTo>
                    <a:pt x="18928" y="26288"/>
                    <a:pt x="17838" y="26414"/>
                    <a:pt x="16727" y="26414"/>
                  </a:cubicBezTo>
                  <a:cubicBezTo>
                    <a:pt x="16621" y="26414"/>
                    <a:pt x="16516" y="26412"/>
                    <a:pt x="16411" y="26410"/>
                  </a:cubicBezTo>
                  <a:cubicBezTo>
                    <a:pt x="13319" y="26302"/>
                    <a:pt x="10687" y="25081"/>
                    <a:pt x="8436" y="22993"/>
                  </a:cubicBezTo>
                  <a:cubicBezTo>
                    <a:pt x="8301" y="22884"/>
                    <a:pt x="8192" y="22721"/>
                    <a:pt x="8056" y="22586"/>
                  </a:cubicBezTo>
                  <a:cubicBezTo>
                    <a:pt x="8192" y="22396"/>
                    <a:pt x="8382" y="22450"/>
                    <a:pt x="8518" y="22423"/>
                  </a:cubicBezTo>
                  <a:cubicBezTo>
                    <a:pt x="10959" y="22287"/>
                    <a:pt x="13400" y="22070"/>
                    <a:pt x="15787" y="21663"/>
                  </a:cubicBezTo>
                  <a:cubicBezTo>
                    <a:pt x="18770" y="21148"/>
                    <a:pt x="21673" y="20416"/>
                    <a:pt x="24548" y="19548"/>
                  </a:cubicBezTo>
                  <a:cubicBezTo>
                    <a:pt x="25823" y="19168"/>
                    <a:pt x="27125" y="18843"/>
                    <a:pt x="28291" y="18219"/>
                  </a:cubicBezTo>
                  <a:cubicBezTo>
                    <a:pt x="28752" y="18002"/>
                    <a:pt x="29186" y="17785"/>
                    <a:pt x="29620" y="17541"/>
                  </a:cubicBezTo>
                  <a:cubicBezTo>
                    <a:pt x="29837" y="17432"/>
                    <a:pt x="30054" y="17324"/>
                    <a:pt x="30379" y="17161"/>
                  </a:cubicBezTo>
                  <a:close/>
                  <a:moveTo>
                    <a:pt x="17547" y="0"/>
                  </a:moveTo>
                  <a:cubicBezTo>
                    <a:pt x="16359" y="0"/>
                    <a:pt x="15205" y="200"/>
                    <a:pt x="14051" y="615"/>
                  </a:cubicBezTo>
                  <a:cubicBezTo>
                    <a:pt x="12749" y="1104"/>
                    <a:pt x="11610" y="1836"/>
                    <a:pt x="10498" y="2677"/>
                  </a:cubicBezTo>
                  <a:cubicBezTo>
                    <a:pt x="8490" y="4223"/>
                    <a:pt x="6917" y="6122"/>
                    <a:pt x="5887" y="8454"/>
                  </a:cubicBezTo>
                  <a:cubicBezTo>
                    <a:pt x="5236" y="9973"/>
                    <a:pt x="4747" y="11546"/>
                    <a:pt x="4503" y="13201"/>
                  </a:cubicBezTo>
                  <a:cubicBezTo>
                    <a:pt x="4476" y="13391"/>
                    <a:pt x="4422" y="13553"/>
                    <a:pt x="4368" y="13743"/>
                  </a:cubicBezTo>
                  <a:cubicBezTo>
                    <a:pt x="4042" y="13852"/>
                    <a:pt x="3744" y="13933"/>
                    <a:pt x="3473" y="14042"/>
                  </a:cubicBezTo>
                  <a:cubicBezTo>
                    <a:pt x="1737" y="14720"/>
                    <a:pt x="597" y="15913"/>
                    <a:pt x="218" y="17785"/>
                  </a:cubicBezTo>
                  <a:cubicBezTo>
                    <a:pt x="1" y="18978"/>
                    <a:pt x="380" y="19928"/>
                    <a:pt x="1221" y="20714"/>
                  </a:cubicBezTo>
                  <a:cubicBezTo>
                    <a:pt x="1954" y="21392"/>
                    <a:pt x="2794" y="21772"/>
                    <a:pt x="3717" y="22043"/>
                  </a:cubicBezTo>
                  <a:cubicBezTo>
                    <a:pt x="4530" y="22260"/>
                    <a:pt x="5344" y="22369"/>
                    <a:pt x="6185" y="22423"/>
                  </a:cubicBezTo>
                  <a:cubicBezTo>
                    <a:pt x="6592" y="22423"/>
                    <a:pt x="6863" y="22586"/>
                    <a:pt x="7161" y="22884"/>
                  </a:cubicBezTo>
                  <a:cubicBezTo>
                    <a:pt x="9792" y="25759"/>
                    <a:pt x="13047" y="27251"/>
                    <a:pt x="16953" y="27305"/>
                  </a:cubicBezTo>
                  <a:cubicBezTo>
                    <a:pt x="18092" y="27305"/>
                    <a:pt x="19177" y="27170"/>
                    <a:pt x="20289" y="27007"/>
                  </a:cubicBezTo>
                  <a:cubicBezTo>
                    <a:pt x="23273" y="26600"/>
                    <a:pt x="25850" y="25325"/>
                    <a:pt x="28020" y="23264"/>
                  </a:cubicBezTo>
                  <a:cubicBezTo>
                    <a:pt x="29864" y="21528"/>
                    <a:pt x="31030" y="19439"/>
                    <a:pt x="31356" y="16917"/>
                  </a:cubicBezTo>
                  <a:cubicBezTo>
                    <a:pt x="31383" y="16646"/>
                    <a:pt x="31492" y="16429"/>
                    <a:pt x="31736" y="16293"/>
                  </a:cubicBezTo>
                  <a:cubicBezTo>
                    <a:pt x="31925" y="16184"/>
                    <a:pt x="32061" y="16076"/>
                    <a:pt x="32224" y="15967"/>
                  </a:cubicBezTo>
                  <a:cubicBezTo>
                    <a:pt x="33607" y="15018"/>
                    <a:pt x="34719" y="13798"/>
                    <a:pt x="35696" y="12441"/>
                  </a:cubicBezTo>
                  <a:cubicBezTo>
                    <a:pt x="36157" y="11790"/>
                    <a:pt x="36482" y="11085"/>
                    <a:pt x="36645" y="10326"/>
                  </a:cubicBezTo>
                  <a:cubicBezTo>
                    <a:pt x="36808" y="9431"/>
                    <a:pt x="36482" y="8237"/>
                    <a:pt x="35397" y="7668"/>
                  </a:cubicBezTo>
                  <a:cubicBezTo>
                    <a:pt x="34665" y="7288"/>
                    <a:pt x="33906" y="7098"/>
                    <a:pt x="33092" y="7044"/>
                  </a:cubicBezTo>
                  <a:cubicBezTo>
                    <a:pt x="33025" y="7042"/>
                    <a:pt x="32958" y="7041"/>
                    <a:pt x="32891" y="7041"/>
                  </a:cubicBezTo>
                  <a:cubicBezTo>
                    <a:pt x="32016" y="7041"/>
                    <a:pt x="31182" y="7208"/>
                    <a:pt x="30325" y="7586"/>
                  </a:cubicBezTo>
                  <a:cubicBezTo>
                    <a:pt x="30190" y="7369"/>
                    <a:pt x="30081" y="7234"/>
                    <a:pt x="30000" y="7071"/>
                  </a:cubicBezTo>
                  <a:cubicBezTo>
                    <a:pt x="28996" y="5254"/>
                    <a:pt x="27586" y="3789"/>
                    <a:pt x="25985" y="2514"/>
                  </a:cubicBezTo>
                  <a:cubicBezTo>
                    <a:pt x="25307" y="1944"/>
                    <a:pt x="24548" y="1510"/>
                    <a:pt x="23707" y="1212"/>
                  </a:cubicBezTo>
                  <a:cubicBezTo>
                    <a:pt x="21944" y="507"/>
                    <a:pt x="20072" y="127"/>
                    <a:pt x="18174" y="19"/>
                  </a:cubicBezTo>
                  <a:cubicBezTo>
                    <a:pt x="17964" y="7"/>
                    <a:pt x="17755" y="0"/>
                    <a:pt x="17547" y="0"/>
                  </a:cubicBezTo>
                  <a:close/>
                </a:path>
              </a:pathLst>
            </a:custGeom>
            <a:solidFill>
              <a:srgbClr val="ED6A30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408" name="Google Shape;408;p44"/>
            <p:cNvGrpSpPr/>
            <p:nvPr/>
          </p:nvGrpSpPr>
          <p:grpSpPr>
            <a:xfrm>
              <a:off x="6224675" y="2055325"/>
              <a:ext cx="920225" cy="682650"/>
              <a:chOff x="2734175" y="518275"/>
              <a:chExt cx="920225" cy="682650"/>
            </a:xfrm>
          </p:grpSpPr>
          <p:sp>
            <p:nvSpPr>
              <p:cNvPr id="409" name="Google Shape;409;p44"/>
              <p:cNvSpPr/>
              <p:nvPr/>
            </p:nvSpPr>
            <p:spPr>
              <a:xfrm>
                <a:off x="2734175" y="518275"/>
                <a:ext cx="920225" cy="682650"/>
              </a:xfrm>
              <a:custGeom>
                <a:avLst/>
                <a:gdLst/>
                <a:ahLst/>
                <a:cxnLst/>
                <a:rect l="l" t="t" r="r" b="b"/>
                <a:pathLst>
                  <a:path w="36809" h="27306" extrusionOk="0">
                    <a:moveTo>
                      <a:pt x="31950" y="9657"/>
                    </a:moveTo>
                    <a:cubicBezTo>
                      <a:pt x="32482" y="9657"/>
                      <a:pt x="33096" y="9771"/>
                      <a:pt x="33607" y="10001"/>
                    </a:cubicBezTo>
                    <a:cubicBezTo>
                      <a:pt x="33011" y="10706"/>
                      <a:pt x="32306" y="11140"/>
                      <a:pt x="31492" y="11574"/>
                    </a:cubicBezTo>
                    <a:cubicBezTo>
                      <a:pt x="31383" y="10923"/>
                      <a:pt x="31275" y="10326"/>
                      <a:pt x="31193" y="9756"/>
                    </a:cubicBezTo>
                    <a:cubicBezTo>
                      <a:pt x="31402" y="9690"/>
                      <a:pt x="31664" y="9657"/>
                      <a:pt x="31950" y="9657"/>
                    </a:cubicBezTo>
                    <a:close/>
                    <a:moveTo>
                      <a:pt x="4341" y="16754"/>
                    </a:moveTo>
                    <a:cubicBezTo>
                      <a:pt x="4395" y="17161"/>
                      <a:pt x="4476" y="17487"/>
                      <a:pt x="4531" y="17894"/>
                    </a:cubicBezTo>
                    <a:cubicBezTo>
                      <a:pt x="4178" y="17866"/>
                      <a:pt x="3907" y="17785"/>
                      <a:pt x="3825" y="17514"/>
                    </a:cubicBezTo>
                    <a:cubicBezTo>
                      <a:pt x="3771" y="17188"/>
                      <a:pt x="3988" y="16971"/>
                      <a:pt x="4341" y="16754"/>
                    </a:cubicBezTo>
                    <a:close/>
                    <a:moveTo>
                      <a:pt x="17383" y="964"/>
                    </a:moveTo>
                    <a:cubicBezTo>
                      <a:pt x="19518" y="964"/>
                      <a:pt x="21581" y="1369"/>
                      <a:pt x="23572" y="2135"/>
                    </a:cubicBezTo>
                    <a:cubicBezTo>
                      <a:pt x="24358" y="2433"/>
                      <a:pt x="25063" y="2867"/>
                      <a:pt x="25714" y="3410"/>
                    </a:cubicBezTo>
                    <a:cubicBezTo>
                      <a:pt x="27152" y="4576"/>
                      <a:pt x="28264" y="6068"/>
                      <a:pt x="29213" y="7668"/>
                    </a:cubicBezTo>
                    <a:cubicBezTo>
                      <a:pt x="29946" y="8861"/>
                      <a:pt x="30325" y="10190"/>
                      <a:pt x="30461" y="11601"/>
                    </a:cubicBezTo>
                    <a:cubicBezTo>
                      <a:pt x="30461" y="11737"/>
                      <a:pt x="30461" y="11899"/>
                      <a:pt x="30461" y="12089"/>
                    </a:cubicBezTo>
                    <a:cubicBezTo>
                      <a:pt x="30244" y="12198"/>
                      <a:pt x="30027" y="12333"/>
                      <a:pt x="29810" y="12469"/>
                    </a:cubicBezTo>
                    <a:cubicBezTo>
                      <a:pt x="27640" y="13527"/>
                      <a:pt x="25416" y="14395"/>
                      <a:pt x="23111" y="15073"/>
                    </a:cubicBezTo>
                    <a:cubicBezTo>
                      <a:pt x="19340" y="16212"/>
                      <a:pt x="15489" y="17188"/>
                      <a:pt x="11583" y="17812"/>
                    </a:cubicBezTo>
                    <a:cubicBezTo>
                      <a:pt x="10010" y="18056"/>
                      <a:pt x="8437" y="18192"/>
                      <a:pt x="6836" y="18219"/>
                    </a:cubicBezTo>
                    <a:cubicBezTo>
                      <a:pt x="6429" y="18219"/>
                      <a:pt x="6050" y="18165"/>
                      <a:pt x="5588" y="18165"/>
                    </a:cubicBezTo>
                    <a:cubicBezTo>
                      <a:pt x="5372" y="17622"/>
                      <a:pt x="5317" y="17134"/>
                      <a:pt x="5263" y="16619"/>
                    </a:cubicBezTo>
                    <a:cubicBezTo>
                      <a:pt x="5073" y="13934"/>
                      <a:pt x="5616" y="11411"/>
                      <a:pt x="6673" y="8943"/>
                    </a:cubicBezTo>
                    <a:cubicBezTo>
                      <a:pt x="7541" y="6881"/>
                      <a:pt x="8870" y="5173"/>
                      <a:pt x="10579" y="3789"/>
                    </a:cubicBezTo>
                    <a:cubicBezTo>
                      <a:pt x="11746" y="2840"/>
                      <a:pt x="12993" y="2026"/>
                      <a:pt x="14404" y="1484"/>
                    </a:cubicBezTo>
                    <a:cubicBezTo>
                      <a:pt x="15245" y="1158"/>
                      <a:pt x="16085" y="995"/>
                      <a:pt x="16981" y="968"/>
                    </a:cubicBezTo>
                    <a:cubicBezTo>
                      <a:pt x="17115" y="965"/>
                      <a:pt x="17249" y="964"/>
                      <a:pt x="17383" y="964"/>
                    </a:cubicBezTo>
                    <a:close/>
                    <a:moveTo>
                      <a:pt x="32888" y="7977"/>
                    </a:moveTo>
                    <a:cubicBezTo>
                      <a:pt x="33225" y="7977"/>
                      <a:pt x="33562" y="8014"/>
                      <a:pt x="33906" y="8102"/>
                    </a:cubicBezTo>
                    <a:cubicBezTo>
                      <a:pt x="34286" y="8210"/>
                      <a:pt x="34665" y="8346"/>
                      <a:pt x="35018" y="8536"/>
                    </a:cubicBezTo>
                    <a:cubicBezTo>
                      <a:pt x="35479" y="8780"/>
                      <a:pt x="35723" y="9214"/>
                      <a:pt x="35723" y="9756"/>
                    </a:cubicBezTo>
                    <a:cubicBezTo>
                      <a:pt x="35723" y="10299"/>
                      <a:pt x="35560" y="10787"/>
                      <a:pt x="35316" y="11248"/>
                    </a:cubicBezTo>
                    <a:cubicBezTo>
                      <a:pt x="34801" y="12225"/>
                      <a:pt x="34123" y="13093"/>
                      <a:pt x="33336" y="13825"/>
                    </a:cubicBezTo>
                    <a:cubicBezTo>
                      <a:pt x="31410" y="15588"/>
                      <a:pt x="29241" y="16971"/>
                      <a:pt x="26745" y="17812"/>
                    </a:cubicBezTo>
                    <a:cubicBezTo>
                      <a:pt x="23219" y="19006"/>
                      <a:pt x="19612" y="19955"/>
                      <a:pt x="15950" y="20633"/>
                    </a:cubicBezTo>
                    <a:cubicBezTo>
                      <a:pt x="14783" y="20823"/>
                      <a:pt x="13617" y="20986"/>
                      <a:pt x="12451" y="21121"/>
                    </a:cubicBezTo>
                    <a:cubicBezTo>
                      <a:pt x="10851" y="21284"/>
                      <a:pt x="9277" y="21420"/>
                      <a:pt x="7704" y="21474"/>
                    </a:cubicBezTo>
                    <a:cubicBezTo>
                      <a:pt x="7487" y="21479"/>
                      <a:pt x="7270" y="21482"/>
                      <a:pt x="7055" y="21482"/>
                    </a:cubicBezTo>
                    <a:cubicBezTo>
                      <a:pt x="6031" y="21482"/>
                      <a:pt x="5023" y="21413"/>
                      <a:pt x="4015" y="21121"/>
                    </a:cubicBezTo>
                    <a:cubicBezTo>
                      <a:pt x="3256" y="20904"/>
                      <a:pt x="2551" y="20606"/>
                      <a:pt x="1954" y="20091"/>
                    </a:cubicBezTo>
                    <a:cubicBezTo>
                      <a:pt x="1194" y="19467"/>
                      <a:pt x="977" y="18680"/>
                      <a:pt x="1194" y="17731"/>
                    </a:cubicBezTo>
                    <a:cubicBezTo>
                      <a:pt x="1439" y="16782"/>
                      <a:pt x="1981" y="16022"/>
                      <a:pt x="2795" y="15480"/>
                    </a:cubicBezTo>
                    <a:cubicBezTo>
                      <a:pt x="3039" y="15317"/>
                      <a:pt x="3283" y="15181"/>
                      <a:pt x="3554" y="15046"/>
                    </a:cubicBezTo>
                    <a:cubicBezTo>
                      <a:pt x="3744" y="14964"/>
                      <a:pt x="3934" y="14910"/>
                      <a:pt x="4151" y="14829"/>
                    </a:cubicBezTo>
                    <a:cubicBezTo>
                      <a:pt x="4368" y="15100"/>
                      <a:pt x="4259" y="15344"/>
                      <a:pt x="4259" y="15588"/>
                    </a:cubicBezTo>
                    <a:cubicBezTo>
                      <a:pt x="3961" y="15832"/>
                      <a:pt x="3690" y="16049"/>
                      <a:pt x="3446" y="16293"/>
                    </a:cubicBezTo>
                    <a:cubicBezTo>
                      <a:pt x="2523" y="17270"/>
                      <a:pt x="2822" y="18382"/>
                      <a:pt x="4124" y="18734"/>
                    </a:cubicBezTo>
                    <a:cubicBezTo>
                      <a:pt x="5076" y="18984"/>
                      <a:pt x="6028" y="19101"/>
                      <a:pt x="6995" y="19101"/>
                    </a:cubicBezTo>
                    <a:cubicBezTo>
                      <a:pt x="7186" y="19101"/>
                      <a:pt x="7377" y="19096"/>
                      <a:pt x="7569" y="19087"/>
                    </a:cubicBezTo>
                    <a:cubicBezTo>
                      <a:pt x="10010" y="18979"/>
                      <a:pt x="12369" y="18572"/>
                      <a:pt x="14756" y="18138"/>
                    </a:cubicBezTo>
                    <a:cubicBezTo>
                      <a:pt x="18093" y="17487"/>
                      <a:pt x="21347" y="16565"/>
                      <a:pt x="24575" y="15588"/>
                    </a:cubicBezTo>
                    <a:cubicBezTo>
                      <a:pt x="26230" y="15100"/>
                      <a:pt x="27803" y="14476"/>
                      <a:pt x="29349" y="13717"/>
                    </a:cubicBezTo>
                    <a:cubicBezTo>
                      <a:pt x="30949" y="12930"/>
                      <a:pt x="32441" y="11981"/>
                      <a:pt x="33852" y="10896"/>
                    </a:cubicBezTo>
                    <a:cubicBezTo>
                      <a:pt x="34069" y="10760"/>
                      <a:pt x="34258" y="10543"/>
                      <a:pt x="34394" y="10353"/>
                    </a:cubicBezTo>
                    <a:cubicBezTo>
                      <a:pt x="34692" y="9919"/>
                      <a:pt x="34584" y="9458"/>
                      <a:pt x="34123" y="9214"/>
                    </a:cubicBezTo>
                    <a:cubicBezTo>
                      <a:pt x="33852" y="9051"/>
                      <a:pt x="33499" y="8943"/>
                      <a:pt x="33173" y="8916"/>
                    </a:cubicBezTo>
                    <a:cubicBezTo>
                      <a:pt x="32523" y="8834"/>
                      <a:pt x="31872" y="8807"/>
                      <a:pt x="31193" y="8780"/>
                    </a:cubicBezTo>
                    <a:cubicBezTo>
                      <a:pt x="30895" y="8753"/>
                      <a:pt x="30895" y="8780"/>
                      <a:pt x="30759" y="8319"/>
                    </a:cubicBezTo>
                    <a:cubicBezTo>
                      <a:pt x="31492" y="8136"/>
                      <a:pt x="32188" y="7977"/>
                      <a:pt x="32888" y="7977"/>
                    </a:cubicBezTo>
                    <a:close/>
                    <a:moveTo>
                      <a:pt x="30380" y="17161"/>
                    </a:moveTo>
                    <a:cubicBezTo>
                      <a:pt x="30108" y="18924"/>
                      <a:pt x="29430" y="20335"/>
                      <a:pt x="28400" y="21555"/>
                    </a:cubicBezTo>
                    <a:cubicBezTo>
                      <a:pt x="27559" y="22559"/>
                      <a:pt x="26555" y="23427"/>
                      <a:pt x="25443" y="24105"/>
                    </a:cubicBezTo>
                    <a:cubicBezTo>
                      <a:pt x="23789" y="25163"/>
                      <a:pt x="21998" y="25868"/>
                      <a:pt x="20046" y="26112"/>
                    </a:cubicBezTo>
                    <a:cubicBezTo>
                      <a:pt x="18988" y="26253"/>
                      <a:pt x="17952" y="26394"/>
                      <a:pt x="16918" y="26394"/>
                    </a:cubicBezTo>
                    <a:cubicBezTo>
                      <a:pt x="16758" y="26394"/>
                      <a:pt x="16598" y="26391"/>
                      <a:pt x="16438" y="26383"/>
                    </a:cubicBezTo>
                    <a:cubicBezTo>
                      <a:pt x="13319" y="26302"/>
                      <a:pt x="10688" y="25081"/>
                      <a:pt x="8437" y="22993"/>
                    </a:cubicBezTo>
                    <a:cubicBezTo>
                      <a:pt x="8301" y="22857"/>
                      <a:pt x="8192" y="22722"/>
                      <a:pt x="8057" y="22559"/>
                    </a:cubicBezTo>
                    <a:cubicBezTo>
                      <a:pt x="8143" y="22438"/>
                      <a:pt x="8251" y="22416"/>
                      <a:pt x="8354" y="22416"/>
                    </a:cubicBezTo>
                    <a:cubicBezTo>
                      <a:pt x="8412" y="22416"/>
                      <a:pt x="8469" y="22423"/>
                      <a:pt x="8518" y="22423"/>
                    </a:cubicBezTo>
                    <a:cubicBezTo>
                      <a:pt x="10959" y="22288"/>
                      <a:pt x="13400" y="22044"/>
                      <a:pt x="15787" y="21637"/>
                    </a:cubicBezTo>
                    <a:cubicBezTo>
                      <a:pt x="18771" y="21148"/>
                      <a:pt x="21673" y="20416"/>
                      <a:pt x="24575" y="19548"/>
                    </a:cubicBezTo>
                    <a:cubicBezTo>
                      <a:pt x="25823" y="19141"/>
                      <a:pt x="27125" y="18816"/>
                      <a:pt x="28318" y="18219"/>
                    </a:cubicBezTo>
                    <a:cubicBezTo>
                      <a:pt x="28752" y="17975"/>
                      <a:pt x="29186" y="17758"/>
                      <a:pt x="29647" y="17541"/>
                    </a:cubicBezTo>
                    <a:cubicBezTo>
                      <a:pt x="29837" y="17433"/>
                      <a:pt x="30054" y="17324"/>
                      <a:pt x="30380" y="17161"/>
                    </a:cubicBezTo>
                    <a:close/>
                    <a:moveTo>
                      <a:pt x="17547" y="1"/>
                    </a:moveTo>
                    <a:cubicBezTo>
                      <a:pt x="16360" y="1"/>
                      <a:pt x="15209" y="200"/>
                      <a:pt x="14078" y="616"/>
                    </a:cubicBezTo>
                    <a:cubicBezTo>
                      <a:pt x="12749" y="1104"/>
                      <a:pt x="11610" y="1836"/>
                      <a:pt x="10525" y="2677"/>
                    </a:cubicBezTo>
                    <a:cubicBezTo>
                      <a:pt x="8491" y="4223"/>
                      <a:pt x="6945" y="6095"/>
                      <a:pt x="5914" y="8455"/>
                    </a:cubicBezTo>
                    <a:cubicBezTo>
                      <a:pt x="5236" y="9973"/>
                      <a:pt x="4748" y="11547"/>
                      <a:pt x="4504" y="13201"/>
                    </a:cubicBezTo>
                    <a:cubicBezTo>
                      <a:pt x="4476" y="13391"/>
                      <a:pt x="4422" y="13554"/>
                      <a:pt x="4368" y="13744"/>
                    </a:cubicBezTo>
                    <a:cubicBezTo>
                      <a:pt x="4070" y="13852"/>
                      <a:pt x="3744" y="13934"/>
                      <a:pt x="3473" y="14042"/>
                    </a:cubicBezTo>
                    <a:cubicBezTo>
                      <a:pt x="1737" y="14720"/>
                      <a:pt x="598" y="15886"/>
                      <a:pt x="218" y="17785"/>
                    </a:cubicBezTo>
                    <a:cubicBezTo>
                      <a:pt x="1" y="18951"/>
                      <a:pt x="381" y="19928"/>
                      <a:pt x="1249" y="20714"/>
                    </a:cubicBezTo>
                    <a:cubicBezTo>
                      <a:pt x="1954" y="21393"/>
                      <a:pt x="2822" y="21772"/>
                      <a:pt x="3744" y="22016"/>
                    </a:cubicBezTo>
                    <a:cubicBezTo>
                      <a:pt x="4531" y="22261"/>
                      <a:pt x="5372" y="22369"/>
                      <a:pt x="6185" y="22396"/>
                    </a:cubicBezTo>
                    <a:cubicBezTo>
                      <a:pt x="6592" y="22423"/>
                      <a:pt x="6890" y="22586"/>
                      <a:pt x="7162" y="22884"/>
                    </a:cubicBezTo>
                    <a:cubicBezTo>
                      <a:pt x="9793" y="25760"/>
                      <a:pt x="13048" y="27251"/>
                      <a:pt x="16981" y="27306"/>
                    </a:cubicBezTo>
                    <a:cubicBezTo>
                      <a:pt x="18093" y="27306"/>
                      <a:pt x="19178" y="27170"/>
                      <a:pt x="20290" y="27007"/>
                    </a:cubicBezTo>
                    <a:cubicBezTo>
                      <a:pt x="23273" y="26600"/>
                      <a:pt x="25850" y="25326"/>
                      <a:pt x="28020" y="23264"/>
                    </a:cubicBezTo>
                    <a:cubicBezTo>
                      <a:pt x="29864" y="21528"/>
                      <a:pt x="31031" y="19440"/>
                      <a:pt x="31356" y="16917"/>
                    </a:cubicBezTo>
                    <a:cubicBezTo>
                      <a:pt x="31410" y="16646"/>
                      <a:pt x="31492" y="16429"/>
                      <a:pt x="31763" y="16293"/>
                    </a:cubicBezTo>
                    <a:cubicBezTo>
                      <a:pt x="31926" y="16185"/>
                      <a:pt x="32061" y="16076"/>
                      <a:pt x="32224" y="15968"/>
                    </a:cubicBezTo>
                    <a:cubicBezTo>
                      <a:pt x="33607" y="15018"/>
                      <a:pt x="34720" y="13798"/>
                      <a:pt x="35696" y="12442"/>
                    </a:cubicBezTo>
                    <a:cubicBezTo>
                      <a:pt x="36157" y="11791"/>
                      <a:pt x="36483" y="11086"/>
                      <a:pt x="36645" y="10299"/>
                    </a:cubicBezTo>
                    <a:cubicBezTo>
                      <a:pt x="36808" y="9431"/>
                      <a:pt x="36483" y="8238"/>
                      <a:pt x="35398" y="7668"/>
                    </a:cubicBezTo>
                    <a:cubicBezTo>
                      <a:pt x="34692" y="7288"/>
                      <a:pt x="33906" y="7071"/>
                      <a:pt x="33092" y="7044"/>
                    </a:cubicBezTo>
                    <a:cubicBezTo>
                      <a:pt x="33027" y="7042"/>
                      <a:pt x="32962" y="7041"/>
                      <a:pt x="32896" y="7041"/>
                    </a:cubicBezTo>
                    <a:cubicBezTo>
                      <a:pt x="32039" y="7041"/>
                      <a:pt x="31182" y="7208"/>
                      <a:pt x="30325" y="7587"/>
                    </a:cubicBezTo>
                    <a:cubicBezTo>
                      <a:pt x="30190" y="7370"/>
                      <a:pt x="30081" y="7234"/>
                      <a:pt x="30000" y="7071"/>
                    </a:cubicBezTo>
                    <a:cubicBezTo>
                      <a:pt x="28996" y="5227"/>
                      <a:pt x="27586" y="3789"/>
                      <a:pt x="25986" y="2487"/>
                    </a:cubicBezTo>
                    <a:cubicBezTo>
                      <a:pt x="25308" y="1945"/>
                      <a:pt x="24548" y="1511"/>
                      <a:pt x="23707" y="1185"/>
                    </a:cubicBezTo>
                    <a:cubicBezTo>
                      <a:pt x="21944" y="507"/>
                      <a:pt x="20100" y="128"/>
                      <a:pt x="18174" y="19"/>
                    </a:cubicBezTo>
                    <a:cubicBezTo>
                      <a:pt x="17964" y="7"/>
                      <a:pt x="17755" y="1"/>
                      <a:pt x="17547" y="1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44"/>
              <p:cNvSpPr/>
              <p:nvPr/>
            </p:nvSpPr>
            <p:spPr>
              <a:xfrm>
                <a:off x="2861000" y="542350"/>
                <a:ext cx="634725" cy="431425"/>
              </a:xfrm>
              <a:custGeom>
                <a:avLst/>
                <a:gdLst/>
                <a:ahLst/>
                <a:cxnLst/>
                <a:rect l="l" t="t" r="r" b="b"/>
                <a:pathLst>
                  <a:path w="25389" h="17257" extrusionOk="0">
                    <a:moveTo>
                      <a:pt x="12310" y="1"/>
                    </a:moveTo>
                    <a:cubicBezTo>
                      <a:pt x="12176" y="1"/>
                      <a:pt x="12042" y="2"/>
                      <a:pt x="11908" y="5"/>
                    </a:cubicBezTo>
                    <a:cubicBezTo>
                      <a:pt x="11012" y="32"/>
                      <a:pt x="10172" y="195"/>
                      <a:pt x="9331" y="521"/>
                    </a:cubicBezTo>
                    <a:cubicBezTo>
                      <a:pt x="7920" y="1063"/>
                      <a:pt x="6673" y="1877"/>
                      <a:pt x="5506" y="2826"/>
                    </a:cubicBezTo>
                    <a:cubicBezTo>
                      <a:pt x="3797" y="4210"/>
                      <a:pt x="2468" y="5918"/>
                      <a:pt x="1600" y="7980"/>
                    </a:cubicBezTo>
                    <a:cubicBezTo>
                      <a:pt x="543" y="10448"/>
                      <a:pt x="0" y="12971"/>
                      <a:pt x="190" y="15656"/>
                    </a:cubicBezTo>
                    <a:cubicBezTo>
                      <a:pt x="244" y="16171"/>
                      <a:pt x="299" y="16659"/>
                      <a:pt x="515" y="17202"/>
                    </a:cubicBezTo>
                    <a:cubicBezTo>
                      <a:pt x="977" y="17202"/>
                      <a:pt x="1356" y="17256"/>
                      <a:pt x="1763" y="17256"/>
                    </a:cubicBezTo>
                    <a:cubicBezTo>
                      <a:pt x="3364" y="17229"/>
                      <a:pt x="4937" y="17093"/>
                      <a:pt x="6510" y="16849"/>
                    </a:cubicBezTo>
                    <a:cubicBezTo>
                      <a:pt x="10416" y="16225"/>
                      <a:pt x="14267" y="15249"/>
                      <a:pt x="18038" y="14110"/>
                    </a:cubicBezTo>
                    <a:cubicBezTo>
                      <a:pt x="20343" y="13432"/>
                      <a:pt x="22567" y="12564"/>
                      <a:pt x="24737" y="11506"/>
                    </a:cubicBezTo>
                    <a:cubicBezTo>
                      <a:pt x="24954" y="11370"/>
                      <a:pt x="25171" y="11235"/>
                      <a:pt x="25388" y="11126"/>
                    </a:cubicBezTo>
                    <a:cubicBezTo>
                      <a:pt x="25388" y="10936"/>
                      <a:pt x="25388" y="10774"/>
                      <a:pt x="25388" y="10638"/>
                    </a:cubicBezTo>
                    <a:cubicBezTo>
                      <a:pt x="25252" y="9227"/>
                      <a:pt x="24873" y="7898"/>
                      <a:pt x="24140" y="6705"/>
                    </a:cubicBezTo>
                    <a:cubicBezTo>
                      <a:pt x="23191" y="5105"/>
                      <a:pt x="22079" y="3613"/>
                      <a:pt x="20641" y="2447"/>
                    </a:cubicBezTo>
                    <a:cubicBezTo>
                      <a:pt x="19990" y="1904"/>
                      <a:pt x="19285" y="1470"/>
                      <a:pt x="18499" y="1172"/>
                    </a:cubicBezTo>
                    <a:cubicBezTo>
                      <a:pt x="16508" y="406"/>
                      <a:pt x="14445" y="1"/>
                      <a:pt x="12310" y="1"/>
                    </a:cubicBezTo>
                    <a:close/>
                  </a:path>
                </a:pathLst>
              </a:custGeom>
              <a:solidFill>
                <a:srgbClr val="ED6A3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44"/>
              <p:cNvSpPr/>
              <p:nvPr/>
            </p:nvSpPr>
            <p:spPr>
              <a:xfrm>
                <a:off x="2758600" y="717700"/>
                <a:ext cx="868675" cy="337625"/>
              </a:xfrm>
              <a:custGeom>
                <a:avLst/>
                <a:gdLst/>
                <a:ahLst/>
                <a:cxnLst/>
                <a:rect l="l" t="t" r="r" b="b"/>
                <a:pathLst>
                  <a:path w="34747" h="13505" extrusionOk="0">
                    <a:moveTo>
                      <a:pt x="31911" y="0"/>
                    </a:moveTo>
                    <a:cubicBezTo>
                      <a:pt x="31211" y="0"/>
                      <a:pt x="30515" y="159"/>
                      <a:pt x="29782" y="342"/>
                    </a:cubicBezTo>
                    <a:cubicBezTo>
                      <a:pt x="29918" y="803"/>
                      <a:pt x="29918" y="776"/>
                      <a:pt x="30216" y="803"/>
                    </a:cubicBezTo>
                    <a:cubicBezTo>
                      <a:pt x="30895" y="830"/>
                      <a:pt x="31546" y="857"/>
                      <a:pt x="32196" y="939"/>
                    </a:cubicBezTo>
                    <a:cubicBezTo>
                      <a:pt x="32522" y="966"/>
                      <a:pt x="32875" y="1074"/>
                      <a:pt x="33146" y="1237"/>
                    </a:cubicBezTo>
                    <a:cubicBezTo>
                      <a:pt x="33607" y="1481"/>
                      <a:pt x="33715" y="1942"/>
                      <a:pt x="33417" y="2376"/>
                    </a:cubicBezTo>
                    <a:cubicBezTo>
                      <a:pt x="33281" y="2566"/>
                      <a:pt x="33092" y="2783"/>
                      <a:pt x="32875" y="2919"/>
                    </a:cubicBezTo>
                    <a:cubicBezTo>
                      <a:pt x="31464" y="4004"/>
                      <a:pt x="29972" y="4953"/>
                      <a:pt x="28372" y="5740"/>
                    </a:cubicBezTo>
                    <a:cubicBezTo>
                      <a:pt x="26826" y="6499"/>
                      <a:pt x="25253" y="7123"/>
                      <a:pt x="23598" y="7611"/>
                    </a:cubicBezTo>
                    <a:cubicBezTo>
                      <a:pt x="20370" y="8588"/>
                      <a:pt x="17116" y="9510"/>
                      <a:pt x="13779" y="10161"/>
                    </a:cubicBezTo>
                    <a:cubicBezTo>
                      <a:pt x="11392" y="10595"/>
                      <a:pt x="9033" y="11002"/>
                      <a:pt x="6592" y="11110"/>
                    </a:cubicBezTo>
                    <a:cubicBezTo>
                      <a:pt x="6400" y="11119"/>
                      <a:pt x="6209" y="11124"/>
                      <a:pt x="6018" y="11124"/>
                    </a:cubicBezTo>
                    <a:cubicBezTo>
                      <a:pt x="5051" y="11124"/>
                      <a:pt x="4099" y="11007"/>
                      <a:pt x="3147" y="10757"/>
                    </a:cubicBezTo>
                    <a:cubicBezTo>
                      <a:pt x="1845" y="10405"/>
                      <a:pt x="1546" y="9293"/>
                      <a:pt x="2469" y="8316"/>
                    </a:cubicBezTo>
                    <a:cubicBezTo>
                      <a:pt x="2713" y="8072"/>
                      <a:pt x="2984" y="7855"/>
                      <a:pt x="3282" y="7611"/>
                    </a:cubicBezTo>
                    <a:cubicBezTo>
                      <a:pt x="3282" y="7367"/>
                      <a:pt x="3391" y="7123"/>
                      <a:pt x="3174" y="6852"/>
                    </a:cubicBezTo>
                    <a:cubicBezTo>
                      <a:pt x="2957" y="6933"/>
                      <a:pt x="2767" y="6987"/>
                      <a:pt x="2577" y="7069"/>
                    </a:cubicBezTo>
                    <a:cubicBezTo>
                      <a:pt x="2306" y="7204"/>
                      <a:pt x="2062" y="7340"/>
                      <a:pt x="1818" y="7503"/>
                    </a:cubicBezTo>
                    <a:cubicBezTo>
                      <a:pt x="1004" y="8045"/>
                      <a:pt x="462" y="8805"/>
                      <a:pt x="217" y="9754"/>
                    </a:cubicBezTo>
                    <a:cubicBezTo>
                      <a:pt x="0" y="10703"/>
                      <a:pt x="217" y="11490"/>
                      <a:pt x="977" y="12114"/>
                    </a:cubicBezTo>
                    <a:cubicBezTo>
                      <a:pt x="1574" y="12629"/>
                      <a:pt x="2279" y="12927"/>
                      <a:pt x="3038" y="13144"/>
                    </a:cubicBezTo>
                    <a:cubicBezTo>
                      <a:pt x="4046" y="13436"/>
                      <a:pt x="5054" y="13505"/>
                      <a:pt x="6078" y="13505"/>
                    </a:cubicBezTo>
                    <a:cubicBezTo>
                      <a:pt x="6293" y="13505"/>
                      <a:pt x="6510" y="13502"/>
                      <a:pt x="6727" y="13497"/>
                    </a:cubicBezTo>
                    <a:cubicBezTo>
                      <a:pt x="8300" y="13443"/>
                      <a:pt x="9874" y="13307"/>
                      <a:pt x="11474" y="13144"/>
                    </a:cubicBezTo>
                    <a:cubicBezTo>
                      <a:pt x="12640" y="13009"/>
                      <a:pt x="13806" y="12846"/>
                      <a:pt x="14973" y="12656"/>
                    </a:cubicBezTo>
                    <a:cubicBezTo>
                      <a:pt x="18635" y="11978"/>
                      <a:pt x="22242" y="11029"/>
                      <a:pt x="25768" y="9835"/>
                    </a:cubicBezTo>
                    <a:cubicBezTo>
                      <a:pt x="28264" y="8994"/>
                      <a:pt x="30433" y="7611"/>
                      <a:pt x="32359" y="5848"/>
                    </a:cubicBezTo>
                    <a:cubicBezTo>
                      <a:pt x="33146" y="5116"/>
                      <a:pt x="33824" y="4248"/>
                      <a:pt x="34339" y="3271"/>
                    </a:cubicBezTo>
                    <a:cubicBezTo>
                      <a:pt x="34583" y="2810"/>
                      <a:pt x="34746" y="2322"/>
                      <a:pt x="34746" y="1779"/>
                    </a:cubicBezTo>
                    <a:cubicBezTo>
                      <a:pt x="34746" y="1237"/>
                      <a:pt x="34502" y="803"/>
                      <a:pt x="34041" y="559"/>
                    </a:cubicBezTo>
                    <a:cubicBezTo>
                      <a:pt x="33688" y="369"/>
                      <a:pt x="33309" y="233"/>
                      <a:pt x="32929" y="125"/>
                    </a:cubicBezTo>
                    <a:cubicBezTo>
                      <a:pt x="32585" y="37"/>
                      <a:pt x="32248" y="0"/>
                      <a:pt x="31911" y="0"/>
                    </a:cubicBezTo>
                    <a:close/>
                  </a:path>
                </a:pathLst>
              </a:custGeom>
              <a:solidFill>
                <a:srgbClr val="FECA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2" name="Google Shape;412;p44"/>
              <p:cNvSpPr/>
              <p:nvPr/>
            </p:nvSpPr>
            <p:spPr>
              <a:xfrm>
                <a:off x="2935575" y="947300"/>
                <a:ext cx="558100" cy="230850"/>
              </a:xfrm>
              <a:custGeom>
                <a:avLst/>
                <a:gdLst/>
                <a:ahLst/>
                <a:cxnLst/>
                <a:rect l="l" t="t" r="r" b="b"/>
                <a:pathLst>
                  <a:path w="22324" h="9234" extrusionOk="0">
                    <a:moveTo>
                      <a:pt x="22324" y="0"/>
                    </a:moveTo>
                    <a:lnTo>
                      <a:pt x="22324" y="0"/>
                    </a:lnTo>
                    <a:cubicBezTo>
                      <a:pt x="21998" y="163"/>
                      <a:pt x="21781" y="272"/>
                      <a:pt x="21591" y="380"/>
                    </a:cubicBezTo>
                    <a:cubicBezTo>
                      <a:pt x="21130" y="597"/>
                      <a:pt x="20696" y="814"/>
                      <a:pt x="20262" y="1058"/>
                    </a:cubicBezTo>
                    <a:cubicBezTo>
                      <a:pt x="19069" y="1655"/>
                      <a:pt x="17767" y="1980"/>
                      <a:pt x="16519" y="2387"/>
                    </a:cubicBezTo>
                    <a:cubicBezTo>
                      <a:pt x="13617" y="3255"/>
                      <a:pt x="10715" y="3987"/>
                      <a:pt x="7731" y="4476"/>
                    </a:cubicBezTo>
                    <a:cubicBezTo>
                      <a:pt x="5344" y="4883"/>
                      <a:pt x="2903" y="5127"/>
                      <a:pt x="462" y="5262"/>
                    </a:cubicBezTo>
                    <a:cubicBezTo>
                      <a:pt x="413" y="5262"/>
                      <a:pt x="356" y="5255"/>
                      <a:pt x="298" y="5255"/>
                    </a:cubicBezTo>
                    <a:cubicBezTo>
                      <a:pt x="195" y="5255"/>
                      <a:pt x="87" y="5277"/>
                      <a:pt x="1" y="5398"/>
                    </a:cubicBezTo>
                    <a:cubicBezTo>
                      <a:pt x="136" y="5561"/>
                      <a:pt x="245" y="5696"/>
                      <a:pt x="381" y="5832"/>
                    </a:cubicBezTo>
                    <a:cubicBezTo>
                      <a:pt x="2632" y="7920"/>
                      <a:pt x="5263" y="9141"/>
                      <a:pt x="8382" y="9222"/>
                    </a:cubicBezTo>
                    <a:cubicBezTo>
                      <a:pt x="8542" y="9230"/>
                      <a:pt x="8702" y="9233"/>
                      <a:pt x="8862" y="9233"/>
                    </a:cubicBezTo>
                    <a:cubicBezTo>
                      <a:pt x="9896" y="9233"/>
                      <a:pt x="10932" y="9092"/>
                      <a:pt x="11990" y="8951"/>
                    </a:cubicBezTo>
                    <a:cubicBezTo>
                      <a:pt x="13942" y="8707"/>
                      <a:pt x="15733" y="8002"/>
                      <a:pt x="17387" y="6944"/>
                    </a:cubicBezTo>
                    <a:cubicBezTo>
                      <a:pt x="18499" y="6266"/>
                      <a:pt x="19503" y="5398"/>
                      <a:pt x="20344" y="4394"/>
                    </a:cubicBezTo>
                    <a:cubicBezTo>
                      <a:pt x="21374" y="3174"/>
                      <a:pt x="22052" y="1763"/>
                      <a:pt x="22324" y="0"/>
                    </a:cubicBezTo>
                    <a:close/>
                  </a:path>
                </a:pathLst>
              </a:custGeom>
              <a:solidFill>
                <a:srgbClr val="ED6A3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3" name="Google Shape;413;p44"/>
              <p:cNvSpPr/>
              <p:nvPr/>
            </p:nvSpPr>
            <p:spPr>
              <a:xfrm>
                <a:off x="2949825" y="683425"/>
                <a:ext cx="162775" cy="215100"/>
              </a:xfrm>
              <a:custGeom>
                <a:avLst/>
                <a:gdLst/>
                <a:ahLst/>
                <a:cxnLst/>
                <a:rect l="l" t="t" r="r" b="b"/>
                <a:pathLst>
                  <a:path w="6511" h="8604" extrusionOk="0">
                    <a:moveTo>
                      <a:pt x="3890" y="885"/>
                    </a:moveTo>
                    <a:cubicBezTo>
                      <a:pt x="4205" y="885"/>
                      <a:pt x="4524" y="1055"/>
                      <a:pt x="4828" y="1387"/>
                    </a:cubicBezTo>
                    <a:cubicBezTo>
                      <a:pt x="5262" y="1876"/>
                      <a:pt x="5534" y="2418"/>
                      <a:pt x="5479" y="3069"/>
                    </a:cubicBezTo>
                    <a:cubicBezTo>
                      <a:pt x="5344" y="4832"/>
                      <a:pt x="4611" y="6297"/>
                      <a:pt x="3092" y="7273"/>
                    </a:cubicBezTo>
                    <a:cubicBezTo>
                      <a:pt x="2821" y="7463"/>
                      <a:pt x="2496" y="7572"/>
                      <a:pt x="2170" y="7626"/>
                    </a:cubicBezTo>
                    <a:cubicBezTo>
                      <a:pt x="2067" y="7650"/>
                      <a:pt x="1970" y="7663"/>
                      <a:pt x="1880" y="7663"/>
                    </a:cubicBezTo>
                    <a:cubicBezTo>
                      <a:pt x="1470" y="7663"/>
                      <a:pt x="1192" y="7414"/>
                      <a:pt x="1058" y="6948"/>
                    </a:cubicBezTo>
                    <a:cubicBezTo>
                      <a:pt x="1004" y="6704"/>
                      <a:pt x="977" y="6460"/>
                      <a:pt x="950" y="6297"/>
                    </a:cubicBezTo>
                    <a:cubicBezTo>
                      <a:pt x="1085" y="4371"/>
                      <a:pt x="1736" y="2744"/>
                      <a:pt x="3011" y="1360"/>
                    </a:cubicBezTo>
                    <a:cubicBezTo>
                      <a:pt x="3290" y="1042"/>
                      <a:pt x="3588" y="885"/>
                      <a:pt x="3890" y="885"/>
                    </a:cubicBezTo>
                    <a:close/>
                    <a:moveTo>
                      <a:pt x="3867" y="1"/>
                    </a:moveTo>
                    <a:cubicBezTo>
                      <a:pt x="3315" y="1"/>
                      <a:pt x="2764" y="225"/>
                      <a:pt x="2333" y="682"/>
                    </a:cubicBezTo>
                    <a:cubicBezTo>
                      <a:pt x="895" y="2201"/>
                      <a:pt x="163" y="4046"/>
                      <a:pt x="0" y="6107"/>
                    </a:cubicBezTo>
                    <a:cubicBezTo>
                      <a:pt x="0" y="6649"/>
                      <a:pt x="55" y="7165"/>
                      <a:pt x="299" y="7626"/>
                    </a:cubicBezTo>
                    <a:cubicBezTo>
                      <a:pt x="570" y="8141"/>
                      <a:pt x="950" y="8521"/>
                      <a:pt x="1546" y="8575"/>
                    </a:cubicBezTo>
                    <a:cubicBezTo>
                      <a:pt x="1671" y="8594"/>
                      <a:pt x="1796" y="8603"/>
                      <a:pt x="1921" y="8603"/>
                    </a:cubicBezTo>
                    <a:cubicBezTo>
                      <a:pt x="2149" y="8603"/>
                      <a:pt x="2377" y="8574"/>
                      <a:pt x="2604" y="8521"/>
                    </a:cubicBezTo>
                    <a:cubicBezTo>
                      <a:pt x="3337" y="8358"/>
                      <a:pt x="3933" y="7951"/>
                      <a:pt x="4476" y="7409"/>
                    </a:cubicBezTo>
                    <a:cubicBezTo>
                      <a:pt x="5615" y="6297"/>
                      <a:pt x="6239" y="4914"/>
                      <a:pt x="6402" y="3340"/>
                    </a:cubicBezTo>
                    <a:cubicBezTo>
                      <a:pt x="6510" y="2310"/>
                      <a:pt x="6130" y="1415"/>
                      <a:pt x="5425" y="682"/>
                    </a:cubicBezTo>
                    <a:cubicBezTo>
                      <a:pt x="4988" y="231"/>
                      <a:pt x="4427" y="1"/>
                      <a:pt x="3867" y="1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4" name="Google Shape;414;p44"/>
              <p:cNvSpPr/>
              <p:nvPr/>
            </p:nvSpPr>
            <p:spPr>
              <a:xfrm>
                <a:off x="2973550" y="705550"/>
                <a:ext cx="114625" cy="169450"/>
              </a:xfrm>
              <a:custGeom>
                <a:avLst/>
                <a:gdLst/>
                <a:ahLst/>
                <a:cxnLst/>
                <a:rect l="l" t="t" r="r" b="b"/>
                <a:pathLst>
                  <a:path w="4585" h="6778" extrusionOk="0">
                    <a:moveTo>
                      <a:pt x="2941" y="0"/>
                    </a:moveTo>
                    <a:cubicBezTo>
                      <a:pt x="2639" y="0"/>
                      <a:pt x="2341" y="157"/>
                      <a:pt x="2062" y="475"/>
                    </a:cubicBezTo>
                    <a:cubicBezTo>
                      <a:pt x="787" y="1859"/>
                      <a:pt x="136" y="3486"/>
                      <a:pt x="1" y="5412"/>
                    </a:cubicBezTo>
                    <a:cubicBezTo>
                      <a:pt x="28" y="5575"/>
                      <a:pt x="55" y="5819"/>
                      <a:pt x="109" y="6063"/>
                    </a:cubicBezTo>
                    <a:cubicBezTo>
                      <a:pt x="243" y="6529"/>
                      <a:pt x="521" y="6778"/>
                      <a:pt x="931" y="6778"/>
                    </a:cubicBezTo>
                    <a:cubicBezTo>
                      <a:pt x="1021" y="6778"/>
                      <a:pt x="1118" y="6765"/>
                      <a:pt x="1221" y="6741"/>
                    </a:cubicBezTo>
                    <a:cubicBezTo>
                      <a:pt x="1547" y="6687"/>
                      <a:pt x="1872" y="6578"/>
                      <a:pt x="2143" y="6388"/>
                    </a:cubicBezTo>
                    <a:cubicBezTo>
                      <a:pt x="3662" y="5412"/>
                      <a:pt x="4395" y="3947"/>
                      <a:pt x="4530" y="2184"/>
                    </a:cubicBezTo>
                    <a:cubicBezTo>
                      <a:pt x="4585" y="1533"/>
                      <a:pt x="4313" y="991"/>
                      <a:pt x="3879" y="502"/>
                    </a:cubicBezTo>
                    <a:cubicBezTo>
                      <a:pt x="3575" y="170"/>
                      <a:pt x="3256" y="0"/>
                      <a:pt x="2941" y="0"/>
                    </a:cubicBezTo>
                    <a:close/>
                  </a:path>
                </a:pathLst>
              </a:custGeom>
              <a:solidFill>
                <a:srgbClr val="FECA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5" name="Google Shape;415;p44"/>
              <p:cNvSpPr/>
              <p:nvPr/>
            </p:nvSpPr>
            <p:spPr>
              <a:xfrm>
                <a:off x="3126800" y="597075"/>
                <a:ext cx="80725" cy="84250"/>
              </a:xfrm>
              <a:custGeom>
                <a:avLst/>
                <a:gdLst/>
                <a:ahLst/>
                <a:cxnLst/>
                <a:rect l="l" t="t" r="r" b="b"/>
                <a:pathLst>
                  <a:path w="3229" h="3370" extrusionOk="0">
                    <a:moveTo>
                      <a:pt x="1690" y="801"/>
                    </a:moveTo>
                    <a:cubicBezTo>
                      <a:pt x="1762" y="801"/>
                      <a:pt x="1838" y="819"/>
                      <a:pt x="1926" y="854"/>
                    </a:cubicBezTo>
                    <a:cubicBezTo>
                      <a:pt x="2225" y="1017"/>
                      <a:pt x="2360" y="1180"/>
                      <a:pt x="2360" y="1587"/>
                    </a:cubicBezTo>
                    <a:cubicBezTo>
                      <a:pt x="2306" y="1939"/>
                      <a:pt x="2143" y="2292"/>
                      <a:pt x="1764" y="2482"/>
                    </a:cubicBezTo>
                    <a:cubicBezTo>
                      <a:pt x="1666" y="2543"/>
                      <a:pt x="1563" y="2571"/>
                      <a:pt x="1459" y="2571"/>
                    </a:cubicBezTo>
                    <a:cubicBezTo>
                      <a:pt x="1332" y="2571"/>
                      <a:pt x="1205" y="2529"/>
                      <a:pt x="1086" y="2455"/>
                    </a:cubicBezTo>
                    <a:cubicBezTo>
                      <a:pt x="869" y="2319"/>
                      <a:pt x="814" y="2102"/>
                      <a:pt x="842" y="1858"/>
                    </a:cubicBezTo>
                    <a:cubicBezTo>
                      <a:pt x="923" y="1559"/>
                      <a:pt x="1031" y="1261"/>
                      <a:pt x="1248" y="1044"/>
                    </a:cubicBezTo>
                    <a:cubicBezTo>
                      <a:pt x="1413" y="879"/>
                      <a:pt x="1541" y="801"/>
                      <a:pt x="1690" y="801"/>
                    </a:cubicBezTo>
                    <a:close/>
                    <a:moveTo>
                      <a:pt x="1556" y="0"/>
                    </a:moveTo>
                    <a:cubicBezTo>
                      <a:pt x="1312" y="0"/>
                      <a:pt x="1079" y="39"/>
                      <a:pt x="896" y="122"/>
                    </a:cubicBezTo>
                    <a:cubicBezTo>
                      <a:pt x="814" y="176"/>
                      <a:pt x="679" y="258"/>
                      <a:pt x="625" y="339"/>
                    </a:cubicBezTo>
                    <a:cubicBezTo>
                      <a:pt x="326" y="854"/>
                      <a:pt x="28" y="1370"/>
                      <a:pt x="28" y="1858"/>
                    </a:cubicBezTo>
                    <a:cubicBezTo>
                      <a:pt x="1" y="2672"/>
                      <a:pt x="326" y="3078"/>
                      <a:pt x="977" y="3295"/>
                    </a:cubicBezTo>
                    <a:cubicBezTo>
                      <a:pt x="1142" y="3345"/>
                      <a:pt x="1305" y="3369"/>
                      <a:pt x="1463" y="3369"/>
                    </a:cubicBezTo>
                    <a:cubicBezTo>
                      <a:pt x="1824" y="3369"/>
                      <a:pt x="2159" y="3242"/>
                      <a:pt x="2442" y="2997"/>
                    </a:cubicBezTo>
                    <a:cubicBezTo>
                      <a:pt x="2957" y="2590"/>
                      <a:pt x="3201" y="2021"/>
                      <a:pt x="3228" y="1370"/>
                    </a:cubicBezTo>
                    <a:cubicBezTo>
                      <a:pt x="3228" y="1017"/>
                      <a:pt x="3120" y="691"/>
                      <a:pt x="2849" y="420"/>
                    </a:cubicBezTo>
                    <a:cubicBezTo>
                      <a:pt x="2561" y="151"/>
                      <a:pt x="2036" y="0"/>
                      <a:pt x="1556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6" name="Google Shape;416;p44"/>
              <p:cNvSpPr/>
              <p:nvPr/>
            </p:nvSpPr>
            <p:spPr>
              <a:xfrm>
                <a:off x="3147150" y="617075"/>
                <a:ext cx="38675" cy="44275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1771" extrusionOk="0">
                    <a:moveTo>
                      <a:pt x="876" y="1"/>
                    </a:moveTo>
                    <a:cubicBezTo>
                      <a:pt x="727" y="1"/>
                      <a:pt x="599" y="79"/>
                      <a:pt x="434" y="244"/>
                    </a:cubicBezTo>
                    <a:cubicBezTo>
                      <a:pt x="217" y="461"/>
                      <a:pt x="109" y="759"/>
                      <a:pt x="28" y="1058"/>
                    </a:cubicBezTo>
                    <a:cubicBezTo>
                      <a:pt x="0" y="1302"/>
                      <a:pt x="55" y="1519"/>
                      <a:pt x="272" y="1655"/>
                    </a:cubicBezTo>
                    <a:cubicBezTo>
                      <a:pt x="391" y="1729"/>
                      <a:pt x="518" y="1771"/>
                      <a:pt x="645" y="1771"/>
                    </a:cubicBezTo>
                    <a:cubicBezTo>
                      <a:pt x="749" y="1771"/>
                      <a:pt x="852" y="1743"/>
                      <a:pt x="950" y="1682"/>
                    </a:cubicBezTo>
                    <a:cubicBezTo>
                      <a:pt x="1329" y="1492"/>
                      <a:pt x="1492" y="1139"/>
                      <a:pt x="1546" y="787"/>
                    </a:cubicBezTo>
                    <a:cubicBezTo>
                      <a:pt x="1546" y="380"/>
                      <a:pt x="1411" y="217"/>
                      <a:pt x="1112" y="54"/>
                    </a:cubicBezTo>
                    <a:cubicBezTo>
                      <a:pt x="1024" y="19"/>
                      <a:pt x="948" y="1"/>
                      <a:pt x="876" y="1"/>
                    </a:cubicBezTo>
                    <a:close/>
                  </a:path>
                </a:pathLst>
              </a:custGeom>
              <a:solidFill>
                <a:srgbClr val="FECA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7" name="Google Shape;417;p44"/>
              <p:cNvSpPr/>
              <p:nvPr/>
            </p:nvSpPr>
            <p:spPr>
              <a:xfrm>
                <a:off x="3263775" y="715375"/>
                <a:ext cx="96875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3875" h="3810" extrusionOk="0">
                    <a:moveTo>
                      <a:pt x="2089" y="543"/>
                    </a:moveTo>
                    <a:cubicBezTo>
                      <a:pt x="2767" y="788"/>
                      <a:pt x="2930" y="1032"/>
                      <a:pt x="2794" y="1601"/>
                    </a:cubicBezTo>
                    <a:cubicBezTo>
                      <a:pt x="2713" y="2008"/>
                      <a:pt x="2523" y="2415"/>
                      <a:pt x="2198" y="2686"/>
                    </a:cubicBezTo>
                    <a:cubicBezTo>
                      <a:pt x="2062" y="2822"/>
                      <a:pt x="1845" y="2930"/>
                      <a:pt x="1655" y="2985"/>
                    </a:cubicBezTo>
                    <a:cubicBezTo>
                      <a:pt x="1605" y="2996"/>
                      <a:pt x="1557" y="3002"/>
                      <a:pt x="1511" y="3002"/>
                    </a:cubicBezTo>
                    <a:cubicBezTo>
                      <a:pt x="1232" y="3002"/>
                      <a:pt x="1035" y="2799"/>
                      <a:pt x="1059" y="2496"/>
                    </a:cubicBezTo>
                    <a:cubicBezTo>
                      <a:pt x="1059" y="2171"/>
                      <a:pt x="1167" y="1845"/>
                      <a:pt x="1276" y="1547"/>
                    </a:cubicBezTo>
                    <a:cubicBezTo>
                      <a:pt x="1465" y="1140"/>
                      <a:pt x="1791" y="842"/>
                      <a:pt x="2089" y="543"/>
                    </a:cubicBezTo>
                    <a:close/>
                    <a:moveTo>
                      <a:pt x="2104" y="0"/>
                    </a:moveTo>
                    <a:cubicBezTo>
                      <a:pt x="2081" y="0"/>
                      <a:pt x="2058" y="0"/>
                      <a:pt x="2035" y="1"/>
                    </a:cubicBezTo>
                    <a:cubicBezTo>
                      <a:pt x="1927" y="28"/>
                      <a:pt x="1655" y="28"/>
                      <a:pt x="1438" y="137"/>
                    </a:cubicBezTo>
                    <a:cubicBezTo>
                      <a:pt x="462" y="706"/>
                      <a:pt x="1" y="1981"/>
                      <a:pt x="272" y="2903"/>
                    </a:cubicBezTo>
                    <a:cubicBezTo>
                      <a:pt x="408" y="3419"/>
                      <a:pt x="814" y="3717"/>
                      <a:pt x="1357" y="3798"/>
                    </a:cubicBezTo>
                    <a:cubicBezTo>
                      <a:pt x="1423" y="3806"/>
                      <a:pt x="1489" y="3810"/>
                      <a:pt x="1553" y="3810"/>
                    </a:cubicBezTo>
                    <a:cubicBezTo>
                      <a:pt x="1935" y="3810"/>
                      <a:pt x="2280" y="3674"/>
                      <a:pt x="2605" y="3419"/>
                    </a:cubicBezTo>
                    <a:cubicBezTo>
                      <a:pt x="3147" y="2985"/>
                      <a:pt x="3445" y="2388"/>
                      <a:pt x="3608" y="1737"/>
                    </a:cubicBezTo>
                    <a:cubicBezTo>
                      <a:pt x="3874" y="699"/>
                      <a:pt x="3305" y="0"/>
                      <a:pt x="2104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8" name="Google Shape;418;p44"/>
              <p:cNvSpPr/>
              <p:nvPr/>
            </p:nvSpPr>
            <p:spPr>
              <a:xfrm>
                <a:off x="3289650" y="728950"/>
                <a:ext cx="47400" cy="61475"/>
              </a:xfrm>
              <a:custGeom>
                <a:avLst/>
                <a:gdLst/>
                <a:ahLst/>
                <a:cxnLst/>
                <a:rect l="l" t="t" r="r" b="b"/>
                <a:pathLst>
                  <a:path w="1896" h="2459" extrusionOk="0">
                    <a:moveTo>
                      <a:pt x="1054" y="0"/>
                    </a:moveTo>
                    <a:cubicBezTo>
                      <a:pt x="756" y="299"/>
                      <a:pt x="430" y="597"/>
                      <a:pt x="241" y="1004"/>
                    </a:cubicBezTo>
                    <a:cubicBezTo>
                      <a:pt x="132" y="1302"/>
                      <a:pt x="24" y="1628"/>
                      <a:pt x="24" y="1953"/>
                    </a:cubicBezTo>
                    <a:cubicBezTo>
                      <a:pt x="0" y="2256"/>
                      <a:pt x="197" y="2459"/>
                      <a:pt x="476" y="2459"/>
                    </a:cubicBezTo>
                    <a:cubicBezTo>
                      <a:pt x="522" y="2459"/>
                      <a:pt x="570" y="2453"/>
                      <a:pt x="620" y="2442"/>
                    </a:cubicBezTo>
                    <a:cubicBezTo>
                      <a:pt x="810" y="2387"/>
                      <a:pt x="1027" y="2279"/>
                      <a:pt x="1163" y="2143"/>
                    </a:cubicBezTo>
                    <a:cubicBezTo>
                      <a:pt x="1488" y="1872"/>
                      <a:pt x="1678" y="1465"/>
                      <a:pt x="1759" y="1058"/>
                    </a:cubicBezTo>
                    <a:cubicBezTo>
                      <a:pt x="1895" y="489"/>
                      <a:pt x="1732" y="245"/>
                      <a:pt x="1054" y="0"/>
                    </a:cubicBezTo>
                    <a:close/>
                  </a:path>
                </a:pathLst>
              </a:custGeom>
              <a:solidFill>
                <a:srgbClr val="FECA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9" name="Google Shape;419;p44"/>
              <p:cNvSpPr/>
              <p:nvPr/>
            </p:nvSpPr>
            <p:spPr>
              <a:xfrm>
                <a:off x="3166125" y="1076575"/>
                <a:ext cx="66500" cy="62200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2488" extrusionOk="0">
                    <a:moveTo>
                      <a:pt x="1737" y="824"/>
                    </a:moveTo>
                    <a:lnTo>
                      <a:pt x="1737" y="824"/>
                    </a:lnTo>
                    <a:cubicBezTo>
                      <a:pt x="1655" y="1420"/>
                      <a:pt x="1520" y="1556"/>
                      <a:pt x="977" y="1583"/>
                    </a:cubicBezTo>
                    <a:cubicBezTo>
                      <a:pt x="1086" y="1203"/>
                      <a:pt x="1384" y="1041"/>
                      <a:pt x="1737" y="824"/>
                    </a:cubicBezTo>
                    <a:close/>
                    <a:moveTo>
                      <a:pt x="1801" y="0"/>
                    </a:moveTo>
                    <a:cubicBezTo>
                      <a:pt x="1685" y="0"/>
                      <a:pt x="1563" y="21"/>
                      <a:pt x="1438" y="64"/>
                    </a:cubicBezTo>
                    <a:cubicBezTo>
                      <a:pt x="950" y="254"/>
                      <a:pt x="570" y="552"/>
                      <a:pt x="272" y="986"/>
                    </a:cubicBezTo>
                    <a:cubicBezTo>
                      <a:pt x="1" y="1366"/>
                      <a:pt x="1" y="1773"/>
                      <a:pt x="272" y="2098"/>
                    </a:cubicBezTo>
                    <a:cubicBezTo>
                      <a:pt x="482" y="2350"/>
                      <a:pt x="756" y="2488"/>
                      <a:pt x="1069" y="2488"/>
                    </a:cubicBezTo>
                    <a:cubicBezTo>
                      <a:pt x="1162" y="2488"/>
                      <a:pt x="1258" y="2476"/>
                      <a:pt x="1357" y="2451"/>
                    </a:cubicBezTo>
                    <a:cubicBezTo>
                      <a:pt x="1791" y="2315"/>
                      <a:pt x="2171" y="2071"/>
                      <a:pt x="2442" y="1692"/>
                    </a:cubicBezTo>
                    <a:cubicBezTo>
                      <a:pt x="2578" y="1475"/>
                      <a:pt x="2632" y="1203"/>
                      <a:pt x="2659" y="1095"/>
                    </a:cubicBezTo>
                    <a:lnTo>
                      <a:pt x="2659" y="878"/>
                    </a:lnTo>
                    <a:cubicBezTo>
                      <a:pt x="2637" y="335"/>
                      <a:pt x="2267" y="0"/>
                      <a:pt x="1801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0" name="Google Shape;420;p44"/>
              <p:cNvSpPr/>
              <p:nvPr/>
            </p:nvSpPr>
            <p:spPr>
              <a:xfrm>
                <a:off x="3190550" y="1097150"/>
                <a:ext cx="19000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761" extrusionOk="0">
                    <a:moveTo>
                      <a:pt x="760" y="1"/>
                    </a:moveTo>
                    <a:cubicBezTo>
                      <a:pt x="407" y="218"/>
                      <a:pt x="109" y="380"/>
                      <a:pt x="0" y="760"/>
                    </a:cubicBezTo>
                    <a:cubicBezTo>
                      <a:pt x="543" y="733"/>
                      <a:pt x="678" y="597"/>
                      <a:pt x="760" y="1"/>
                    </a:cubicBezTo>
                    <a:close/>
                  </a:path>
                </a:pathLst>
              </a:custGeom>
              <a:solidFill>
                <a:srgbClr val="FECA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1" name="Google Shape;421;p44"/>
              <p:cNvSpPr/>
              <p:nvPr/>
            </p:nvSpPr>
            <p:spPr>
              <a:xfrm>
                <a:off x="3290900" y="1044950"/>
                <a:ext cx="61725" cy="556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225" extrusionOk="0">
                    <a:moveTo>
                      <a:pt x="1547" y="624"/>
                    </a:moveTo>
                    <a:lnTo>
                      <a:pt x="1547" y="624"/>
                    </a:lnTo>
                    <a:cubicBezTo>
                      <a:pt x="1492" y="1221"/>
                      <a:pt x="1438" y="1275"/>
                      <a:pt x="977" y="1275"/>
                    </a:cubicBezTo>
                    <a:cubicBezTo>
                      <a:pt x="1031" y="1004"/>
                      <a:pt x="1248" y="868"/>
                      <a:pt x="1547" y="624"/>
                    </a:cubicBezTo>
                    <a:close/>
                    <a:moveTo>
                      <a:pt x="1682" y="0"/>
                    </a:moveTo>
                    <a:cubicBezTo>
                      <a:pt x="1113" y="81"/>
                      <a:pt x="570" y="298"/>
                      <a:pt x="245" y="814"/>
                    </a:cubicBezTo>
                    <a:cubicBezTo>
                      <a:pt x="55" y="1085"/>
                      <a:pt x="1" y="1411"/>
                      <a:pt x="163" y="1736"/>
                    </a:cubicBezTo>
                    <a:cubicBezTo>
                      <a:pt x="353" y="2089"/>
                      <a:pt x="679" y="2197"/>
                      <a:pt x="1004" y="2224"/>
                    </a:cubicBezTo>
                    <a:cubicBezTo>
                      <a:pt x="1655" y="2224"/>
                      <a:pt x="2306" y="1682"/>
                      <a:pt x="2415" y="1085"/>
                    </a:cubicBezTo>
                    <a:cubicBezTo>
                      <a:pt x="2469" y="732"/>
                      <a:pt x="2388" y="434"/>
                      <a:pt x="2116" y="190"/>
                    </a:cubicBezTo>
                    <a:cubicBezTo>
                      <a:pt x="2008" y="109"/>
                      <a:pt x="1818" y="0"/>
                      <a:pt x="1682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2" name="Google Shape;422;p44"/>
              <p:cNvSpPr/>
              <p:nvPr/>
            </p:nvSpPr>
            <p:spPr>
              <a:xfrm>
                <a:off x="3315325" y="1060525"/>
                <a:ext cx="14250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570" h="652" extrusionOk="0">
                    <a:moveTo>
                      <a:pt x="570" y="1"/>
                    </a:moveTo>
                    <a:lnTo>
                      <a:pt x="570" y="1"/>
                    </a:lnTo>
                    <a:cubicBezTo>
                      <a:pt x="271" y="245"/>
                      <a:pt x="54" y="381"/>
                      <a:pt x="0" y="652"/>
                    </a:cubicBezTo>
                    <a:cubicBezTo>
                      <a:pt x="461" y="652"/>
                      <a:pt x="515" y="598"/>
                      <a:pt x="570" y="1"/>
                    </a:cubicBezTo>
                    <a:close/>
                  </a:path>
                </a:pathLst>
              </a:custGeom>
              <a:solidFill>
                <a:srgbClr val="FECA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23" name="Google Shape;423;p44"/>
          <p:cNvGrpSpPr/>
          <p:nvPr/>
        </p:nvGrpSpPr>
        <p:grpSpPr>
          <a:xfrm>
            <a:off x="1298751" y="4479090"/>
            <a:ext cx="1398725" cy="1337420"/>
            <a:chOff x="5047850" y="2794950"/>
            <a:chExt cx="1095150" cy="1047150"/>
          </a:xfrm>
        </p:grpSpPr>
        <p:sp>
          <p:nvSpPr>
            <p:cNvPr id="424" name="Google Shape;424;p44"/>
            <p:cNvSpPr/>
            <p:nvPr/>
          </p:nvSpPr>
          <p:spPr>
            <a:xfrm>
              <a:off x="5047850" y="2794950"/>
              <a:ext cx="1095150" cy="1047150"/>
            </a:xfrm>
            <a:custGeom>
              <a:avLst/>
              <a:gdLst/>
              <a:ahLst/>
              <a:cxnLst/>
              <a:rect l="l" t="t" r="r" b="b"/>
              <a:pathLst>
                <a:path w="43806" h="41886" extrusionOk="0">
                  <a:moveTo>
                    <a:pt x="11284" y="6001"/>
                  </a:moveTo>
                  <a:cubicBezTo>
                    <a:pt x="11501" y="6489"/>
                    <a:pt x="11664" y="6869"/>
                    <a:pt x="11827" y="7276"/>
                  </a:cubicBezTo>
                  <a:cubicBezTo>
                    <a:pt x="11935" y="7493"/>
                    <a:pt x="11935" y="7737"/>
                    <a:pt x="11745" y="7927"/>
                  </a:cubicBezTo>
                  <a:cubicBezTo>
                    <a:pt x="11176" y="8496"/>
                    <a:pt x="10606" y="9039"/>
                    <a:pt x="10009" y="9636"/>
                  </a:cubicBezTo>
                  <a:cubicBezTo>
                    <a:pt x="9602" y="9283"/>
                    <a:pt x="9196" y="8985"/>
                    <a:pt x="8762" y="8632"/>
                  </a:cubicBezTo>
                  <a:cubicBezTo>
                    <a:pt x="9602" y="7764"/>
                    <a:pt x="10389" y="6923"/>
                    <a:pt x="11284" y="6001"/>
                  </a:cubicBezTo>
                  <a:close/>
                  <a:moveTo>
                    <a:pt x="8138" y="9229"/>
                  </a:moveTo>
                  <a:cubicBezTo>
                    <a:pt x="8545" y="9608"/>
                    <a:pt x="8924" y="9961"/>
                    <a:pt x="9331" y="10341"/>
                  </a:cubicBezTo>
                  <a:cubicBezTo>
                    <a:pt x="8707" y="10992"/>
                    <a:pt x="8084" y="11588"/>
                    <a:pt x="7460" y="12239"/>
                  </a:cubicBezTo>
                  <a:cubicBezTo>
                    <a:pt x="6782" y="11995"/>
                    <a:pt x="6510" y="11805"/>
                    <a:pt x="6049" y="11399"/>
                  </a:cubicBezTo>
                  <a:cubicBezTo>
                    <a:pt x="6727" y="10666"/>
                    <a:pt x="7460" y="9988"/>
                    <a:pt x="8138" y="9229"/>
                  </a:cubicBezTo>
                  <a:close/>
                  <a:moveTo>
                    <a:pt x="8984" y="881"/>
                  </a:moveTo>
                  <a:cubicBezTo>
                    <a:pt x="9035" y="881"/>
                    <a:pt x="9087" y="888"/>
                    <a:pt x="9141" y="902"/>
                  </a:cubicBezTo>
                  <a:cubicBezTo>
                    <a:pt x="9304" y="956"/>
                    <a:pt x="9494" y="1010"/>
                    <a:pt x="9657" y="1092"/>
                  </a:cubicBezTo>
                  <a:cubicBezTo>
                    <a:pt x="10687" y="1607"/>
                    <a:pt x="11637" y="2231"/>
                    <a:pt x="12505" y="2963"/>
                  </a:cubicBezTo>
                  <a:cubicBezTo>
                    <a:pt x="12993" y="3370"/>
                    <a:pt x="13346" y="3885"/>
                    <a:pt x="13644" y="4428"/>
                  </a:cubicBezTo>
                  <a:cubicBezTo>
                    <a:pt x="14241" y="5513"/>
                    <a:pt x="14566" y="6679"/>
                    <a:pt x="14729" y="7927"/>
                  </a:cubicBezTo>
                  <a:cubicBezTo>
                    <a:pt x="14865" y="9066"/>
                    <a:pt x="14919" y="10205"/>
                    <a:pt x="14729" y="11317"/>
                  </a:cubicBezTo>
                  <a:cubicBezTo>
                    <a:pt x="14675" y="11561"/>
                    <a:pt x="14620" y="11778"/>
                    <a:pt x="14566" y="11995"/>
                  </a:cubicBezTo>
                  <a:cubicBezTo>
                    <a:pt x="14051" y="12131"/>
                    <a:pt x="13590" y="12348"/>
                    <a:pt x="13047" y="12402"/>
                  </a:cubicBezTo>
                  <a:cubicBezTo>
                    <a:pt x="13074" y="12050"/>
                    <a:pt x="13101" y="11751"/>
                    <a:pt x="13129" y="11453"/>
                  </a:cubicBezTo>
                  <a:cubicBezTo>
                    <a:pt x="13264" y="10287"/>
                    <a:pt x="13237" y="9147"/>
                    <a:pt x="12993" y="7981"/>
                  </a:cubicBezTo>
                  <a:cubicBezTo>
                    <a:pt x="12722" y="6625"/>
                    <a:pt x="12071" y="5404"/>
                    <a:pt x="11176" y="4346"/>
                  </a:cubicBezTo>
                  <a:cubicBezTo>
                    <a:pt x="10715" y="3777"/>
                    <a:pt x="10172" y="3289"/>
                    <a:pt x="9630" y="2773"/>
                  </a:cubicBezTo>
                  <a:cubicBezTo>
                    <a:pt x="9413" y="2529"/>
                    <a:pt x="9141" y="2339"/>
                    <a:pt x="8897" y="2095"/>
                  </a:cubicBezTo>
                  <a:cubicBezTo>
                    <a:pt x="8762" y="1960"/>
                    <a:pt x="8653" y="1824"/>
                    <a:pt x="8572" y="1661"/>
                  </a:cubicBezTo>
                  <a:cubicBezTo>
                    <a:pt x="8463" y="1444"/>
                    <a:pt x="8436" y="1227"/>
                    <a:pt x="8599" y="1064"/>
                  </a:cubicBezTo>
                  <a:cubicBezTo>
                    <a:pt x="8701" y="942"/>
                    <a:pt x="8833" y="881"/>
                    <a:pt x="8984" y="881"/>
                  </a:cubicBezTo>
                  <a:close/>
                  <a:moveTo>
                    <a:pt x="12125" y="8578"/>
                  </a:moveTo>
                  <a:cubicBezTo>
                    <a:pt x="12450" y="10042"/>
                    <a:pt x="12179" y="11371"/>
                    <a:pt x="12125" y="12728"/>
                  </a:cubicBezTo>
                  <a:cubicBezTo>
                    <a:pt x="11488" y="12904"/>
                    <a:pt x="10871" y="13012"/>
                    <a:pt x="10250" y="13012"/>
                  </a:cubicBezTo>
                  <a:cubicBezTo>
                    <a:pt x="9630" y="13012"/>
                    <a:pt x="9006" y="12904"/>
                    <a:pt x="8355" y="12646"/>
                  </a:cubicBezTo>
                  <a:cubicBezTo>
                    <a:pt x="9630" y="11290"/>
                    <a:pt x="10959" y="10097"/>
                    <a:pt x="12125" y="8578"/>
                  </a:cubicBezTo>
                  <a:close/>
                  <a:moveTo>
                    <a:pt x="20615" y="15738"/>
                  </a:moveTo>
                  <a:cubicBezTo>
                    <a:pt x="21130" y="15766"/>
                    <a:pt x="21591" y="16037"/>
                    <a:pt x="22134" y="16362"/>
                  </a:cubicBezTo>
                  <a:cubicBezTo>
                    <a:pt x="21347" y="17122"/>
                    <a:pt x="20615" y="17800"/>
                    <a:pt x="19855" y="18505"/>
                  </a:cubicBezTo>
                  <a:cubicBezTo>
                    <a:pt x="19448" y="18315"/>
                    <a:pt x="19177" y="18017"/>
                    <a:pt x="18825" y="17773"/>
                  </a:cubicBezTo>
                  <a:cubicBezTo>
                    <a:pt x="19123" y="17176"/>
                    <a:pt x="19638" y="16579"/>
                    <a:pt x="20615" y="15738"/>
                  </a:cubicBezTo>
                  <a:close/>
                  <a:moveTo>
                    <a:pt x="18084" y="15371"/>
                  </a:moveTo>
                  <a:cubicBezTo>
                    <a:pt x="18810" y="15371"/>
                    <a:pt x="18960" y="15431"/>
                    <a:pt x="19340" y="15576"/>
                  </a:cubicBezTo>
                  <a:cubicBezTo>
                    <a:pt x="18336" y="16823"/>
                    <a:pt x="17251" y="17990"/>
                    <a:pt x="15977" y="19129"/>
                  </a:cubicBezTo>
                  <a:cubicBezTo>
                    <a:pt x="15570" y="17908"/>
                    <a:pt x="15353" y="16796"/>
                    <a:pt x="15353" y="15603"/>
                  </a:cubicBezTo>
                  <a:cubicBezTo>
                    <a:pt x="15597" y="15434"/>
                    <a:pt x="15867" y="15408"/>
                    <a:pt x="16127" y="15408"/>
                  </a:cubicBezTo>
                  <a:cubicBezTo>
                    <a:pt x="16243" y="15408"/>
                    <a:pt x="16356" y="15413"/>
                    <a:pt x="16465" y="15413"/>
                  </a:cubicBezTo>
                  <a:cubicBezTo>
                    <a:pt x="17215" y="15386"/>
                    <a:pt x="17722" y="15371"/>
                    <a:pt x="18084" y="15371"/>
                  </a:cubicBezTo>
                  <a:close/>
                  <a:moveTo>
                    <a:pt x="18201" y="18369"/>
                  </a:moveTo>
                  <a:cubicBezTo>
                    <a:pt x="18499" y="18614"/>
                    <a:pt x="18797" y="18885"/>
                    <a:pt x="19150" y="19156"/>
                  </a:cubicBezTo>
                  <a:cubicBezTo>
                    <a:pt x="18418" y="19861"/>
                    <a:pt x="17685" y="20512"/>
                    <a:pt x="16953" y="21217"/>
                  </a:cubicBezTo>
                  <a:cubicBezTo>
                    <a:pt x="16655" y="20892"/>
                    <a:pt x="16492" y="20566"/>
                    <a:pt x="16356" y="20160"/>
                  </a:cubicBezTo>
                  <a:cubicBezTo>
                    <a:pt x="16926" y="19563"/>
                    <a:pt x="17468" y="18912"/>
                    <a:pt x="18201" y="18369"/>
                  </a:cubicBezTo>
                  <a:close/>
                  <a:moveTo>
                    <a:pt x="25741" y="19346"/>
                  </a:moveTo>
                  <a:cubicBezTo>
                    <a:pt x="25904" y="19590"/>
                    <a:pt x="26012" y="19807"/>
                    <a:pt x="26148" y="20024"/>
                  </a:cubicBezTo>
                  <a:cubicBezTo>
                    <a:pt x="25633" y="20892"/>
                    <a:pt x="24873" y="21489"/>
                    <a:pt x="24249" y="22248"/>
                  </a:cubicBezTo>
                  <a:cubicBezTo>
                    <a:pt x="23897" y="22031"/>
                    <a:pt x="23626" y="21814"/>
                    <a:pt x="23273" y="21570"/>
                  </a:cubicBezTo>
                  <a:cubicBezTo>
                    <a:pt x="24114" y="20838"/>
                    <a:pt x="24900" y="20105"/>
                    <a:pt x="25741" y="19346"/>
                  </a:cubicBezTo>
                  <a:close/>
                  <a:moveTo>
                    <a:pt x="22975" y="16823"/>
                  </a:moveTo>
                  <a:cubicBezTo>
                    <a:pt x="23788" y="17339"/>
                    <a:pt x="24548" y="17881"/>
                    <a:pt x="25226" y="18641"/>
                  </a:cubicBezTo>
                  <a:cubicBezTo>
                    <a:pt x="23246" y="20349"/>
                    <a:pt x="21293" y="22031"/>
                    <a:pt x="19340" y="23686"/>
                  </a:cubicBezTo>
                  <a:cubicBezTo>
                    <a:pt x="18580" y="23279"/>
                    <a:pt x="17957" y="22736"/>
                    <a:pt x="17523" y="22004"/>
                  </a:cubicBezTo>
                  <a:cubicBezTo>
                    <a:pt x="19313" y="20295"/>
                    <a:pt x="21130" y="18586"/>
                    <a:pt x="22975" y="16823"/>
                  </a:cubicBezTo>
                  <a:close/>
                  <a:moveTo>
                    <a:pt x="22649" y="22167"/>
                  </a:moveTo>
                  <a:cubicBezTo>
                    <a:pt x="22920" y="22411"/>
                    <a:pt x="23219" y="22628"/>
                    <a:pt x="23517" y="22899"/>
                  </a:cubicBezTo>
                  <a:cubicBezTo>
                    <a:pt x="22920" y="23523"/>
                    <a:pt x="22351" y="24093"/>
                    <a:pt x="21673" y="24744"/>
                  </a:cubicBezTo>
                  <a:cubicBezTo>
                    <a:pt x="21239" y="24744"/>
                    <a:pt x="20805" y="24472"/>
                    <a:pt x="20344" y="24255"/>
                  </a:cubicBezTo>
                  <a:cubicBezTo>
                    <a:pt x="20615" y="23794"/>
                    <a:pt x="21862" y="22655"/>
                    <a:pt x="22649" y="22167"/>
                  </a:cubicBezTo>
                  <a:close/>
                  <a:moveTo>
                    <a:pt x="26528" y="20919"/>
                  </a:moveTo>
                  <a:cubicBezTo>
                    <a:pt x="26989" y="21597"/>
                    <a:pt x="26962" y="22330"/>
                    <a:pt x="27043" y="23008"/>
                  </a:cubicBezTo>
                  <a:cubicBezTo>
                    <a:pt x="27152" y="23659"/>
                    <a:pt x="27152" y="24310"/>
                    <a:pt x="26989" y="24988"/>
                  </a:cubicBezTo>
                  <a:cubicBezTo>
                    <a:pt x="26197" y="25049"/>
                    <a:pt x="25422" y="25084"/>
                    <a:pt x="24640" y="25084"/>
                  </a:cubicBezTo>
                  <a:cubicBezTo>
                    <a:pt x="24030" y="25084"/>
                    <a:pt x="23415" y="25062"/>
                    <a:pt x="22785" y="25015"/>
                  </a:cubicBezTo>
                  <a:cubicBezTo>
                    <a:pt x="23002" y="24608"/>
                    <a:pt x="23300" y="24418"/>
                    <a:pt x="23571" y="24201"/>
                  </a:cubicBezTo>
                  <a:cubicBezTo>
                    <a:pt x="23843" y="23930"/>
                    <a:pt x="24141" y="23713"/>
                    <a:pt x="24412" y="23442"/>
                  </a:cubicBezTo>
                  <a:cubicBezTo>
                    <a:pt x="24683" y="23197"/>
                    <a:pt x="24900" y="22953"/>
                    <a:pt x="25144" y="22682"/>
                  </a:cubicBezTo>
                  <a:cubicBezTo>
                    <a:pt x="25389" y="22384"/>
                    <a:pt x="25633" y="22113"/>
                    <a:pt x="25877" y="21814"/>
                  </a:cubicBezTo>
                  <a:cubicBezTo>
                    <a:pt x="26094" y="21543"/>
                    <a:pt x="26284" y="21245"/>
                    <a:pt x="26528" y="20919"/>
                  </a:cubicBezTo>
                  <a:close/>
                  <a:moveTo>
                    <a:pt x="14431" y="15657"/>
                  </a:moveTo>
                  <a:cubicBezTo>
                    <a:pt x="14458" y="15928"/>
                    <a:pt x="14485" y="16118"/>
                    <a:pt x="14512" y="16335"/>
                  </a:cubicBezTo>
                  <a:cubicBezTo>
                    <a:pt x="14593" y="17664"/>
                    <a:pt x="14919" y="18912"/>
                    <a:pt x="15407" y="20132"/>
                  </a:cubicBezTo>
                  <a:cubicBezTo>
                    <a:pt x="16682" y="23387"/>
                    <a:pt x="19096" y="25286"/>
                    <a:pt x="22513" y="25883"/>
                  </a:cubicBezTo>
                  <a:cubicBezTo>
                    <a:pt x="22959" y="25957"/>
                    <a:pt x="23409" y="25975"/>
                    <a:pt x="23863" y="25975"/>
                  </a:cubicBezTo>
                  <a:cubicBezTo>
                    <a:pt x="24283" y="25975"/>
                    <a:pt x="24705" y="25959"/>
                    <a:pt x="25128" y="25959"/>
                  </a:cubicBezTo>
                  <a:cubicBezTo>
                    <a:pt x="25251" y="25959"/>
                    <a:pt x="25374" y="25961"/>
                    <a:pt x="25497" y="25964"/>
                  </a:cubicBezTo>
                  <a:cubicBezTo>
                    <a:pt x="25844" y="25964"/>
                    <a:pt x="26191" y="25929"/>
                    <a:pt x="26566" y="25929"/>
                  </a:cubicBezTo>
                  <a:cubicBezTo>
                    <a:pt x="26660" y="25929"/>
                    <a:pt x="26756" y="25932"/>
                    <a:pt x="26853" y="25937"/>
                  </a:cubicBezTo>
                  <a:cubicBezTo>
                    <a:pt x="26826" y="26696"/>
                    <a:pt x="26663" y="27347"/>
                    <a:pt x="26392" y="28025"/>
                  </a:cubicBezTo>
                  <a:cubicBezTo>
                    <a:pt x="26014" y="28050"/>
                    <a:pt x="25642" y="28063"/>
                    <a:pt x="25272" y="28063"/>
                  </a:cubicBezTo>
                  <a:cubicBezTo>
                    <a:pt x="24820" y="28063"/>
                    <a:pt x="24372" y="28043"/>
                    <a:pt x="23924" y="27998"/>
                  </a:cubicBezTo>
                  <a:cubicBezTo>
                    <a:pt x="22758" y="27890"/>
                    <a:pt x="21618" y="27700"/>
                    <a:pt x="20506" y="27320"/>
                  </a:cubicBezTo>
                  <a:cubicBezTo>
                    <a:pt x="19693" y="27049"/>
                    <a:pt x="18906" y="26696"/>
                    <a:pt x="18174" y="26262"/>
                  </a:cubicBezTo>
                  <a:cubicBezTo>
                    <a:pt x="16302" y="25150"/>
                    <a:pt x="14973" y="23604"/>
                    <a:pt x="14132" y="21624"/>
                  </a:cubicBezTo>
                  <a:cubicBezTo>
                    <a:pt x="13454" y="19970"/>
                    <a:pt x="13074" y="18288"/>
                    <a:pt x="13129" y="16498"/>
                  </a:cubicBezTo>
                  <a:cubicBezTo>
                    <a:pt x="13156" y="16417"/>
                    <a:pt x="13156" y="16308"/>
                    <a:pt x="13156" y="16227"/>
                  </a:cubicBezTo>
                  <a:cubicBezTo>
                    <a:pt x="13156" y="16172"/>
                    <a:pt x="13183" y="16118"/>
                    <a:pt x="13237" y="15955"/>
                  </a:cubicBezTo>
                  <a:cubicBezTo>
                    <a:pt x="13590" y="15874"/>
                    <a:pt x="13969" y="15766"/>
                    <a:pt x="14431" y="15657"/>
                  </a:cubicBezTo>
                  <a:close/>
                  <a:moveTo>
                    <a:pt x="30715" y="28466"/>
                  </a:moveTo>
                  <a:cubicBezTo>
                    <a:pt x="30881" y="28466"/>
                    <a:pt x="31044" y="28487"/>
                    <a:pt x="31193" y="28487"/>
                  </a:cubicBezTo>
                  <a:cubicBezTo>
                    <a:pt x="31302" y="28478"/>
                    <a:pt x="31410" y="28475"/>
                    <a:pt x="31519" y="28475"/>
                  </a:cubicBezTo>
                  <a:cubicBezTo>
                    <a:pt x="31736" y="28475"/>
                    <a:pt x="31953" y="28487"/>
                    <a:pt x="32170" y="28487"/>
                  </a:cubicBezTo>
                  <a:cubicBezTo>
                    <a:pt x="32197" y="28541"/>
                    <a:pt x="32197" y="28568"/>
                    <a:pt x="32197" y="28622"/>
                  </a:cubicBezTo>
                  <a:cubicBezTo>
                    <a:pt x="31437" y="29246"/>
                    <a:pt x="30678" y="29870"/>
                    <a:pt x="29918" y="30521"/>
                  </a:cubicBezTo>
                  <a:cubicBezTo>
                    <a:pt x="29891" y="30534"/>
                    <a:pt x="29864" y="30534"/>
                    <a:pt x="29840" y="30534"/>
                  </a:cubicBezTo>
                  <a:cubicBezTo>
                    <a:pt x="29817" y="30534"/>
                    <a:pt x="29796" y="30534"/>
                    <a:pt x="29783" y="30548"/>
                  </a:cubicBezTo>
                  <a:cubicBezTo>
                    <a:pt x="29756" y="30494"/>
                    <a:pt x="29728" y="30440"/>
                    <a:pt x="29728" y="30412"/>
                  </a:cubicBezTo>
                  <a:cubicBezTo>
                    <a:pt x="29891" y="29816"/>
                    <a:pt x="30054" y="29192"/>
                    <a:pt x="30217" y="28568"/>
                  </a:cubicBezTo>
                  <a:cubicBezTo>
                    <a:pt x="30379" y="28487"/>
                    <a:pt x="30549" y="28466"/>
                    <a:pt x="30715" y="28466"/>
                  </a:cubicBezTo>
                  <a:close/>
                  <a:moveTo>
                    <a:pt x="33417" y="28649"/>
                  </a:moveTo>
                  <a:cubicBezTo>
                    <a:pt x="33878" y="28758"/>
                    <a:pt x="34339" y="28812"/>
                    <a:pt x="34773" y="29056"/>
                  </a:cubicBezTo>
                  <a:cubicBezTo>
                    <a:pt x="34394" y="29544"/>
                    <a:pt x="33471" y="30358"/>
                    <a:pt x="32576" y="30928"/>
                  </a:cubicBezTo>
                  <a:cubicBezTo>
                    <a:pt x="32468" y="30819"/>
                    <a:pt x="32332" y="30684"/>
                    <a:pt x="32224" y="30548"/>
                  </a:cubicBezTo>
                  <a:cubicBezTo>
                    <a:pt x="32088" y="30412"/>
                    <a:pt x="31980" y="30277"/>
                    <a:pt x="31817" y="30114"/>
                  </a:cubicBezTo>
                  <a:cubicBezTo>
                    <a:pt x="32359" y="29599"/>
                    <a:pt x="32875" y="29138"/>
                    <a:pt x="33417" y="28649"/>
                  </a:cubicBezTo>
                  <a:close/>
                  <a:moveTo>
                    <a:pt x="31085" y="30738"/>
                  </a:moveTo>
                  <a:cubicBezTo>
                    <a:pt x="31329" y="31009"/>
                    <a:pt x="31573" y="31253"/>
                    <a:pt x="31844" y="31552"/>
                  </a:cubicBezTo>
                  <a:cubicBezTo>
                    <a:pt x="31193" y="32148"/>
                    <a:pt x="30515" y="32637"/>
                    <a:pt x="29810" y="33152"/>
                  </a:cubicBezTo>
                  <a:cubicBezTo>
                    <a:pt x="29566" y="32854"/>
                    <a:pt x="29511" y="32555"/>
                    <a:pt x="29511" y="32257"/>
                  </a:cubicBezTo>
                  <a:cubicBezTo>
                    <a:pt x="29539" y="32121"/>
                    <a:pt x="29593" y="31958"/>
                    <a:pt x="29674" y="31877"/>
                  </a:cubicBezTo>
                  <a:cubicBezTo>
                    <a:pt x="30108" y="31470"/>
                    <a:pt x="30542" y="31090"/>
                    <a:pt x="31085" y="30738"/>
                  </a:cubicBezTo>
                  <a:close/>
                  <a:moveTo>
                    <a:pt x="32303" y="25454"/>
                  </a:moveTo>
                  <a:cubicBezTo>
                    <a:pt x="33960" y="25454"/>
                    <a:pt x="35574" y="25769"/>
                    <a:pt x="37106" y="26588"/>
                  </a:cubicBezTo>
                  <a:cubicBezTo>
                    <a:pt x="38598" y="27402"/>
                    <a:pt x="39927" y="28405"/>
                    <a:pt x="41012" y="29734"/>
                  </a:cubicBezTo>
                  <a:cubicBezTo>
                    <a:pt x="41446" y="30250"/>
                    <a:pt x="41880" y="30738"/>
                    <a:pt x="42314" y="31226"/>
                  </a:cubicBezTo>
                  <a:cubicBezTo>
                    <a:pt x="42694" y="31687"/>
                    <a:pt x="42883" y="32203"/>
                    <a:pt x="42802" y="32826"/>
                  </a:cubicBezTo>
                  <a:cubicBezTo>
                    <a:pt x="42775" y="33071"/>
                    <a:pt x="42666" y="33315"/>
                    <a:pt x="42477" y="33505"/>
                  </a:cubicBezTo>
                  <a:cubicBezTo>
                    <a:pt x="42296" y="33700"/>
                    <a:pt x="42107" y="33795"/>
                    <a:pt x="41910" y="33795"/>
                  </a:cubicBezTo>
                  <a:cubicBezTo>
                    <a:pt x="41752" y="33795"/>
                    <a:pt x="41588" y="33734"/>
                    <a:pt x="41419" y="33613"/>
                  </a:cubicBezTo>
                  <a:cubicBezTo>
                    <a:pt x="40985" y="33342"/>
                    <a:pt x="40659" y="32989"/>
                    <a:pt x="40388" y="32555"/>
                  </a:cubicBezTo>
                  <a:cubicBezTo>
                    <a:pt x="39629" y="31470"/>
                    <a:pt x="38706" y="30575"/>
                    <a:pt x="37730" y="29707"/>
                  </a:cubicBezTo>
                  <a:cubicBezTo>
                    <a:pt x="36509" y="28595"/>
                    <a:pt x="35072" y="27998"/>
                    <a:pt x="33471" y="27727"/>
                  </a:cubicBezTo>
                  <a:cubicBezTo>
                    <a:pt x="32883" y="27622"/>
                    <a:pt x="32278" y="27582"/>
                    <a:pt x="31669" y="27582"/>
                  </a:cubicBezTo>
                  <a:cubicBezTo>
                    <a:pt x="31492" y="27582"/>
                    <a:pt x="31316" y="27585"/>
                    <a:pt x="31139" y="27592"/>
                  </a:cubicBezTo>
                  <a:lnTo>
                    <a:pt x="30434" y="27592"/>
                  </a:lnTo>
                  <a:cubicBezTo>
                    <a:pt x="30542" y="26859"/>
                    <a:pt x="30623" y="26208"/>
                    <a:pt x="30705" y="25611"/>
                  </a:cubicBezTo>
                  <a:cubicBezTo>
                    <a:pt x="30786" y="25557"/>
                    <a:pt x="30813" y="25530"/>
                    <a:pt x="30840" y="25530"/>
                  </a:cubicBezTo>
                  <a:cubicBezTo>
                    <a:pt x="31331" y="25481"/>
                    <a:pt x="31819" y="25454"/>
                    <a:pt x="32303" y="25454"/>
                  </a:cubicBezTo>
                  <a:close/>
                  <a:moveTo>
                    <a:pt x="38272" y="31606"/>
                  </a:moveTo>
                  <a:cubicBezTo>
                    <a:pt x="38598" y="31769"/>
                    <a:pt x="38788" y="32067"/>
                    <a:pt x="39005" y="32338"/>
                  </a:cubicBezTo>
                  <a:cubicBezTo>
                    <a:pt x="38625" y="32799"/>
                    <a:pt x="36401" y="34671"/>
                    <a:pt x="35858" y="34996"/>
                  </a:cubicBezTo>
                  <a:cubicBezTo>
                    <a:pt x="35641" y="34752"/>
                    <a:pt x="35397" y="34508"/>
                    <a:pt x="35207" y="34291"/>
                  </a:cubicBezTo>
                  <a:cubicBezTo>
                    <a:pt x="35235" y="34210"/>
                    <a:pt x="35235" y="34155"/>
                    <a:pt x="35262" y="34128"/>
                  </a:cubicBezTo>
                  <a:cubicBezTo>
                    <a:pt x="36265" y="33315"/>
                    <a:pt x="37269" y="32474"/>
                    <a:pt x="38272" y="31606"/>
                  </a:cubicBezTo>
                  <a:close/>
                  <a:moveTo>
                    <a:pt x="35614" y="29463"/>
                  </a:moveTo>
                  <a:cubicBezTo>
                    <a:pt x="36238" y="29653"/>
                    <a:pt x="36970" y="30195"/>
                    <a:pt x="37621" y="30955"/>
                  </a:cubicBezTo>
                  <a:cubicBezTo>
                    <a:pt x="37540" y="31063"/>
                    <a:pt x="37432" y="31199"/>
                    <a:pt x="37323" y="31307"/>
                  </a:cubicBezTo>
                  <a:cubicBezTo>
                    <a:pt x="35777" y="32609"/>
                    <a:pt x="34204" y="33911"/>
                    <a:pt x="32631" y="35240"/>
                  </a:cubicBezTo>
                  <a:cubicBezTo>
                    <a:pt x="32251" y="35566"/>
                    <a:pt x="31844" y="35891"/>
                    <a:pt x="31356" y="36271"/>
                  </a:cubicBezTo>
                  <a:cubicBezTo>
                    <a:pt x="30840" y="35512"/>
                    <a:pt x="30434" y="34806"/>
                    <a:pt x="30135" y="33993"/>
                  </a:cubicBezTo>
                  <a:cubicBezTo>
                    <a:pt x="32061" y="32582"/>
                    <a:pt x="33933" y="31145"/>
                    <a:pt x="35614" y="29463"/>
                  </a:cubicBezTo>
                  <a:close/>
                  <a:moveTo>
                    <a:pt x="34529" y="34834"/>
                  </a:moveTo>
                  <a:cubicBezTo>
                    <a:pt x="34746" y="35105"/>
                    <a:pt x="34936" y="35322"/>
                    <a:pt x="35126" y="35566"/>
                  </a:cubicBezTo>
                  <a:cubicBezTo>
                    <a:pt x="34746" y="36081"/>
                    <a:pt x="33200" y="37275"/>
                    <a:pt x="32441" y="37654"/>
                  </a:cubicBezTo>
                  <a:cubicBezTo>
                    <a:pt x="32278" y="37465"/>
                    <a:pt x="32088" y="37248"/>
                    <a:pt x="31925" y="37031"/>
                  </a:cubicBezTo>
                  <a:cubicBezTo>
                    <a:pt x="32251" y="36651"/>
                    <a:pt x="33851" y="35268"/>
                    <a:pt x="34529" y="34834"/>
                  </a:cubicBezTo>
                  <a:close/>
                  <a:moveTo>
                    <a:pt x="1740" y="9986"/>
                  </a:moveTo>
                  <a:cubicBezTo>
                    <a:pt x="1817" y="9986"/>
                    <a:pt x="1897" y="9996"/>
                    <a:pt x="1981" y="10015"/>
                  </a:cubicBezTo>
                  <a:cubicBezTo>
                    <a:pt x="2279" y="10097"/>
                    <a:pt x="2577" y="10205"/>
                    <a:pt x="2822" y="10368"/>
                  </a:cubicBezTo>
                  <a:cubicBezTo>
                    <a:pt x="3310" y="10666"/>
                    <a:pt x="3771" y="10992"/>
                    <a:pt x="4232" y="11317"/>
                  </a:cubicBezTo>
                  <a:cubicBezTo>
                    <a:pt x="4910" y="11805"/>
                    <a:pt x="5534" y="12294"/>
                    <a:pt x="6212" y="12728"/>
                  </a:cubicBezTo>
                  <a:cubicBezTo>
                    <a:pt x="6809" y="13135"/>
                    <a:pt x="7460" y="13406"/>
                    <a:pt x="8138" y="13623"/>
                  </a:cubicBezTo>
                  <a:cubicBezTo>
                    <a:pt x="8794" y="13841"/>
                    <a:pt x="9450" y="13961"/>
                    <a:pt x="10106" y="13961"/>
                  </a:cubicBezTo>
                  <a:cubicBezTo>
                    <a:pt x="10589" y="13961"/>
                    <a:pt x="11072" y="13896"/>
                    <a:pt x="11555" y="13758"/>
                  </a:cubicBezTo>
                  <a:cubicBezTo>
                    <a:pt x="12423" y="13514"/>
                    <a:pt x="13291" y="13270"/>
                    <a:pt x="14159" y="13053"/>
                  </a:cubicBezTo>
                  <a:cubicBezTo>
                    <a:pt x="15842" y="12633"/>
                    <a:pt x="17524" y="12353"/>
                    <a:pt x="19242" y="12353"/>
                  </a:cubicBezTo>
                  <a:cubicBezTo>
                    <a:pt x="19518" y="12353"/>
                    <a:pt x="19794" y="12360"/>
                    <a:pt x="20072" y="12375"/>
                  </a:cubicBezTo>
                  <a:cubicBezTo>
                    <a:pt x="21645" y="12484"/>
                    <a:pt x="23083" y="12918"/>
                    <a:pt x="24466" y="13650"/>
                  </a:cubicBezTo>
                  <a:cubicBezTo>
                    <a:pt x="26121" y="14518"/>
                    <a:pt x="27369" y="15766"/>
                    <a:pt x="28182" y="17447"/>
                  </a:cubicBezTo>
                  <a:cubicBezTo>
                    <a:pt x="28643" y="18397"/>
                    <a:pt x="29105" y="19373"/>
                    <a:pt x="29457" y="20377"/>
                  </a:cubicBezTo>
                  <a:cubicBezTo>
                    <a:pt x="29647" y="20865"/>
                    <a:pt x="29728" y="21434"/>
                    <a:pt x="29783" y="21977"/>
                  </a:cubicBezTo>
                  <a:cubicBezTo>
                    <a:pt x="29837" y="22574"/>
                    <a:pt x="29837" y="23143"/>
                    <a:pt x="29864" y="23740"/>
                  </a:cubicBezTo>
                  <a:cubicBezTo>
                    <a:pt x="29837" y="25720"/>
                    <a:pt x="29539" y="27673"/>
                    <a:pt x="28996" y="29572"/>
                  </a:cubicBezTo>
                  <a:cubicBezTo>
                    <a:pt x="28860" y="30087"/>
                    <a:pt x="28752" y="30602"/>
                    <a:pt x="28643" y="31118"/>
                  </a:cubicBezTo>
                  <a:cubicBezTo>
                    <a:pt x="28481" y="31986"/>
                    <a:pt x="28643" y="32854"/>
                    <a:pt x="28996" y="33667"/>
                  </a:cubicBezTo>
                  <a:cubicBezTo>
                    <a:pt x="29674" y="35349"/>
                    <a:pt x="30569" y="36922"/>
                    <a:pt x="31817" y="38251"/>
                  </a:cubicBezTo>
                  <a:cubicBezTo>
                    <a:pt x="32088" y="38550"/>
                    <a:pt x="32387" y="38821"/>
                    <a:pt x="32685" y="39092"/>
                  </a:cubicBezTo>
                  <a:cubicBezTo>
                    <a:pt x="33038" y="39472"/>
                    <a:pt x="33390" y="39879"/>
                    <a:pt x="33526" y="40394"/>
                  </a:cubicBezTo>
                  <a:cubicBezTo>
                    <a:pt x="33634" y="40719"/>
                    <a:pt x="33499" y="40964"/>
                    <a:pt x="33146" y="40991"/>
                  </a:cubicBezTo>
                  <a:cubicBezTo>
                    <a:pt x="33065" y="40997"/>
                    <a:pt x="32982" y="41001"/>
                    <a:pt x="32898" y="41001"/>
                  </a:cubicBezTo>
                  <a:cubicBezTo>
                    <a:pt x="32648" y="41001"/>
                    <a:pt x="32393" y="40970"/>
                    <a:pt x="32170" y="40909"/>
                  </a:cubicBezTo>
                  <a:cubicBezTo>
                    <a:pt x="31627" y="40774"/>
                    <a:pt x="31166" y="40475"/>
                    <a:pt x="30759" y="40096"/>
                  </a:cubicBezTo>
                  <a:cubicBezTo>
                    <a:pt x="30244" y="39607"/>
                    <a:pt x="29728" y="39119"/>
                    <a:pt x="29267" y="38577"/>
                  </a:cubicBezTo>
                  <a:cubicBezTo>
                    <a:pt x="28454" y="37600"/>
                    <a:pt x="27803" y="36488"/>
                    <a:pt x="27233" y="35349"/>
                  </a:cubicBezTo>
                  <a:cubicBezTo>
                    <a:pt x="26636" y="34155"/>
                    <a:pt x="26474" y="32908"/>
                    <a:pt x="26636" y="31606"/>
                  </a:cubicBezTo>
                  <a:cubicBezTo>
                    <a:pt x="26799" y="30440"/>
                    <a:pt x="27070" y="29273"/>
                    <a:pt x="27369" y="28134"/>
                  </a:cubicBezTo>
                  <a:cubicBezTo>
                    <a:pt x="27748" y="26724"/>
                    <a:pt x="27992" y="25259"/>
                    <a:pt x="27992" y="23794"/>
                  </a:cubicBezTo>
                  <a:cubicBezTo>
                    <a:pt x="27992" y="20838"/>
                    <a:pt x="26799" y="18478"/>
                    <a:pt x="24412" y="16715"/>
                  </a:cubicBezTo>
                  <a:cubicBezTo>
                    <a:pt x="23110" y="15766"/>
                    <a:pt x="21700" y="14979"/>
                    <a:pt x="20072" y="14708"/>
                  </a:cubicBezTo>
                  <a:cubicBezTo>
                    <a:pt x="19222" y="14563"/>
                    <a:pt x="18373" y="14503"/>
                    <a:pt x="17523" y="14503"/>
                  </a:cubicBezTo>
                  <a:cubicBezTo>
                    <a:pt x="17098" y="14503"/>
                    <a:pt x="16673" y="14518"/>
                    <a:pt x="16248" y="14545"/>
                  </a:cubicBezTo>
                  <a:cubicBezTo>
                    <a:pt x="14783" y="14653"/>
                    <a:pt x="13400" y="15033"/>
                    <a:pt x="12017" y="15440"/>
                  </a:cubicBezTo>
                  <a:cubicBezTo>
                    <a:pt x="11393" y="15603"/>
                    <a:pt x="10796" y="15793"/>
                    <a:pt x="10172" y="15928"/>
                  </a:cubicBezTo>
                  <a:cubicBezTo>
                    <a:pt x="9654" y="16042"/>
                    <a:pt x="9148" y="16097"/>
                    <a:pt x="8656" y="16097"/>
                  </a:cubicBezTo>
                  <a:cubicBezTo>
                    <a:pt x="7038" y="16097"/>
                    <a:pt x="5563" y="15504"/>
                    <a:pt x="4232" y="14464"/>
                  </a:cubicBezTo>
                  <a:cubicBezTo>
                    <a:pt x="3147" y="13650"/>
                    <a:pt x="2225" y="12646"/>
                    <a:pt x="1357" y="11616"/>
                  </a:cubicBezTo>
                  <a:cubicBezTo>
                    <a:pt x="1275" y="11507"/>
                    <a:pt x="1167" y="11399"/>
                    <a:pt x="1113" y="11263"/>
                  </a:cubicBezTo>
                  <a:cubicBezTo>
                    <a:pt x="923" y="10965"/>
                    <a:pt x="896" y="10639"/>
                    <a:pt x="1113" y="10341"/>
                  </a:cubicBezTo>
                  <a:cubicBezTo>
                    <a:pt x="1278" y="10092"/>
                    <a:pt x="1492" y="9986"/>
                    <a:pt x="1740" y="9986"/>
                  </a:cubicBezTo>
                  <a:close/>
                  <a:moveTo>
                    <a:pt x="8962" y="0"/>
                  </a:moveTo>
                  <a:cubicBezTo>
                    <a:pt x="8093" y="0"/>
                    <a:pt x="7485" y="793"/>
                    <a:pt x="7704" y="1715"/>
                  </a:cubicBezTo>
                  <a:cubicBezTo>
                    <a:pt x="7785" y="2041"/>
                    <a:pt x="7948" y="2312"/>
                    <a:pt x="8192" y="2556"/>
                  </a:cubicBezTo>
                  <a:cubicBezTo>
                    <a:pt x="8463" y="2800"/>
                    <a:pt x="8735" y="3044"/>
                    <a:pt x="8979" y="3289"/>
                  </a:cubicBezTo>
                  <a:cubicBezTo>
                    <a:pt x="9467" y="3777"/>
                    <a:pt x="9955" y="4265"/>
                    <a:pt x="10416" y="4753"/>
                  </a:cubicBezTo>
                  <a:cubicBezTo>
                    <a:pt x="10552" y="4889"/>
                    <a:pt x="10633" y="5079"/>
                    <a:pt x="10769" y="5269"/>
                  </a:cubicBezTo>
                  <a:cubicBezTo>
                    <a:pt x="8924" y="7140"/>
                    <a:pt x="7107" y="8985"/>
                    <a:pt x="5236" y="10883"/>
                  </a:cubicBezTo>
                  <a:cubicBezTo>
                    <a:pt x="5073" y="10748"/>
                    <a:pt x="4883" y="10612"/>
                    <a:pt x="4693" y="10504"/>
                  </a:cubicBezTo>
                  <a:cubicBezTo>
                    <a:pt x="4232" y="10205"/>
                    <a:pt x="3798" y="9880"/>
                    <a:pt x="3337" y="9608"/>
                  </a:cubicBezTo>
                  <a:cubicBezTo>
                    <a:pt x="2984" y="9419"/>
                    <a:pt x="2605" y="9283"/>
                    <a:pt x="2198" y="9147"/>
                  </a:cubicBezTo>
                  <a:cubicBezTo>
                    <a:pt x="2066" y="9106"/>
                    <a:pt x="1932" y="9088"/>
                    <a:pt x="1798" y="9088"/>
                  </a:cubicBezTo>
                  <a:cubicBezTo>
                    <a:pt x="1489" y="9088"/>
                    <a:pt x="1179" y="9186"/>
                    <a:pt x="896" y="9337"/>
                  </a:cubicBezTo>
                  <a:cubicBezTo>
                    <a:pt x="272" y="9663"/>
                    <a:pt x="1" y="10232"/>
                    <a:pt x="82" y="10910"/>
                  </a:cubicBezTo>
                  <a:cubicBezTo>
                    <a:pt x="163" y="11371"/>
                    <a:pt x="326" y="11778"/>
                    <a:pt x="652" y="12131"/>
                  </a:cubicBezTo>
                  <a:cubicBezTo>
                    <a:pt x="1275" y="12809"/>
                    <a:pt x="1872" y="13514"/>
                    <a:pt x="2523" y="14165"/>
                  </a:cubicBezTo>
                  <a:cubicBezTo>
                    <a:pt x="3174" y="14843"/>
                    <a:pt x="3934" y="15386"/>
                    <a:pt x="4747" y="15793"/>
                  </a:cubicBezTo>
                  <a:cubicBezTo>
                    <a:pt x="6037" y="16470"/>
                    <a:pt x="7379" y="16901"/>
                    <a:pt x="8788" y="16901"/>
                  </a:cubicBezTo>
                  <a:cubicBezTo>
                    <a:pt x="9128" y="16901"/>
                    <a:pt x="9472" y="16876"/>
                    <a:pt x="9819" y="16823"/>
                  </a:cubicBezTo>
                  <a:cubicBezTo>
                    <a:pt x="10443" y="16715"/>
                    <a:pt x="11040" y="16552"/>
                    <a:pt x="11637" y="16417"/>
                  </a:cubicBezTo>
                  <a:cubicBezTo>
                    <a:pt x="11827" y="16389"/>
                    <a:pt x="12017" y="16335"/>
                    <a:pt x="12288" y="16281"/>
                  </a:cubicBezTo>
                  <a:cubicBezTo>
                    <a:pt x="12288" y="16552"/>
                    <a:pt x="12288" y="16715"/>
                    <a:pt x="12288" y="16905"/>
                  </a:cubicBezTo>
                  <a:cubicBezTo>
                    <a:pt x="12234" y="17881"/>
                    <a:pt x="12369" y="18858"/>
                    <a:pt x="12586" y="19807"/>
                  </a:cubicBezTo>
                  <a:cubicBezTo>
                    <a:pt x="12993" y="21462"/>
                    <a:pt x="13644" y="23008"/>
                    <a:pt x="14675" y="24364"/>
                  </a:cubicBezTo>
                  <a:cubicBezTo>
                    <a:pt x="16031" y="26127"/>
                    <a:pt x="17821" y="27293"/>
                    <a:pt x="19882" y="28053"/>
                  </a:cubicBezTo>
                  <a:cubicBezTo>
                    <a:pt x="21592" y="28674"/>
                    <a:pt x="23350" y="28950"/>
                    <a:pt x="25159" y="28950"/>
                  </a:cubicBezTo>
                  <a:cubicBezTo>
                    <a:pt x="25244" y="28950"/>
                    <a:pt x="25330" y="28949"/>
                    <a:pt x="25416" y="28948"/>
                  </a:cubicBezTo>
                  <a:cubicBezTo>
                    <a:pt x="25555" y="28948"/>
                    <a:pt x="25695" y="28912"/>
                    <a:pt x="25839" y="28912"/>
                  </a:cubicBezTo>
                  <a:cubicBezTo>
                    <a:pt x="25948" y="28912"/>
                    <a:pt x="26059" y="28932"/>
                    <a:pt x="26175" y="29002"/>
                  </a:cubicBezTo>
                  <a:cubicBezTo>
                    <a:pt x="26148" y="29219"/>
                    <a:pt x="26094" y="29409"/>
                    <a:pt x="26067" y="29572"/>
                  </a:cubicBezTo>
                  <a:cubicBezTo>
                    <a:pt x="25958" y="30223"/>
                    <a:pt x="25823" y="30846"/>
                    <a:pt x="25768" y="31470"/>
                  </a:cubicBezTo>
                  <a:cubicBezTo>
                    <a:pt x="25714" y="32121"/>
                    <a:pt x="25714" y="32799"/>
                    <a:pt x="25741" y="33450"/>
                  </a:cubicBezTo>
                  <a:cubicBezTo>
                    <a:pt x="25741" y="34128"/>
                    <a:pt x="26067" y="34698"/>
                    <a:pt x="26311" y="35295"/>
                  </a:cubicBezTo>
                  <a:cubicBezTo>
                    <a:pt x="27206" y="37410"/>
                    <a:pt x="28454" y="39282"/>
                    <a:pt x="30244" y="40801"/>
                  </a:cubicBezTo>
                  <a:cubicBezTo>
                    <a:pt x="30732" y="41235"/>
                    <a:pt x="31302" y="41587"/>
                    <a:pt x="31953" y="41750"/>
                  </a:cubicBezTo>
                  <a:cubicBezTo>
                    <a:pt x="32332" y="41832"/>
                    <a:pt x="32766" y="41886"/>
                    <a:pt x="33146" y="41886"/>
                  </a:cubicBezTo>
                  <a:cubicBezTo>
                    <a:pt x="33987" y="41832"/>
                    <a:pt x="34475" y="41235"/>
                    <a:pt x="34421" y="40394"/>
                  </a:cubicBezTo>
                  <a:cubicBezTo>
                    <a:pt x="34394" y="39770"/>
                    <a:pt x="34068" y="39282"/>
                    <a:pt x="33661" y="38821"/>
                  </a:cubicBezTo>
                  <a:cubicBezTo>
                    <a:pt x="33526" y="38685"/>
                    <a:pt x="33390" y="38550"/>
                    <a:pt x="33227" y="38387"/>
                  </a:cubicBezTo>
                  <a:cubicBezTo>
                    <a:pt x="34339" y="37465"/>
                    <a:pt x="35424" y="36624"/>
                    <a:pt x="36455" y="35729"/>
                  </a:cubicBezTo>
                  <a:cubicBezTo>
                    <a:pt x="37513" y="34861"/>
                    <a:pt x="38544" y="33966"/>
                    <a:pt x="39574" y="33098"/>
                  </a:cubicBezTo>
                  <a:cubicBezTo>
                    <a:pt x="40063" y="33532"/>
                    <a:pt x="40469" y="33938"/>
                    <a:pt x="40931" y="34318"/>
                  </a:cubicBezTo>
                  <a:cubicBezTo>
                    <a:pt x="41243" y="34552"/>
                    <a:pt x="41580" y="34668"/>
                    <a:pt x="41915" y="34668"/>
                  </a:cubicBezTo>
                  <a:cubicBezTo>
                    <a:pt x="42279" y="34668"/>
                    <a:pt x="42640" y="34532"/>
                    <a:pt x="42965" y="34264"/>
                  </a:cubicBezTo>
                  <a:cubicBezTo>
                    <a:pt x="43562" y="33749"/>
                    <a:pt x="43806" y="33071"/>
                    <a:pt x="43724" y="32284"/>
                  </a:cubicBezTo>
                  <a:cubicBezTo>
                    <a:pt x="43643" y="31524"/>
                    <a:pt x="43236" y="30901"/>
                    <a:pt x="42748" y="30331"/>
                  </a:cubicBezTo>
                  <a:cubicBezTo>
                    <a:pt x="42422" y="29951"/>
                    <a:pt x="42070" y="29544"/>
                    <a:pt x="41744" y="29138"/>
                  </a:cubicBezTo>
                  <a:cubicBezTo>
                    <a:pt x="40334" y="27402"/>
                    <a:pt x="38544" y="26127"/>
                    <a:pt x="36455" y="25286"/>
                  </a:cubicBezTo>
                  <a:cubicBezTo>
                    <a:pt x="35150" y="24759"/>
                    <a:pt x="33806" y="24561"/>
                    <a:pt x="32424" y="24561"/>
                  </a:cubicBezTo>
                  <a:cubicBezTo>
                    <a:pt x="32169" y="24561"/>
                    <a:pt x="31912" y="24568"/>
                    <a:pt x="31654" y="24581"/>
                  </a:cubicBezTo>
                  <a:lnTo>
                    <a:pt x="30840" y="24581"/>
                  </a:lnTo>
                  <a:cubicBezTo>
                    <a:pt x="30813" y="24310"/>
                    <a:pt x="30813" y="24065"/>
                    <a:pt x="30813" y="23848"/>
                  </a:cubicBezTo>
                  <a:cubicBezTo>
                    <a:pt x="30759" y="23035"/>
                    <a:pt x="30759" y="22194"/>
                    <a:pt x="30623" y="21380"/>
                  </a:cubicBezTo>
                  <a:cubicBezTo>
                    <a:pt x="30217" y="19265"/>
                    <a:pt x="29322" y="17366"/>
                    <a:pt x="28128" y="15603"/>
                  </a:cubicBezTo>
                  <a:cubicBezTo>
                    <a:pt x="27504" y="14681"/>
                    <a:pt x="26718" y="13948"/>
                    <a:pt x="25795" y="13324"/>
                  </a:cubicBezTo>
                  <a:cubicBezTo>
                    <a:pt x="24738" y="12619"/>
                    <a:pt x="23571" y="12131"/>
                    <a:pt x="22378" y="11805"/>
                  </a:cubicBezTo>
                  <a:cubicBezTo>
                    <a:pt x="21808" y="11643"/>
                    <a:pt x="21212" y="11588"/>
                    <a:pt x="20615" y="11507"/>
                  </a:cubicBezTo>
                  <a:cubicBezTo>
                    <a:pt x="20117" y="11445"/>
                    <a:pt x="19620" y="11418"/>
                    <a:pt x="19124" y="11418"/>
                  </a:cubicBezTo>
                  <a:cubicBezTo>
                    <a:pt x="18104" y="11418"/>
                    <a:pt x="17088" y="11533"/>
                    <a:pt x="16085" y="11697"/>
                  </a:cubicBezTo>
                  <a:cubicBezTo>
                    <a:pt x="15949" y="11724"/>
                    <a:pt x="15814" y="11724"/>
                    <a:pt x="15624" y="11751"/>
                  </a:cubicBezTo>
                  <a:cubicBezTo>
                    <a:pt x="15624" y="11453"/>
                    <a:pt x="15651" y="11236"/>
                    <a:pt x="15678" y="11019"/>
                  </a:cubicBezTo>
                  <a:cubicBezTo>
                    <a:pt x="15977" y="8551"/>
                    <a:pt x="15597" y="6218"/>
                    <a:pt x="14458" y="4048"/>
                  </a:cubicBezTo>
                  <a:cubicBezTo>
                    <a:pt x="14159" y="3506"/>
                    <a:pt x="13834" y="2963"/>
                    <a:pt x="13346" y="2583"/>
                  </a:cubicBezTo>
                  <a:cubicBezTo>
                    <a:pt x="12505" y="1851"/>
                    <a:pt x="11664" y="1119"/>
                    <a:pt x="10660" y="603"/>
                  </a:cubicBezTo>
                  <a:cubicBezTo>
                    <a:pt x="10226" y="359"/>
                    <a:pt x="9765" y="142"/>
                    <a:pt x="9277" y="34"/>
                  </a:cubicBezTo>
                  <a:cubicBezTo>
                    <a:pt x="9169" y="11"/>
                    <a:pt x="9064" y="0"/>
                    <a:pt x="8962" y="0"/>
                  </a:cubicBezTo>
                  <a:close/>
                </a:path>
              </a:pathLst>
            </a:custGeom>
            <a:solidFill>
              <a:srgbClr val="FECA2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5" name="Google Shape;425;p44"/>
            <p:cNvSpPr/>
            <p:nvPr/>
          </p:nvSpPr>
          <p:spPr>
            <a:xfrm>
              <a:off x="5047850" y="2794975"/>
              <a:ext cx="1095150" cy="1046675"/>
            </a:xfrm>
            <a:custGeom>
              <a:avLst/>
              <a:gdLst/>
              <a:ahLst/>
              <a:cxnLst/>
              <a:rect l="l" t="t" r="r" b="b"/>
              <a:pathLst>
                <a:path w="43806" h="41867" extrusionOk="0">
                  <a:moveTo>
                    <a:pt x="11284" y="5974"/>
                  </a:moveTo>
                  <a:cubicBezTo>
                    <a:pt x="11501" y="6490"/>
                    <a:pt x="11691" y="6869"/>
                    <a:pt x="11854" y="7249"/>
                  </a:cubicBezTo>
                  <a:cubicBezTo>
                    <a:pt x="11935" y="7493"/>
                    <a:pt x="11935" y="7737"/>
                    <a:pt x="11746" y="7927"/>
                  </a:cubicBezTo>
                  <a:cubicBezTo>
                    <a:pt x="11176" y="8470"/>
                    <a:pt x="10606" y="9039"/>
                    <a:pt x="10010" y="9609"/>
                  </a:cubicBezTo>
                  <a:cubicBezTo>
                    <a:pt x="9603" y="9283"/>
                    <a:pt x="9196" y="8958"/>
                    <a:pt x="8762" y="8605"/>
                  </a:cubicBezTo>
                  <a:cubicBezTo>
                    <a:pt x="9603" y="7737"/>
                    <a:pt x="10389" y="6924"/>
                    <a:pt x="11284" y="5974"/>
                  </a:cubicBezTo>
                  <a:close/>
                  <a:moveTo>
                    <a:pt x="8138" y="9202"/>
                  </a:moveTo>
                  <a:cubicBezTo>
                    <a:pt x="8572" y="9609"/>
                    <a:pt x="8925" y="9934"/>
                    <a:pt x="9359" y="10341"/>
                  </a:cubicBezTo>
                  <a:cubicBezTo>
                    <a:pt x="8708" y="10965"/>
                    <a:pt x="8111" y="11589"/>
                    <a:pt x="7460" y="12240"/>
                  </a:cubicBezTo>
                  <a:cubicBezTo>
                    <a:pt x="6782" y="11996"/>
                    <a:pt x="6511" y="11806"/>
                    <a:pt x="6077" y="11399"/>
                  </a:cubicBezTo>
                  <a:cubicBezTo>
                    <a:pt x="6728" y="10639"/>
                    <a:pt x="7460" y="9989"/>
                    <a:pt x="8138" y="9202"/>
                  </a:cubicBezTo>
                  <a:close/>
                  <a:moveTo>
                    <a:pt x="8971" y="877"/>
                  </a:moveTo>
                  <a:cubicBezTo>
                    <a:pt x="9027" y="877"/>
                    <a:pt x="9084" y="886"/>
                    <a:pt x="9142" y="902"/>
                  </a:cubicBezTo>
                  <a:cubicBezTo>
                    <a:pt x="9332" y="956"/>
                    <a:pt x="9494" y="1011"/>
                    <a:pt x="9684" y="1092"/>
                  </a:cubicBezTo>
                  <a:cubicBezTo>
                    <a:pt x="10688" y="1607"/>
                    <a:pt x="11637" y="2231"/>
                    <a:pt x="12505" y="2963"/>
                  </a:cubicBezTo>
                  <a:cubicBezTo>
                    <a:pt x="12993" y="3370"/>
                    <a:pt x="13346" y="3886"/>
                    <a:pt x="13644" y="4428"/>
                  </a:cubicBezTo>
                  <a:cubicBezTo>
                    <a:pt x="14241" y="5513"/>
                    <a:pt x="14594" y="6679"/>
                    <a:pt x="14729" y="7927"/>
                  </a:cubicBezTo>
                  <a:cubicBezTo>
                    <a:pt x="14865" y="9066"/>
                    <a:pt x="14919" y="10206"/>
                    <a:pt x="14729" y="11318"/>
                  </a:cubicBezTo>
                  <a:cubicBezTo>
                    <a:pt x="14675" y="11562"/>
                    <a:pt x="14621" y="11779"/>
                    <a:pt x="14566" y="11996"/>
                  </a:cubicBezTo>
                  <a:cubicBezTo>
                    <a:pt x="14051" y="12131"/>
                    <a:pt x="13617" y="12348"/>
                    <a:pt x="13048" y="12403"/>
                  </a:cubicBezTo>
                  <a:cubicBezTo>
                    <a:pt x="13075" y="12050"/>
                    <a:pt x="13102" y="11752"/>
                    <a:pt x="13129" y="11453"/>
                  </a:cubicBezTo>
                  <a:cubicBezTo>
                    <a:pt x="13265" y="10287"/>
                    <a:pt x="13237" y="9121"/>
                    <a:pt x="13020" y="7981"/>
                  </a:cubicBezTo>
                  <a:cubicBezTo>
                    <a:pt x="12722" y="6598"/>
                    <a:pt x="12098" y="5405"/>
                    <a:pt x="11203" y="4320"/>
                  </a:cubicBezTo>
                  <a:cubicBezTo>
                    <a:pt x="10715" y="3777"/>
                    <a:pt x="10172" y="3262"/>
                    <a:pt x="9657" y="2774"/>
                  </a:cubicBezTo>
                  <a:cubicBezTo>
                    <a:pt x="9413" y="2529"/>
                    <a:pt x="9142" y="2340"/>
                    <a:pt x="8925" y="2096"/>
                  </a:cubicBezTo>
                  <a:cubicBezTo>
                    <a:pt x="8789" y="1960"/>
                    <a:pt x="8653" y="1797"/>
                    <a:pt x="8572" y="1634"/>
                  </a:cubicBezTo>
                  <a:cubicBezTo>
                    <a:pt x="8464" y="1445"/>
                    <a:pt x="8464" y="1228"/>
                    <a:pt x="8626" y="1038"/>
                  </a:cubicBezTo>
                  <a:cubicBezTo>
                    <a:pt x="8721" y="924"/>
                    <a:pt x="8842" y="877"/>
                    <a:pt x="8971" y="877"/>
                  </a:cubicBezTo>
                  <a:close/>
                  <a:moveTo>
                    <a:pt x="12125" y="8551"/>
                  </a:moveTo>
                  <a:cubicBezTo>
                    <a:pt x="12478" y="10016"/>
                    <a:pt x="12207" y="11345"/>
                    <a:pt x="12125" y="12728"/>
                  </a:cubicBezTo>
                  <a:cubicBezTo>
                    <a:pt x="11501" y="12904"/>
                    <a:pt x="10884" y="13013"/>
                    <a:pt x="10261" y="13013"/>
                  </a:cubicBezTo>
                  <a:cubicBezTo>
                    <a:pt x="9637" y="13013"/>
                    <a:pt x="9006" y="12904"/>
                    <a:pt x="8355" y="12647"/>
                  </a:cubicBezTo>
                  <a:cubicBezTo>
                    <a:pt x="9630" y="11290"/>
                    <a:pt x="10959" y="10097"/>
                    <a:pt x="12125" y="8551"/>
                  </a:cubicBezTo>
                  <a:close/>
                  <a:moveTo>
                    <a:pt x="20615" y="15712"/>
                  </a:moveTo>
                  <a:cubicBezTo>
                    <a:pt x="21130" y="15766"/>
                    <a:pt x="21592" y="16037"/>
                    <a:pt x="22161" y="16335"/>
                  </a:cubicBezTo>
                  <a:cubicBezTo>
                    <a:pt x="21347" y="17095"/>
                    <a:pt x="20615" y="17800"/>
                    <a:pt x="19856" y="18505"/>
                  </a:cubicBezTo>
                  <a:cubicBezTo>
                    <a:pt x="19449" y="18316"/>
                    <a:pt x="19178" y="18017"/>
                    <a:pt x="18852" y="17773"/>
                  </a:cubicBezTo>
                  <a:cubicBezTo>
                    <a:pt x="19123" y="17176"/>
                    <a:pt x="19639" y="16580"/>
                    <a:pt x="20615" y="15712"/>
                  </a:cubicBezTo>
                  <a:close/>
                  <a:moveTo>
                    <a:pt x="18187" y="15365"/>
                  </a:moveTo>
                  <a:cubicBezTo>
                    <a:pt x="18825" y="15365"/>
                    <a:pt x="18979" y="15421"/>
                    <a:pt x="19340" y="15576"/>
                  </a:cubicBezTo>
                  <a:cubicBezTo>
                    <a:pt x="18337" y="16824"/>
                    <a:pt x="17252" y="17963"/>
                    <a:pt x="16004" y="19129"/>
                  </a:cubicBezTo>
                  <a:cubicBezTo>
                    <a:pt x="15597" y="17909"/>
                    <a:pt x="15353" y="16769"/>
                    <a:pt x="15380" y="15603"/>
                  </a:cubicBezTo>
                  <a:cubicBezTo>
                    <a:pt x="15624" y="15434"/>
                    <a:pt x="15881" y="15408"/>
                    <a:pt x="16134" y="15408"/>
                  </a:cubicBezTo>
                  <a:cubicBezTo>
                    <a:pt x="16246" y="15408"/>
                    <a:pt x="16357" y="15413"/>
                    <a:pt x="16465" y="15413"/>
                  </a:cubicBezTo>
                  <a:cubicBezTo>
                    <a:pt x="17289" y="15384"/>
                    <a:pt x="17819" y="15365"/>
                    <a:pt x="18187" y="15365"/>
                  </a:cubicBezTo>
                  <a:close/>
                  <a:moveTo>
                    <a:pt x="18201" y="18370"/>
                  </a:moveTo>
                  <a:cubicBezTo>
                    <a:pt x="18499" y="18614"/>
                    <a:pt x="18825" y="18858"/>
                    <a:pt x="19178" y="19156"/>
                  </a:cubicBezTo>
                  <a:cubicBezTo>
                    <a:pt x="18418" y="19834"/>
                    <a:pt x="17686" y="20513"/>
                    <a:pt x="16953" y="21191"/>
                  </a:cubicBezTo>
                  <a:cubicBezTo>
                    <a:pt x="16655" y="20892"/>
                    <a:pt x="16519" y="20540"/>
                    <a:pt x="16357" y="20160"/>
                  </a:cubicBezTo>
                  <a:cubicBezTo>
                    <a:pt x="16926" y="19536"/>
                    <a:pt x="17496" y="18912"/>
                    <a:pt x="18201" y="18370"/>
                  </a:cubicBezTo>
                  <a:close/>
                  <a:moveTo>
                    <a:pt x="25741" y="19319"/>
                  </a:moveTo>
                  <a:cubicBezTo>
                    <a:pt x="25904" y="19590"/>
                    <a:pt x="26040" y="19780"/>
                    <a:pt x="26148" y="19997"/>
                  </a:cubicBezTo>
                  <a:cubicBezTo>
                    <a:pt x="25633" y="20865"/>
                    <a:pt x="24874" y="21489"/>
                    <a:pt x="24250" y="22248"/>
                  </a:cubicBezTo>
                  <a:cubicBezTo>
                    <a:pt x="23897" y="22004"/>
                    <a:pt x="23626" y="21815"/>
                    <a:pt x="23273" y="21570"/>
                  </a:cubicBezTo>
                  <a:cubicBezTo>
                    <a:pt x="24114" y="20811"/>
                    <a:pt x="24901" y="20106"/>
                    <a:pt x="25741" y="19319"/>
                  </a:cubicBezTo>
                  <a:close/>
                  <a:moveTo>
                    <a:pt x="22975" y="16824"/>
                  </a:moveTo>
                  <a:cubicBezTo>
                    <a:pt x="23816" y="17312"/>
                    <a:pt x="24548" y="17882"/>
                    <a:pt x="25226" y="18641"/>
                  </a:cubicBezTo>
                  <a:cubicBezTo>
                    <a:pt x="23246" y="20350"/>
                    <a:pt x="21293" y="22004"/>
                    <a:pt x="19340" y="23686"/>
                  </a:cubicBezTo>
                  <a:cubicBezTo>
                    <a:pt x="18581" y="23279"/>
                    <a:pt x="17957" y="22710"/>
                    <a:pt x="17523" y="22004"/>
                  </a:cubicBezTo>
                  <a:cubicBezTo>
                    <a:pt x="19313" y="20296"/>
                    <a:pt x="21130" y="18587"/>
                    <a:pt x="22975" y="16824"/>
                  </a:cubicBezTo>
                  <a:close/>
                  <a:moveTo>
                    <a:pt x="22676" y="22167"/>
                  </a:moveTo>
                  <a:cubicBezTo>
                    <a:pt x="22948" y="22384"/>
                    <a:pt x="23219" y="22628"/>
                    <a:pt x="23517" y="22899"/>
                  </a:cubicBezTo>
                  <a:cubicBezTo>
                    <a:pt x="22921" y="23496"/>
                    <a:pt x="22351" y="24093"/>
                    <a:pt x="21700" y="24744"/>
                  </a:cubicBezTo>
                  <a:cubicBezTo>
                    <a:pt x="21266" y="24744"/>
                    <a:pt x="20832" y="24473"/>
                    <a:pt x="20344" y="24256"/>
                  </a:cubicBezTo>
                  <a:cubicBezTo>
                    <a:pt x="20615" y="23795"/>
                    <a:pt x="21890" y="22655"/>
                    <a:pt x="22676" y="22167"/>
                  </a:cubicBezTo>
                  <a:close/>
                  <a:moveTo>
                    <a:pt x="26528" y="20919"/>
                  </a:moveTo>
                  <a:cubicBezTo>
                    <a:pt x="26989" y="21598"/>
                    <a:pt x="26962" y="22303"/>
                    <a:pt x="27071" y="23008"/>
                  </a:cubicBezTo>
                  <a:cubicBezTo>
                    <a:pt x="27152" y="23659"/>
                    <a:pt x="27179" y="24310"/>
                    <a:pt x="26989" y="24988"/>
                  </a:cubicBezTo>
                  <a:cubicBezTo>
                    <a:pt x="26185" y="25035"/>
                    <a:pt x="25391" y="25064"/>
                    <a:pt x="24578" y="25064"/>
                  </a:cubicBezTo>
                  <a:cubicBezTo>
                    <a:pt x="23993" y="25064"/>
                    <a:pt x="23398" y="25049"/>
                    <a:pt x="22785" y="25015"/>
                  </a:cubicBezTo>
                  <a:cubicBezTo>
                    <a:pt x="23002" y="24608"/>
                    <a:pt x="23327" y="24418"/>
                    <a:pt x="23572" y="24201"/>
                  </a:cubicBezTo>
                  <a:cubicBezTo>
                    <a:pt x="23843" y="23930"/>
                    <a:pt x="24141" y="23713"/>
                    <a:pt x="24412" y="23442"/>
                  </a:cubicBezTo>
                  <a:cubicBezTo>
                    <a:pt x="24684" y="23198"/>
                    <a:pt x="24928" y="22927"/>
                    <a:pt x="25145" y="22682"/>
                  </a:cubicBezTo>
                  <a:cubicBezTo>
                    <a:pt x="25416" y="22384"/>
                    <a:pt x="25633" y="22086"/>
                    <a:pt x="25877" y="21787"/>
                  </a:cubicBezTo>
                  <a:cubicBezTo>
                    <a:pt x="26094" y="21516"/>
                    <a:pt x="26284" y="21245"/>
                    <a:pt x="26528" y="20919"/>
                  </a:cubicBezTo>
                  <a:close/>
                  <a:moveTo>
                    <a:pt x="14431" y="15630"/>
                  </a:moveTo>
                  <a:cubicBezTo>
                    <a:pt x="14458" y="15929"/>
                    <a:pt x="14512" y="16119"/>
                    <a:pt x="14512" y="16335"/>
                  </a:cubicBezTo>
                  <a:cubicBezTo>
                    <a:pt x="14594" y="17637"/>
                    <a:pt x="14919" y="18912"/>
                    <a:pt x="15407" y="20133"/>
                  </a:cubicBezTo>
                  <a:cubicBezTo>
                    <a:pt x="16682" y="23388"/>
                    <a:pt x="19096" y="25286"/>
                    <a:pt x="22514" y="25856"/>
                  </a:cubicBezTo>
                  <a:cubicBezTo>
                    <a:pt x="23060" y="25947"/>
                    <a:pt x="23614" y="25962"/>
                    <a:pt x="24172" y="25962"/>
                  </a:cubicBezTo>
                  <a:cubicBezTo>
                    <a:pt x="24438" y="25962"/>
                    <a:pt x="24705" y="25958"/>
                    <a:pt x="24972" y="25958"/>
                  </a:cubicBezTo>
                  <a:cubicBezTo>
                    <a:pt x="25147" y="25958"/>
                    <a:pt x="25322" y="25960"/>
                    <a:pt x="25497" y="25964"/>
                  </a:cubicBezTo>
                  <a:cubicBezTo>
                    <a:pt x="25845" y="25964"/>
                    <a:pt x="26209" y="25930"/>
                    <a:pt x="26577" y="25930"/>
                  </a:cubicBezTo>
                  <a:cubicBezTo>
                    <a:pt x="26669" y="25930"/>
                    <a:pt x="26761" y="25932"/>
                    <a:pt x="26854" y="25937"/>
                  </a:cubicBezTo>
                  <a:cubicBezTo>
                    <a:pt x="26826" y="26670"/>
                    <a:pt x="26664" y="27321"/>
                    <a:pt x="26420" y="28026"/>
                  </a:cubicBezTo>
                  <a:cubicBezTo>
                    <a:pt x="26042" y="28050"/>
                    <a:pt x="25664" y="28064"/>
                    <a:pt x="25288" y="28064"/>
                  </a:cubicBezTo>
                  <a:cubicBezTo>
                    <a:pt x="24828" y="28064"/>
                    <a:pt x="24372" y="28044"/>
                    <a:pt x="23924" y="27999"/>
                  </a:cubicBezTo>
                  <a:cubicBezTo>
                    <a:pt x="22758" y="27890"/>
                    <a:pt x="21619" y="27673"/>
                    <a:pt x="20507" y="27294"/>
                  </a:cubicBezTo>
                  <a:cubicBezTo>
                    <a:pt x="19693" y="27022"/>
                    <a:pt x="18933" y="26670"/>
                    <a:pt x="18174" y="26236"/>
                  </a:cubicBezTo>
                  <a:cubicBezTo>
                    <a:pt x="16330" y="25151"/>
                    <a:pt x="14973" y="23605"/>
                    <a:pt x="14132" y="21625"/>
                  </a:cubicBezTo>
                  <a:cubicBezTo>
                    <a:pt x="13454" y="19970"/>
                    <a:pt x="13075" y="18288"/>
                    <a:pt x="13156" y="16498"/>
                  </a:cubicBezTo>
                  <a:cubicBezTo>
                    <a:pt x="13156" y="16390"/>
                    <a:pt x="13156" y="16308"/>
                    <a:pt x="13156" y="16200"/>
                  </a:cubicBezTo>
                  <a:cubicBezTo>
                    <a:pt x="13156" y="16173"/>
                    <a:pt x="13183" y="16119"/>
                    <a:pt x="13237" y="15956"/>
                  </a:cubicBezTo>
                  <a:cubicBezTo>
                    <a:pt x="13617" y="15847"/>
                    <a:pt x="13997" y="15766"/>
                    <a:pt x="14431" y="15630"/>
                  </a:cubicBezTo>
                  <a:close/>
                  <a:moveTo>
                    <a:pt x="31221" y="28460"/>
                  </a:moveTo>
                  <a:cubicBezTo>
                    <a:pt x="31546" y="28460"/>
                    <a:pt x="31871" y="28487"/>
                    <a:pt x="32197" y="28487"/>
                  </a:cubicBezTo>
                  <a:cubicBezTo>
                    <a:pt x="32197" y="28514"/>
                    <a:pt x="32197" y="28568"/>
                    <a:pt x="32197" y="28623"/>
                  </a:cubicBezTo>
                  <a:cubicBezTo>
                    <a:pt x="31438" y="29246"/>
                    <a:pt x="30678" y="29870"/>
                    <a:pt x="29919" y="30494"/>
                  </a:cubicBezTo>
                  <a:cubicBezTo>
                    <a:pt x="29891" y="30521"/>
                    <a:pt x="29837" y="30521"/>
                    <a:pt x="29783" y="30521"/>
                  </a:cubicBezTo>
                  <a:cubicBezTo>
                    <a:pt x="29756" y="30494"/>
                    <a:pt x="29729" y="30440"/>
                    <a:pt x="29729" y="30413"/>
                  </a:cubicBezTo>
                  <a:cubicBezTo>
                    <a:pt x="29891" y="29789"/>
                    <a:pt x="30054" y="29192"/>
                    <a:pt x="30217" y="28568"/>
                  </a:cubicBezTo>
                  <a:cubicBezTo>
                    <a:pt x="30399" y="28477"/>
                    <a:pt x="30589" y="28463"/>
                    <a:pt x="30779" y="28463"/>
                  </a:cubicBezTo>
                  <a:cubicBezTo>
                    <a:pt x="30869" y="28463"/>
                    <a:pt x="30959" y="28466"/>
                    <a:pt x="31048" y="28466"/>
                  </a:cubicBezTo>
                  <a:cubicBezTo>
                    <a:pt x="31106" y="28466"/>
                    <a:pt x="31164" y="28465"/>
                    <a:pt x="31221" y="28460"/>
                  </a:cubicBezTo>
                  <a:close/>
                  <a:moveTo>
                    <a:pt x="33418" y="28650"/>
                  </a:moveTo>
                  <a:cubicBezTo>
                    <a:pt x="33879" y="28731"/>
                    <a:pt x="34340" y="28812"/>
                    <a:pt x="34774" y="29029"/>
                  </a:cubicBezTo>
                  <a:cubicBezTo>
                    <a:pt x="34394" y="29545"/>
                    <a:pt x="33472" y="30331"/>
                    <a:pt x="32604" y="30928"/>
                  </a:cubicBezTo>
                  <a:cubicBezTo>
                    <a:pt x="32468" y="30820"/>
                    <a:pt x="32333" y="30684"/>
                    <a:pt x="32224" y="30548"/>
                  </a:cubicBezTo>
                  <a:cubicBezTo>
                    <a:pt x="32088" y="30413"/>
                    <a:pt x="31980" y="30277"/>
                    <a:pt x="31844" y="30087"/>
                  </a:cubicBezTo>
                  <a:cubicBezTo>
                    <a:pt x="32360" y="29599"/>
                    <a:pt x="32875" y="29138"/>
                    <a:pt x="33418" y="28650"/>
                  </a:cubicBezTo>
                  <a:close/>
                  <a:moveTo>
                    <a:pt x="31085" y="30738"/>
                  </a:moveTo>
                  <a:cubicBezTo>
                    <a:pt x="31329" y="31009"/>
                    <a:pt x="31573" y="31254"/>
                    <a:pt x="31871" y="31552"/>
                  </a:cubicBezTo>
                  <a:cubicBezTo>
                    <a:pt x="31193" y="32149"/>
                    <a:pt x="30542" y="32637"/>
                    <a:pt x="29837" y="33152"/>
                  </a:cubicBezTo>
                  <a:cubicBezTo>
                    <a:pt x="29593" y="32854"/>
                    <a:pt x="29512" y="32556"/>
                    <a:pt x="29539" y="32257"/>
                  </a:cubicBezTo>
                  <a:cubicBezTo>
                    <a:pt x="29539" y="32122"/>
                    <a:pt x="29593" y="31959"/>
                    <a:pt x="29674" y="31877"/>
                  </a:cubicBezTo>
                  <a:cubicBezTo>
                    <a:pt x="30108" y="31471"/>
                    <a:pt x="30542" y="31064"/>
                    <a:pt x="31085" y="30738"/>
                  </a:cubicBezTo>
                  <a:close/>
                  <a:moveTo>
                    <a:pt x="32356" y="25443"/>
                  </a:moveTo>
                  <a:cubicBezTo>
                    <a:pt x="34011" y="25443"/>
                    <a:pt x="35607" y="25776"/>
                    <a:pt x="37106" y="26588"/>
                  </a:cubicBezTo>
                  <a:cubicBezTo>
                    <a:pt x="38598" y="27375"/>
                    <a:pt x="39927" y="28406"/>
                    <a:pt x="41012" y="29708"/>
                  </a:cubicBezTo>
                  <a:cubicBezTo>
                    <a:pt x="41446" y="30223"/>
                    <a:pt x="41880" y="30711"/>
                    <a:pt x="42314" y="31226"/>
                  </a:cubicBezTo>
                  <a:cubicBezTo>
                    <a:pt x="42694" y="31688"/>
                    <a:pt x="42884" y="32203"/>
                    <a:pt x="42802" y="32800"/>
                  </a:cubicBezTo>
                  <a:cubicBezTo>
                    <a:pt x="42775" y="33071"/>
                    <a:pt x="42694" y="33315"/>
                    <a:pt x="42504" y="33505"/>
                  </a:cubicBezTo>
                  <a:cubicBezTo>
                    <a:pt x="42304" y="33690"/>
                    <a:pt x="42104" y="33787"/>
                    <a:pt x="41898" y="33787"/>
                  </a:cubicBezTo>
                  <a:cubicBezTo>
                    <a:pt x="41742" y="33787"/>
                    <a:pt x="41583" y="33731"/>
                    <a:pt x="41419" y="33613"/>
                  </a:cubicBezTo>
                  <a:cubicBezTo>
                    <a:pt x="41012" y="33342"/>
                    <a:pt x="40660" y="32962"/>
                    <a:pt x="40388" y="32556"/>
                  </a:cubicBezTo>
                  <a:cubicBezTo>
                    <a:pt x="39656" y="31471"/>
                    <a:pt x="38707" y="30548"/>
                    <a:pt x="37730" y="29680"/>
                  </a:cubicBezTo>
                  <a:cubicBezTo>
                    <a:pt x="36537" y="28595"/>
                    <a:pt x="35099" y="27999"/>
                    <a:pt x="33499" y="27727"/>
                  </a:cubicBezTo>
                  <a:cubicBezTo>
                    <a:pt x="32843" y="27614"/>
                    <a:pt x="32207" y="27558"/>
                    <a:pt x="31558" y="27558"/>
                  </a:cubicBezTo>
                  <a:cubicBezTo>
                    <a:pt x="31428" y="27558"/>
                    <a:pt x="31297" y="27560"/>
                    <a:pt x="31166" y="27565"/>
                  </a:cubicBezTo>
                  <a:lnTo>
                    <a:pt x="30434" y="27565"/>
                  </a:lnTo>
                  <a:cubicBezTo>
                    <a:pt x="30542" y="26832"/>
                    <a:pt x="30624" y="26209"/>
                    <a:pt x="30732" y="25612"/>
                  </a:cubicBezTo>
                  <a:cubicBezTo>
                    <a:pt x="30814" y="25558"/>
                    <a:pt x="30814" y="25530"/>
                    <a:pt x="30841" y="25530"/>
                  </a:cubicBezTo>
                  <a:cubicBezTo>
                    <a:pt x="31351" y="25474"/>
                    <a:pt x="31856" y="25443"/>
                    <a:pt x="32356" y="25443"/>
                  </a:cubicBezTo>
                  <a:close/>
                  <a:moveTo>
                    <a:pt x="38300" y="31606"/>
                  </a:moveTo>
                  <a:cubicBezTo>
                    <a:pt x="38598" y="31769"/>
                    <a:pt x="38788" y="32040"/>
                    <a:pt x="39005" y="32339"/>
                  </a:cubicBezTo>
                  <a:cubicBezTo>
                    <a:pt x="38625" y="32800"/>
                    <a:pt x="36428" y="34671"/>
                    <a:pt x="35859" y="34997"/>
                  </a:cubicBezTo>
                  <a:cubicBezTo>
                    <a:pt x="35642" y="34753"/>
                    <a:pt x="35425" y="34508"/>
                    <a:pt x="35208" y="34291"/>
                  </a:cubicBezTo>
                  <a:cubicBezTo>
                    <a:pt x="35235" y="34210"/>
                    <a:pt x="35262" y="34156"/>
                    <a:pt x="35289" y="34129"/>
                  </a:cubicBezTo>
                  <a:cubicBezTo>
                    <a:pt x="36266" y="33315"/>
                    <a:pt x="37269" y="32474"/>
                    <a:pt x="38300" y="31606"/>
                  </a:cubicBezTo>
                  <a:close/>
                  <a:moveTo>
                    <a:pt x="35615" y="29463"/>
                  </a:moveTo>
                  <a:cubicBezTo>
                    <a:pt x="36238" y="29653"/>
                    <a:pt x="36971" y="30196"/>
                    <a:pt x="37649" y="30955"/>
                  </a:cubicBezTo>
                  <a:cubicBezTo>
                    <a:pt x="37540" y="31064"/>
                    <a:pt x="37459" y="31199"/>
                    <a:pt x="37323" y="31281"/>
                  </a:cubicBezTo>
                  <a:cubicBezTo>
                    <a:pt x="35777" y="32610"/>
                    <a:pt x="34204" y="33912"/>
                    <a:pt x="32658" y="35241"/>
                  </a:cubicBezTo>
                  <a:cubicBezTo>
                    <a:pt x="32251" y="35566"/>
                    <a:pt x="31844" y="35892"/>
                    <a:pt x="31356" y="36271"/>
                  </a:cubicBezTo>
                  <a:cubicBezTo>
                    <a:pt x="30841" y="35512"/>
                    <a:pt x="30434" y="34780"/>
                    <a:pt x="30136" y="33993"/>
                  </a:cubicBezTo>
                  <a:cubicBezTo>
                    <a:pt x="32061" y="32583"/>
                    <a:pt x="33960" y="31145"/>
                    <a:pt x="35615" y="29463"/>
                  </a:cubicBezTo>
                  <a:close/>
                  <a:moveTo>
                    <a:pt x="34530" y="34834"/>
                  </a:moveTo>
                  <a:cubicBezTo>
                    <a:pt x="34747" y="35105"/>
                    <a:pt x="34936" y="35322"/>
                    <a:pt x="35126" y="35539"/>
                  </a:cubicBezTo>
                  <a:cubicBezTo>
                    <a:pt x="34747" y="36054"/>
                    <a:pt x="33201" y="37275"/>
                    <a:pt x="32441" y="37655"/>
                  </a:cubicBezTo>
                  <a:cubicBezTo>
                    <a:pt x="32278" y="37438"/>
                    <a:pt x="32088" y="37248"/>
                    <a:pt x="31926" y="37031"/>
                  </a:cubicBezTo>
                  <a:cubicBezTo>
                    <a:pt x="32251" y="36651"/>
                    <a:pt x="33879" y="35268"/>
                    <a:pt x="34530" y="34834"/>
                  </a:cubicBezTo>
                  <a:close/>
                  <a:moveTo>
                    <a:pt x="1735" y="9975"/>
                  </a:moveTo>
                  <a:cubicBezTo>
                    <a:pt x="1816" y="9975"/>
                    <a:pt x="1898" y="9988"/>
                    <a:pt x="1981" y="10016"/>
                  </a:cubicBezTo>
                  <a:cubicBezTo>
                    <a:pt x="2279" y="10097"/>
                    <a:pt x="2578" y="10206"/>
                    <a:pt x="2849" y="10368"/>
                  </a:cubicBezTo>
                  <a:cubicBezTo>
                    <a:pt x="3310" y="10667"/>
                    <a:pt x="3798" y="10992"/>
                    <a:pt x="4259" y="11318"/>
                  </a:cubicBezTo>
                  <a:cubicBezTo>
                    <a:pt x="4910" y="11779"/>
                    <a:pt x="5561" y="12267"/>
                    <a:pt x="6212" y="12728"/>
                  </a:cubicBezTo>
                  <a:cubicBezTo>
                    <a:pt x="6809" y="13135"/>
                    <a:pt x="7460" y="13406"/>
                    <a:pt x="8138" y="13623"/>
                  </a:cubicBezTo>
                  <a:cubicBezTo>
                    <a:pt x="8787" y="13839"/>
                    <a:pt x="9436" y="13950"/>
                    <a:pt x="10090" y="13950"/>
                  </a:cubicBezTo>
                  <a:cubicBezTo>
                    <a:pt x="10584" y="13950"/>
                    <a:pt x="11081" y="13887"/>
                    <a:pt x="11583" y="13759"/>
                  </a:cubicBezTo>
                  <a:cubicBezTo>
                    <a:pt x="12451" y="13515"/>
                    <a:pt x="13292" y="13271"/>
                    <a:pt x="14187" y="13054"/>
                  </a:cubicBezTo>
                  <a:cubicBezTo>
                    <a:pt x="15846" y="12633"/>
                    <a:pt x="17525" y="12353"/>
                    <a:pt x="19242" y="12353"/>
                  </a:cubicBezTo>
                  <a:cubicBezTo>
                    <a:pt x="19518" y="12353"/>
                    <a:pt x="19795" y="12360"/>
                    <a:pt x="20073" y="12375"/>
                  </a:cubicBezTo>
                  <a:cubicBezTo>
                    <a:pt x="21646" y="12457"/>
                    <a:pt x="23110" y="12918"/>
                    <a:pt x="24494" y="13650"/>
                  </a:cubicBezTo>
                  <a:cubicBezTo>
                    <a:pt x="26148" y="14518"/>
                    <a:pt x="27396" y="15766"/>
                    <a:pt x="28183" y="17448"/>
                  </a:cubicBezTo>
                  <a:cubicBezTo>
                    <a:pt x="28671" y="18397"/>
                    <a:pt x="29105" y="19373"/>
                    <a:pt x="29485" y="20377"/>
                  </a:cubicBezTo>
                  <a:cubicBezTo>
                    <a:pt x="29674" y="20865"/>
                    <a:pt x="29729" y="21435"/>
                    <a:pt x="29783" y="21977"/>
                  </a:cubicBezTo>
                  <a:cubicBezTo>
                    <a:pt x="29837" y="22547"/>
                    <a:pt x="29837" y="23144"/>
                    <a:pt x="29864" y="23740"/>
                  </a:cubicBezTo>
                  <a:cubicBezTo>
                    <a:pt x="29837" y="25720"/>
                    <a:pt x="29566" y="27646"/>
                    <a:pt x="28996" y="29572"/>
                  </a:cubicBezTo>
                  <a:cubicBezTo>
                    <a:pt x="28861" y="30060"/>
                    <a:pt x="28752" y="30575"/>
                    <a:pt x="28644" y="31091"/>
                  </a:cubicBezTo>
                  <a:cubicBezTo>
                    <a:pt x="28481" y="31986"/>
                    <a:pt x="28644" y="32854"/>
                    <a:pt x="28996" y="33668"/>
                  </a:cubicBezTo>
                  <a:cubicBezTo>
                    <a:pt x="29674" y="35349"/>
                    <a:pt x="30570" y="36895"/>
                    <a:pt x="31817" y="38224"/>
                  </a:cubicBezTo>
                  <a:cubicBezTo>
                    <a:pt x="32088" y="38523"/>
                    <a:pt x="32387" y="38794"/>
                    <a:pt x="32685" y="39092"/>
                  </a:cubicBezTo>
                  <a:cubicBezTo>
                    <a:pt x="33065" y="39445"/>
                    <a:pt x="33390" y="39852"/>
                    <a:pt x="33526" y="40367"/>
                  </a:cubicBezTo>
                  <a:cubicBezTo>
                    <a:pt x="33635" y="40720"/>
                    <a:pt x="33499" y="40964"/>
                    <a:pt x="33146" y="40991"/>
                  </a:cubicBezTo>
                  <a:cubicBezTo>
                    <a:pt x="32821" y="40991"/>
                    <a:pt x="32495" y="40964"/>
                    <a:pt x="32170" y="40883"/>
                  </a:cubicBezTo>
                  <a:cubicBezTo>
                    <a:pt x="31627" y="40747"/>
                    <a:pt x="31166" y="40476"/>
                    <a:pt x="30759" y="40096"/>
                  </a:cubicBezTo>
                  <a:cubicBezTo>
                    <a:pt x="30244" y="39608"/>
                    <a:pt x="29729" y="39119"/>
                    <a:pt x="29268" y="38577"/>
                  </a:cubicBezTo>
                  <a:cubicBezTo>
                    <a:pt x="28454" y="37573"/>
                    <a:pt x="27803" y="36488"/>
                    <a:pt x="27233" y="35322"/>
                  </a:cubicBezTo>
                  <a:cubicBezTo>
                    <a:pt x="26637" y="34129"/>
                    <a:pt x="26474" y="32908"/>
                    <a:pt x="26637" y="31606"/>
                  </a:cubicBezTo>
                  <a:cubicBezTo>
                    <a:pt x="26799" y="30413"/>
                    <a:pt x="27071" y="29274"/>
                    <a:pt x="27369" y="28134"/>
                  </a:cubicBezTo>
                  <a:cubicBezTo>
                    <a:pt x="27776" y="26697"/>
                    <a:pt x="28020" y="25259"/>
                    <a:pt x="28020" y="23767"/>
                  </a:cubicBezTo>
                  <a:cubicBezTo>
                    <a:pt x="28020" y="20811"/>
                    <a:pt x="26799" y="18451"/>
                    <a:pt x="24412" y="16715"/>
                  </a:cubicBezTo>
                  <a:cubicBezTo>
                    <a:pt x="23110" y="15766"/>
                    <a:pt x="21700" y="14979"/>
                    <a:pt x="20073" y="14708"/>
                  </a:cubicBezTo>
                  <a:cubicBezTo>
                    <a:pt x="19223" y="14563"/>
                    <a:pt x="18373" y="14503"/>
                    <a:pt x="17523" y="14503"/>
                  </a:cubicBezTo>
                  <a:cubicBezTo>
                    <a:pt x="17098" y="14503"/>
                    <a:pt x="16673" y="14518"/>
                    <a:pt x="16248" y="14545"/>
                  </a:cubicBezTo>
                  <a:cubicBezTo>
                    <a:pt x="14783" y="14627"/>
                    <a:pt x="13400" y="15034"/>
                    <a:pt x="12017" y="15413"/>
                  </a:cubicBezTo>
                  <a:cubicBezTo>
                    <a:pt x="11393" y="15603"/>
                    <a:pt x="10796" y="15766"/>
                    <a:pt x="10172" y="15929"/>
                  </a:cubicBezTo>
                  <a:cubicBezTo>
                    <a:pt x="9663" y="16041"/>
                    <a:pt x="9166" y="16094"/>
                    <a:pt x="8682" y="16094"/>
                  </a:cubicBezTo>
                  <a:cubicBezTo>
                    <a:pt x="7054" y="16094"/>
                    <a:pt x="5570" y="15489"/>
                    <a:pt x="4232" y="14464"/>
                  </a:cubicBezTo>
                  <a:cubicBezTo>
                    <a:pt x="3147" y="13650"/>
                    <a:pt x="2225" y="12647"/>
                    <a:pt x="1357" y="11589"/>
                  </a:cubicBezTo>
                  <a:cubicBezTo>
                    <a:pt x="1276" y="11480"/>
                    <a:pt x="1194" y="11372"/>
                    <a:pt x="1113" y="11263"/>
                  </a:cubicBezTo>
                  <a:cubicBezTo>
                    <a:pt x="923" y="10938"/>
                    <a:pt x="896" y="10639"/>
                    <a:pt x="1113" y="10314"/>
                  </a:cubicBezTo>
                  <a:cubicBezTo>
                    <a:pt x="1275" y="10091"/>
                    <a:pt x="1497" y="9975"/>
                    <a:pt x="1735" y="9975"/>
                  </a:cubicBezTo>
                  <a:close/>
                  <a:moveTo>
                    <a:pt x="8962" y="1"/>
                  </a:moveTo>
                  <a:cubicBezTo>
                    <a:pt x="8093" y="1"/>
                    <a:pt x="7488" y="790"/>
                    <a:pt x="7731" y="1689"/>
                  </a:cubicBezTo>
                  <a:cubicBezTo>
                    <a:pt x="7813" y="2041"/>
                    <a:pt x="7975" y="2312"/>
                    <a:pt x="8219" y="2557"/>
                  </a:cubicBezTo>
                  <a:cubicBezTo>
                    <a:pt x="8464" y="2801"/>
                    <a:pt x="8735" y="3045"/>
                    <a:pt x="8979" y="3289"/>
                  </a:cubicBezTo>
                  <a:cubicBezTo>
                    <a:pt x="9467" y="3777"/>
                    <a:pt x="9955" y="4265"/>
                    <a:pt x="10417" y="4754"/>
                  </a:cubicBezTo>
                  <a:cubicBezTo>
                    <a:pt x="10552" y="4889"/>
                    <a:pt x="10633" y="5052"/>
                    <a:pt x="10769" y="5269"/>
                  </a:cubicBezTo>
                  <a:cubicBezTo>
                    <a:pt x="8925" y="7141"/>
                    <a:pt x="7107" y="8985"/>
                    <a:pt x="5263" y="10884"/>
                  </a:cubicBezTo>
                  <a:cubicBezTo>
                    <a:pt x="5073" y="10748"/>
                    <a:pt x="4883" y="10612"/>
                    <a:pt x="4693" y="10504"/>
                  </a:cubicBezTo>
                  <a:cubicBezTo>
                    <a:pt x="4232" y="10178"/>
                    <a:pt x="3798" y="9853"/>
                    <a:pt x="3337" y="9609"/>
                  </a:cubicBezTo>
                  <a:cubicBezTo>
                    <a:pt x="2985" y="9419"/>
                    <a:pt x="2605" y="9256"/>
                    <a:pt x="2225" y="9148"/>
                  </a:cubicBezTo>
                  <a:cubicBezTo>
                    <a:pt x="2071" y="9102"/>
                    <a:pt x="1921" y="9081"/>
                    <a:pt x="1772" y="9081"/>
                  </a:cubicBezTo>
                  <a:cubicBezTo>
                    <a:pt x="1475" y="9081"/>
                    <a:pt x="1185" y="9166"/>
                    <a:pt x="896" y="9310"/>
                  </a:cubicBezTo>
                  <a:cubicBezTo>
                    <a:pt x="272" y="9636"/>
                    <a:pt x="1" y="10233"/>
                    <a:pt x="82" y="10911"/>
                  </a:cubicBezTo>
                  <a:cubicBezTo>
                    <a:pt x="164" y="11372"/>
                    <a:pt x="354" y="11779"/>
                    <a:pt x="652" y="12131"/>
                  </a:cubicBezTo>
                  <a:cubicBezTo>
                    <a:pt x="1276" y="12809"/>
                    <a:pt x="1872" y="13515"/>
                    <a:pt x="2523" y="14166"/>
                  </a:cubicBezTo>
                  <a:cubicBezTo>
                    <a:pt x="3174" y="14844"/>
                    <a:pt x="3934" y="15359"/>
                    <a:pt x="4748" y="15793"/>
                  </a:cubicBezTo>
                  <a:cubicBezTo>
                    <a:pt x="6025" y="16443"/>
                    <a:pt x="7355" y="16885"/>
                    <a:pt x="8750" y="16885"/>
                  </a:cubicBezTo>
                  <a:cubicBezTo>
                    <a:pt x="9103" y="16885"/>
                    <a:pt x="9459" y="16857"/>
                    <a:pt x="9820" y="16797"/>
                  </a:cubicBezTo>
                  <a:cubicBezTo>
                    <a:pt x="10444" y="16715"/>
                    <a:pt x="11040" y="16552"/>
                    <a:pt x="11637" y="16417"/>
                  </a:cubicBezTo>
                  <a:cubicBezTo>
                    <a:pt x="11827" y="16363"/>
                    <a:pt x="12017" y="16335"/>
                    <a:pt x="12288" y="16281"/>
                  </a:cubicBezTo>
                  <a:cubicBezTo>
                    <a:pt x="12288" y="16525"/>
                    <a:pt x="12288" y="16715"/>
                    <a:pt x="12288" y="16905"/>
                  </a:cubicBezTo>
                  <a:cubicBezTo>
                    <a:pt x="12261" y="17882"/>
                    <a:pt x="12369" y="18831"/>
                    <a:pt x="12586" y="19807"/>
                  </a:cubicBezTo>
                  <a:cubicBezTo>
                    <a:pt x="12993" y="21462"/>
                    <a:pt x="13644" y="23008"/>
                    <a:pt x="14675" y="24364"/>
                  </a:cubicBezTo>
                  <a:cubicBezTo>
                    <a:pt x="16031" y="26127"/>
                    <a:pt x="17821" y="27294"/>
                    <a:pt x="19883" y="28026"/>
                  </a:cubicBezTo>
                  <a:cubicBezTo>
                    <a:pt x="21535" y="28627"/>
                    <a:pt x="23234" y="28927"/>
                    <a:pt x="24979" y="28927"/>
                  </a:cubicBezTo>
                  <a:cubicBezTo>
                    <a:pt x="25124" y="28927"/>
                    <a:pt x="25270" y="28925"/>
                    <a:pt x="25416" y="28921"/>
                  </a:cubicBezTo>
                  <a:cubicBezTo>
                    <a:pt x="25538" y="28921"/>
                    <a:pt x="25667" y="28901"/>
                    <a:pt x="25796" y="28901"/>
                  </a:cubicBezTo>
                  <a:cubicBezTo>
                    <a:pt x="25925" y="28901"/>
                    <a:pt x="26053" y="28921"/>
                    <a:pt x="26175" y="29002"/>
                  </a:cubicBezTo>
                  <a:cubicBezTo>
                    <a:pt x="26148" y="29192"/>
                    <a:pt x="26094" y="29382"/>
                    <a:pt x="26067" y="29572"/>
                  </a:cubicBezTo>
                  <a:cubicBezTo>
                    <a:pt x="25958" y="30196"/>
                    <a:pt x="25823" y="30820"/>
                    <a:pt x="25769" y="31471"/>
                  </a:cubicBezTo>
                  <a:cubicBezTo>
                    <a:pt x="25714" y="32122"/>
                    <a:pt x="25714" y="32800"/>
                    <a:pt x="25741" y="33451"/>
                  </a:cubicBezTo>
                  <a:cubicBezTo>
                    <a:pt x="25741" y="34102"/>
                    <a:pt x="26067" y="34698"/>
                    <a:pt x="26311" y="35268"/>
                  </a:cubicBezTo>
                  <a:cubicBezTo>
                    <a:pt x="27206" y="37411"/>
                    <a:pt x="28454" y="39282"/>
                    <a:pt x="30244" y="40774"/>
                  </a:cubicBezTo>
                  <a:cubicBezTo>
                    <a:pt x="30759" y="41208"/>
                    <a:pt x="31302" y="41561"/>
                    <a:pt x="31953" y="41750"/>
                  </a:cubicBezTo>
                  <a:cubicBezTo>
                    <a:pt x="32288" y="41817"/>
                    <a:pt x="32622" y="41866"/>
                    <a:pt x="32942" y="41866"/>
                  </a:cubicBezTo>
                  <a:cubicBezTo>
                    <a:pt x="33011" y="41866"/>
                    <a:pt x="33079" y="41864"/>
                    <a:pt x="33146" y="41859"/>
                  </a:cubicBezTo>
                  <a:cubicBezTo>
                    <a:pt x="33987" y="41832"/>
                    <a:pt x="34475" y="41208"/>
                    <a:pt x="34421" y="40394"/>
                  </a:cubicBezTo>
                  <a:cubicBezTo>
                    <a:pt x="34394" y="39770"/>
                    <a:pt x="34096" y="39255"/>
                    <a:pt x="33662" y="38821"/>
                  </a:cubicBezTo>
                  <a:cubicBezTo>
                    <a:pt x="33526" y="38686"/>
                    <a:pt x="33390" y="38523"/>
                    <a:pt x="33228" y="38387"/>
                  </a:cubicBezTo>
                  <a:cubicBezTo>
                    <a:pt x="34340" y="37465"/>
                    <a:pt x="35425" y="36597"/>
                    <a:pt x="36483" y="35729"/>
                  </a:cubicBezTo>
                  <a:cubicBezTo>
                    <a:pt x="37513" y="34834"/>
                    <a:pt x="38544" y="33966"/>
                    <a:pt x="39575" y="33071"/>
                  </a:cubicBezTo>
                  <a:cubicBezTo>
                    <a:pt x="40063" y="33505"/>
                    <a:pt x="40470" y="33939"/>
                    <a:pt x="40931" y="34291"/>
                  </a:cubicBezTo>
                  <a:cubicBezTo>
                    <a:pt x="41244" y="34539"/>
                    <a:pt x="41582" y="34662"/>
                    <a:pt x="41918" y="34662"/>
                  </a:cubicBezTo>
                  <a:cubicBezTo>
                    <a:pt x="42281" y="34662"/>
                    <a:pt x="42641" y="34519"/>
                    <a:pt x="42965" y="34237"/>
                  </a:cubicBezTo>
                  <a:cubicBezTo>
                    <a:pt x="43562" y="33722"/>
                    <a:pt x="43806" y="33071"/>
                    <a:pt x="43725" y="32284"/>
                  </a:cubicBezTo>
                  <a:cubicBezTo>
                    <a:pt x="43643" y="31525"/>
                    <a:pt x="43264" y="30901"/>
                    <a:pt x="42775" y="30331"/>
                  </a:cubicBezTo>
                  <a:cubicBezTo>
                    <a:pt x="42423" y="29925"/>
                    <a:pt x="42070" y="29545"/>
                    <a:pt x="41745" y="29138"/>
                  </a:cubicBezTo>
                  <a:cubicBezTo>
                    <a:pt x="40334" y="27375"/>
                    <a:pt x="38544" y="26127"/>
                    <a:pt x="36455" y="25286"/>
                  </a:cubicBezTo>
                  <a:cubicBezTo>
                    <a:pt x="35150" y="24760"/>
                    <a:pt x="33807" y="24562"/>
                    <a:pt x="32424" y="24562"/>
                  </a:cubicBezTo>
                  <a:cubicBezTo>
                    <a:pt x="32169" y="24562"/>
                    <a:pt x="31912" y="24568"/>
                    <a:pt x="31654" y="24581"/>
                  </a:cubicBezTo>
                  <a:lnTo>
                    <a:pt x="30841" y="24581"/>
                  </a:lnTo>
                  <a:cubicBezTo>
                    <a:pt x="30841" y="24310"/>
                    <a:pt x="30841" y="24066"/>
                    <a:pt x="30814" y="23849"/>
                  </a:cubicBezTo>
                  <a:cubicBezTo>
                    <a:pt x="30759" y="23008"/>
                    <a:pt x="30759" y="22167"/>
                    <a:pt x="30624" y="21353"/>
                  </a:cubicBezTo>
                  <a:cubicBezTo>
                    <a:pt x="30244" y="19265"/>
                    <a:pt x="29349" y="17366"/>
                    <a:pt x="28128" y="15603"/>
                  </a:cubicBezTo>
                  <a:cubicBezTo>
                    <a:pt x="27505" y="14681"/>
                    <a:pt x="26718" y="13949"/>
                    <a:pt x="25796" y="13325"/>
                  </a:cubicBezTo>
                  <a:cubicBezTo>
                    <a:pt x="24738" y="12592"/>
                    <a:pt x="23599" y="12131"/>
                    <a:pt x="22378" y="11806"/>
                  </a:cubicBezTo>
                  <a:cubicBezTo>
                    <a:pt x="21809" y="11643"/>
                    <a:pt x="21212" y="11562"/>
                    <a:pt x="20615" y="11507"/>
                  </a:cubicBezTo>
                  <a:cubicBezTo>
                    <a:pt x="20117" y="11436"/>
                    <a:pt x="19622" y="11406"/>
                    <a:pt x="19127" y="11406"/>
                  </a:cubicBezTo>
                  <a:cubicBezTo>
                    <a:pt x="18115" y="11406"/>
                    <a:pt x="17106" y="11533"/>
                    <a:pt x="16085" y="11697"/>
                  </a:cubicBezTo>
                  <a:cubicBezTo>
                    <a:pt x="15950" y="11697"/>
                    <a:pt x="15814" y="11724"/>
                    <a:pt x="15624" y="11752"/>
                  </a:cubicBezTo>
                  <a:cubicBezTo>
                    <a:pt x="15651" y="11453"/>
                    <a:pt x="15651" y="11236"/>
                    <a:pt x="15679" y="10992"/>
                  </a:cubicBezTo>
                  <a:cubicBezTo>
                    <a:pt x="15977" y="8551"/>
                    <a:pt x="15624" y="6218"/>
                    <a:pt x="14458" y="4048"/>
                  </a:cubicBezTo>
                  <a:cubicBezTo>
                    <a:pt x="14187" y="3479"/>
                    <a:pt x="13834" y="2963"/>
                    <a:pt x="13346" y="2557"/>
                  </a:cubicBezTo>
                  <a:cubicBezTo>
                    <a:pt x="12505" y="1851"/>
                    <a:pt x="11664" y="1119"/>
                    <a:pt x="10661" y="604"/>
                  </a:cubicBezTo>
                  <a:cubicBezTo>
                    <a:pt x="10227" y="360"/>
                    <a:pt x="9766" y="143"/>
                    <a:pt x="9277" y="34"/>
                  </a:cubicBezTo>
                  <a:cubicBezTo>
                    <a:pt x="9169" y="11"/>
                    <a:pt x="9064" y="1"/>
                    <a:pt x="8962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6" name="Google Shape;426;p44"/>
            <p:cNvSpPr/>
            <p:nvPr/>
          </p:nvSpPr>
          <p:spPr>
            <a:xfrm>
              <a:off x="5070250" y="3044625"/>
              <a:ext cx="818475" cy="775400"/>
            </a:xfrm>
            <a:custGeom>
              <a:avLst/>
              <a:gdLst/>
              <a:ahLst/>
              <a:cxnLst/>
              <a:rect l="l" t="t" r="r" b="b"/>
              <a:pathLst>
                <a:path w="32739" h="31016" extrusionOk="0">
                  <a:moveTo>
                    <a:pt x="871" y="0"/>
                  </a:moveTo>
                  <a:cubicBezTo>
                    <a:pt x="622" y="0"/>
                    <a:pt x="404" y="106"/>
                    <a:pt x="217" y="355"/>
                  </a:cubicBezTo>
                  <a:cubicBezTo>
                    <a:pt x="0" y="653"/>
                    <a:pt x="54" y="979"/>
                    <a:pt x="217" y="1277"/>
                  </a:cubicBezTo>
                  <a:cubicBezTo>
                    <a:pt x="298" y="1413"/>
                    <a:pt x="407" y="1521"/>
                    <a:pt x="488" y="1630"/>
                  </a:cubicBezTo>
                  <a:cubicBezTo>
                    <a:pt x="1356" y="2661"/>
                    <a:pt x="2278" y="3664"/>
                    <a:pt x="3336" y="4478"/>
                  </a:cubicBezTo>
                  <a:cubicBezTo>
                    <a:pt x="4688" y="5518"/>
                    <a:pt x="6168" y="6111"/>
                    <a:pt x="7775" y="6111"/>
                  </a:cubicBezTo>
                  <a:cubicBezTo>
                    <a:pt x="8264" y="6111"/>
                    <a:pt x="8764" y="6056"/>
                    <a:pt x="9276" y="5943"/>
                  </a:cubicBezTo>
                  <a:cubicBezTo>
                    <a:pt x="9900" y="5807"/>
                    <a:pt x="10524" y="5617"/>
                    <a:pt x="11148" y="5427"/>
                  </a:cubicBezTo>
                  <a:cubicBezTo>
                    <a:pt x="12531" y="5048"/>
                    <a:pt x="13915" y="4668"/>
                    <a:pt x="15379" y="4559"/>
                  </a:cubicBezTo>
                  <a:cubicBezTo>
                    <a:pt x="15804" y="4532"/>
                    <a:pt x="16229" y="4517"/>
                    <a:pt x="16654" y="4517"/>
                  </a:cubicBezTo>
                  <a:cubicBezTo>
                    <a:pt x="17504" y="4517"/>
                    <a:pt x="18354" y="4577"/>
                    <a:pt x="19204" y="4722"/>
                  </a:cubicBezTo>
                  <a:cubicBezTo>
                    <a:pt x="20831" y="4993"/>
                    <a:pt x="22242" y="5780"/>
                    <a:pt x="23544" y="6729"/>
                  </a:cubicBezTo>
                  <a:cubicBezTo>
                    <a:pt x="25930" y="8465"/>
                    <a:pt x="27124" y="10825"/>
                    <a:pt x="27124" y="13809"/>
                  </a:cubicBezTo>
                  <a:cubicBezTo>
                    <a:pt x="27124" y="15273"/>
                    <a:pt x="26880" y="16711"/>
                    <a:pt x="26500" y="18148"/>
                  </a:cubicBezTo>
                  <a:cubicBezTo>
                    <a:pt x="26175" y="19288"/>
                    <a:pt x="25930" y="20454"/>
                    <a:pt x="25768" y="21620"/>
                  </a:cubicBezTo>
                  <a:cubicBezTo>
                    <a:pt x="25578" y="22922"/>
                    <a:pt x="25741" y="24170"/>
                    <a:pt x="26337" y="25363"/>
                  </a:cubicBezTo>
                  <a:cubicBezTo>
                    <a:pt x="26907" y="26502"/>
                    <a:pt x="27558" y="27615"/>
                    <a:pt x="28399" y="28591"/>
                  </a:cubicBezTo>
                  <a:cubicBezTo>
                    <a:pt x="28833" y="29133"/>
                    <a:pt x="29375" y="29622"/>
                    <a:pt x="29891" y="30110"/>
                  </a:cubicBezTo>
                  <a:cubicBezTo>
                    <a:pt x="30270" y="30490"/>
                    <a:pt x="30758" y="30761"/>
                    <a:pt x="31301" y="30924"/>
                  </a:cubicBezTo>
                  <a:cubicBezTo>
                    <a:pt x="31525" y="30985"/>
                    <a:pt x="31779" y="31015"/>
                    <a:pt x="32030" y="31015"/>
                  </a:cubicBezTo>
                  <a:cubicBezTo>
                    <a:pt x="32113" y="31015"/>
                    <a:pt x="32196" y="31012"/>
                    <a:pt x="32277" y="31005"/>
                  </a:cubicBezTo>
                  <a:cubicBezTo>
                    <a:pt x="32630" y="30978"/>
                    <a:pt x="32739" y="30734"/>
                    <a:pt x="32657" y="30381"/>
                  </a:cubicBezTo>
                  <a:cubicBezTo>
                    <a:pt x="32494" y="29866"/>
                    <a:pt x="32169" y="29459"/>
                    <a:pt x="31789" y="29106"/>
                  </a:cubicBezTo>
                  <a:cubicBezTo>
                    <a:pt x="31518" y="28808"/>
                    <a:pt x="31220" y="28537"/>
                    <a:pt x="30948" y="28266"/>
                  </a:cubicBezTo>
                  <a:cubicBezTo>
                    <a:pt x="29701" y="26909"/>
                    <a:pt x="28806" y="25363"/>
                    <a:pt x="28100" y="23682"/>
                  </a:cubicBezTo>
                  <a:cubicBezTo>
                    <a:pt x="27775" y="22868"/>
                    <a:pt x="27612" y="22000"/>
                    <a:pt x="27775" y="21105"/>
                  </a:cubicBezTo>
                  <a:cubicBezTo>
                    <a:pt x="27856" y="20589"/>
                    <a:pt x="27965" y="20101"/>
                    <a:pt x="28127" y="19586"/>
                  </a:cubicBezTo>
                  <a:cubicBezTo>
                    <a:pt x="28670" y="17687"/>
                    <a:pt x="28968" y="15734"/>
                    <a:pt x="28995" y="13754"/>
                  </a:cubicBezTo>
                  <a:cubicBezTo>
                    <a:pt x="28968" y="13158"/>
                    <a:pt x="28968" y="12561"/>
                    <a:pt x="28914" y="11991"/>
                  </a:cubicBezTo>
                  <a:cubicBezTo>
                    <a:pt x="28833" y="11449"/>
                    <a:pt x="28778" y="10879"/>
                    <a:pt x="28589" y="10391"/>
                  </a:cubicBezTo>
                  <a:cubicBezTo>
                    <a:pt x="28209" y="9387"/>
                    <a:pt x="27775" y="8411"/>
                    <a:pt x="27314" y="7462"/>
                  </a:cubicBezTo>
                  <a:cubicBezTo>
                    <a:pt x="26500" y="5780"/>
                    <a:pt x="25252" y="4532"/>
                    <a:pt x="23598" y="3664"/>
                  </a:cubicBezTo>
                  <a:cubicBezTo>
                    <a:pt x="22214" y="2932"/>
                    <a:pt x="20777" y="2498"/>
                    <a:pt x="19204" y="2389"/>
                  </a:cubicBezTo>
                  <a:cubicBezTo>
                    <a:pt x="18926" y="2374"/>
                    <a:pt x="18649" y="2367"/>
                    <a:pt x="18373" y="2367"/>
                  </a:cubicBezTo>
                  <a:cubicBezTo>
                    <a:pt x="16656" y="2367"/>
                    <a:pt x="14973" y="2647"/>
                    <a:pt x="13291" y="3068"/>
                  </a:cubicBezTo>
                  <a:cubicBezTo>
                    <a:pt x="12423" y="3285"/>
                    <a:pt x="11555" y="3529"/>
                    <a:pt x="10687" y="3773"/>
                  </a:cubicBezTo>
                  <a:cubicBezTo>
                    <a:pt x="10204" y="3911"/>
                    <a:pt x="9721" y="3976"/>
                    <a:pt x="9238" y="3976"/>
                  </a:cubicBezTo>
                  <a:cubicBezTo>
                    <a:pt x="8582" y="3976"/>
                    <a:pt x="7925" y="3856"/>
                    <a:pt x="7269" y="3637"/>
                  </a:cubicBezTo>
                  <a:cubicBezTo>
                    <a:pt x="6591" y="3420"/>
                    <a:pt x="5940" y="3149"/>
                    <a:pt x="5343" y="2742"/>
                  </a:cubicBezTo>
                  <a:cubicBezTo>
                    <a:pt x="4665" y="2308"/>
                    <a:pt x="4014" y="1793"/>
                    <a:pt x="3363" y="1332"/>
                  </a:cubicBezTo>
                  <a:cubicBezTo>
                    <a:pt x="2902" y="1006"/>
                    <a:pt x="2441" y="681"/>
                    <a:pt x="1953" y="382"/>
                  </a:cubicBezTo>
                  <a:cubicBezTo>
                    <a:pt x="1709" y="220"/>
                    <a:pt x="1410" y="111"/>
                    <a:pt x="1112" y="30"/>
                  </a:cubicBezTo>
                  <a:cubicBezTo>
                    <a:pt x="1029" y="10"/>
                    <a:pt x="949" y="0"/>
                    <a:pt x="871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7" name="Google Shape;427;p44"/>
            <p:cNvSpPr/>
            <p:nvPr/>
          </p:nvSpPr>
          <p:spPr>
            <a:xfrm>
              <a:off x="5375375" y="3186400"/>
              <a:ext cx="344500" cy="310175"/>
            </a:xfrm>
            <a:custGeom>
              <a:avLst/>
              <a:gdLst/>
              <a:ahLst/>
              <a:cxnLst/>
              <a:rect l="l" t="t" r="r" b="b"/>
              <a:pathLst>
                <a:path w="13780" h="12407" extrusionOk="0">
                  <a:moveTo>
                    <a:pt x="1330" y="0"/>
                  </a:moveTo>
                  <a:cubicBezTo>
                    <a:pt x="896" y="109"/>
                    <a:pt x="516" y="217"/>
                    <a:pt x="164" y="299"/>
                  </a:cubicBezTo>
                  <a:cubicBezTo>
                    <a:pt x="109" y="462"/>
                    <a:pt x="82" y="516"/>
                    <a:pt x="82" y="543"/>
                  </a:cubicBezTo>
                  <a:cubicBezTo>
                    <a:pt x="82" y="651"/>
                    <a:pt x="55" y="733"/>
                    <a:pt x="55" y="841"/>
                  </a:cubicBezTo>
                  <a:cubicBezTo>
                    <a:pt x="1" y="2631"/>
                    <a:pt x="381" y="4313"/>
                    <a:pt x="1059" y="5968"/>
                  </a:cubicBezTo>
                  <a:cubicBezTo>
                    <a:pt x="1899" y="7948"/>
                    <a:pt x="3229" y="9494"/>
                    <a:pt x="5100" y="10579"/>
                  </a:cubicBezTo>
                  <a:cubicBezTo>
                    <a:pt x="5832" y="11040"/>
                    <a:pt x="6619" y="11365"/>
                    <a:pt x="7433" y="11664"/>
                  </a:cubicBezTo>
                  <a:cubicBezTo>
                    <a:pt x="8518" y="12016"/>
                    <a:pt x="9684" y="12233"/>
                    <a:pt x="10823" y="12342"/>
                  </a:cubicBezTo>
                  <a:cubicBezTo>
                    <a:pt x="11286" y="12387"/>
                    <a:pt x="11741" y="12407"/>
                    <a:pt x="12196" y="12407"/>
                  </a:cubicBezTo>
                  <a:cubicBezTo>
                    <a:pt x="12568" y="12407"/>
                    <a:pt x="12941" y="12393"/>
                    <a:pt x="13319" y="12369"/>
                  </a:cubicBezTo>
                  <a:cubicBezTo>
                    <a:pt x="13590" y="11691"/>
                    <a:pt x="13753" y="11040"/>
                    <a:pt x="13780" y="10280"/>
                  </a:cubicBezTo>
                  <a:cubicBezTo>
                    <a:pt x="13682" y="10275"/>
                    <a:pt x="13587" y="10273"/>
                    <a:pt x="13493" y="10273"/>
                  </a:cubicBezTo>
                  <a:cubicBezTo>
                    <a:pt x="13118" y="10273"/>
                    <a:pt x="12771" y="10307"/>
                    <a:pt x="12424" y="10307"/>
                  </a:cubicBezTo>
                  <a:cubicBezTo>
                    <a:pt x="12298" y="10304"/>
                    <a:pt x="12172" y="10303"/>
                    <a:pt x="12046" y="10303"/>
                  </a:cubicBezTo>
                  <a:cubicBezTo>
                    <a:pt x="11668" y="10303"/>
                    <a:pt x="11288" y="10314"/>
                    <a:pt x="10911" y="10314"/>
                  </a:cubicBezTo>
                  <a:cubicBezTo>
                    <a:pt x="10410" y="10314"/>
                    <a:pt x="9915" y="10294"/>
                    <a:pt x="9440" y="10199"/>
                  </a:cubicBezTo>
                  <a:cubicBezTo>
                    <a:pt x="6022" y="9629"/>
                    <a:pt x="3581" y="7731"/>
                    <a:pt x="2306" y="4476"/>
                  </a:cubicBezTo>
                  <a:cubicBezTo>
                    <a:pt x="1845" y="3255"/>
                    <a:pt x="1520" y="1980"/>
                    <a:pt x="1438" y="678"/>
                  </a:cubicBezTo>
                  <a:cubicBezTo>
                    <a:pt x="1411" y="462"/>
                    <a:pt x="1384" y="272"/>
                    <a:pt x="1330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428;p44"/>
            <p:cNvSpPr/>
            <p:nvPr/>
          </p:nvSpPr>
          <p:spPr>
            <a:xfrm>
              <a:off x="5808675" y="3431050"/>
              <a:ext cx="311275" cy="208825"/>
            </a:xfrm>
            <a:custGeom>
              <a:avLst/>
              <a:gdLst/>
              <a:ahLst/>
              <a:cxnLst/>
              <a:rect l="l" t="t" r="r" b="b"/>
              <a:pathLst>
                <a:path w="12451" h="8353" extrusionOk="0">
                  <a:moveTo>
                    <a:pt x="1936" y="0"/>
                  </a:moveTo>
                  <a:cubicBezTo>
                    <a:pt x="1439" y="0"/>
                    <a:pt x="938" y="31"/>
                    <a:pt x="435" y="87"/>
                  </a:cubicBezTo>
                  <a:cubicBezTo>
                    <a:pt x="408" y="87"/>
                    <a:pt x="381" y="115"/>
                    <a:pt x="299" y="169"/>
                  </a:cubicBezTo>
                  <a:cubicBezTo>
                    <a:pt x="218" y="766"/>
                    <a:pt x="109" y="1417"/>
                    <a:pt x="1" y="2122"/>
                  </a:cubicBezTo>
                  <a:cubicBezTo>
                    <a:pt x="218" y="2122"/>
                    <a:pt x="375" y="2134"/>
                    <a:pt x="519" y="2134"/>
                  </a:cubicBezTo>
                  <a:cubicBezTo>
                    <a:pt x="592" y="2134"/>
                    <a:pt x="661" y="2131"/>
                    <a:pt x="733" y="2122"/>
                  </a:cubicBezTo>
                  <a:cubicBezTo>
                    <a:pt x="1520" y="2122"/>
                    <a:pt x="2306" y="2149"/>
                    <a:pt x="3066" y="2284"/>
                  </a:cubicBezTo>
                  <a:cubicBezTo>
                    <a:pt x="4666" y="2556"/>
                    <a:pt x="6104" y="3152"/>
                    <a:pt x="7324" y="4265"/>
                  </a:cubicBezTo>
                  <a:cubicBezTo>
                    <a:pt x="8301" y="5132"/>
                    <a:pt x="9223" y="6028"/>
                    <a:pt x="9955" y="7113"/>
                  </a:cubicBezTo>
                  <a:cubicBezTo>
                    <a:pt x="10254" y="7519"/>
                    <a:pt x="10579" y="7899"/>
                    <a:pt x="10986" y="8170"/>
                  </a:cubicBezTo>
                  <a:cubicBezTo>
                    <a:pt x="11167" y="8291"/>
                    <a:pt x="11338" y="8353"/>
                    <a:pt x="11500" y="8353"/>
                  </a:cubicBezTo>
                  <a:cubicBezTo>
                    <a:pt x="11702" y="8353"/>
                    <a:pt x="11891" y="8257"/>
                    <a:pt x="12071" y="8062"/>
                  </a:cubicBezTo>
                  <a:cubicBezTo>
                    <a:pt x="12261" y="7872"/>
                    <a:pt x="12369" y="7628"/>
                    <a:pt x="12397" y="7357"/>
                  </a:cubicBezTo>
                  <a:cubicBezTo>
                    <a:pt x="12451" y="6760"/>
                    <a:pt x="12288" y="6245"/>
                    <a:pt x="11908" y="5783"/>
                  </a:cubicBezTo>
                  <a:cubicBezTo>
                    <a:pt x="11474" y="5295"/>
                    <a:pt x="11013" y="4780"/>
                    <a:pt x="10606" y="4292"/>
                  </a:cubicBezTo>
                  <a:cubicBezTo>
                    <a:pt x="9521" y="2963"/>
                    <a:pt x="8192" y="1959"/>
                    <a:pt x="6701" y="1145"/>
                  </a:cubicBezTo>
                  <a:cubicBezTo>
                    <a:pt x="5180" y="333"/>
                    <a:pt x="3579" y="0"/>
                    <a:pt x="1936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429;p44"/>
            <p:cNvSpPr/>
            <p:nvPr/>
          </p:nvSpPr>
          <p:spPr>
            <a:xfrm>
              <a:off x="5259425" y="2817000"/>
              <a:ext cx="162100" cy="288050"/>
            </a:xfrm>
            <a:custGeom>
              <a:avLst/>
              <a:gdLst/>
              <a:ahLst/>
              <a:cxnLst/>
              <a:rect l="l" t="t" r="r" b="b"/>
              <a:pathLst>
                <a:path w="6484" h="11522" extrusionOk="0">
                  <a:moveTo>
                    <a:pt x="532" y="0"/>
                  </a:moveTo>
                  <a:cubicBezTo>
                    <a:pt x="394" y="0"/>
                    <a:pt x="264" y="56"/>
                    <a:pt x="163" y="157"/>
                  </a:cubicBezTo>
                  <a:cubicBezTo>
                    <a:pt x="1" y="347"/>
                    <a:pt x="28" y="564"/>
                    <a:pt x="136" y="753"/>
                  </a:cubicBezTo>
                  <a:cubicBezTo>
                    <a:pt x="218" y="943"/>
                    <a:pt x="326" y="1079"/>
                    <a:pt x="462" y="1215"/>
                  </a:cubicBezTo>
                  <a:cubicBezTo>
                    <a:pt x="706" y="1459"/>
                    <a:pt x="977" y="1648"/>
                    <a:pt x="1194" y="1893"/>
                  </a:cubicBezTo>
                  <a:cubicBezTo>
                    <a:pt x="1737" y="2408"/>
                    <a:pt x="2279" y="2896"/>
                    <a:pt x="2740" y="3439"/>
                  </a:cubicBezTo>
                  <a:cubicBezTo>
                    <a:pt x="3635" y="4524"/>
                    <a:pt x="4286" y="5744"/>
                    <a:pt x="4557" y="7100"/>
                  </a:cubicBezTo>
                  <a:cubicBezTo>
                    <a:pt x="4802" y="8267"/>
                    <a:pt x="4829" y="9406"/>
                    <a:pt x="4693" y="10572"/>
                  </a:cubicBezTo>
                  <a:cubicBezTo>
                    <a:pt x="4666" y="10871"/>
                    <a:pt x="4639" y="11169"/>
                    <a:pt x="4612" y="11522"/>
                  </a:cubicBezTo>
                  <a:cubicBezTo>
                    <a:pt x="5154" y="11467"/>
                    <a:pt x="5615" y="11250"/>
                    <a:pt x="6131" y="11115"/>
                  </a:cubicBezTo>
                  <a:cubicBezTo>
                    <a:pt x="6185" y="10898"/>
                    <a:pt x="6239" y="10681"/>
                    <a:pt x="6293" y="10437"/>
                  </a:cubicBezTo>
                  <a:cubicBezTo>
                    <a:pt x="6483" y="9325"/>
                    <a:pt x="6429" y="8185"/>
                    <a:pt x="6293" y="7046"/>
                  </a:cubicBezTo>
                  <a:cubicBezTo>
                    <a:pt x="6131" y="5798"/>
                    <a:pt x="5805" y="4632"/>
                    <a:pt x="5208" y="3547"/>
                  </a:cubicBezTo>
                  <a:cubicBezTo>
                    <a:pt x="4910" y="3005"/>
                    <a:pt x="4557" y="2489"/>
                    <a:pt x="4069" y="2082"/>
                  </a:cubicBezTo>
                  <a:cubicBezTo>
                    <a:pt x="3201" y="1350"/>
                    <a:pt x="2225" y="726"/>
                    <a:pt x="1221" y="211"/>
                  </a:cubicBezTo>
                  <a:cubicBezTo>
                    <a:pt x="1058" y="130"/>
                    <a:pt x="869" y="75"/>
                    <a:pt x="679" y="21"/>
                  </a:cubicBezTo>
                  <a:cubicBezTo>
                    <a:pt x="630" y="7"/>
                    <a:pt x="581" y="0"/>
                    <a:pt x="532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0" name="Google Shape;430;p44"/>
            <p:cNvSpPr/>
            <p:nvPr/>
          </p:nvSpPr>
          <p:spPr>
            <a:xfrm>
              <a:off x="5267575" y="2945000"/>
              <a:ext cx="79350" cy="90875"/>
            </a:xfrm>
            <a:custGeom>
              <a:avLst/>
              <a:gdLst/>
              <a:ahLst/>
              <a:cxnLst/>
              <a:rect l="l" t="t" r="r" b="b"/>
              <a:pathLst>
                <a:path w="3174" h="3635" extrusionOk="0">
                  <a:moveTo>
                    <a:pt x="2523" y="0"/>
                  </a:moveTo>
                  <a:cubicBezTo>
                    <a:pt x="1628" y="923"/>
                    <a:pt x="814" y="1736"/>
                    <a:pt x="0" y="2604"/>
                  </a:cubicBezTo>
                  <a:cubicBezTo>
                    <a:pt x="434" y="2957"/>
                    <a:pt x="814" y="3282"/>
                    <a:pt x="1248" y="3635"/>
                  </a:cubicBezTo>
                  <a:cubicBezTo>
                    <a:pt x="1817" y="3038"/>
                    <a:pt x="2414" y="2496"/>
                    <a:pt x="2957" y="1926"/>
                  </a:cubicBezTo>
                  <a:cubicBezTo>
                    <a:pt x="3146" y="1736"/>
                    <a:pt x="3174" y="1492"/>
                    <a:pt x="3065" y="1248"/>
                  </a:cubicBezTo>
                  <a:cubicBezTo>
                    <a:pt x="2902" y="868"/>
                    <a:pt x="2740" y="489"/>
                    <a:pt x="2523" y="0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1" name="Google Shape;431;p44"/>
            <p:cNvSpPr/>
            <p:nvPr/>
          </p:nvSpPr>
          <p:spPr>
            <a:xfrm>
              <a:off x="5199750" y="3025700"/>
              <a:ext cx="82075" cy="75275"/>
            </a:xfrm>
            <a:custGeom>
              <a:avLst/>
              <a:gdLst/>
              <a:ahLst/>
              <a:cxnLst/>
              <a:rect l="l" t="t" r="r" b="b"/>
              <a:pathLst>
                <a:path w="3283" h="3011" extrusionOk="0">
                  <a:moveTo>
                    <a:pt x="2089" y="0"/>
                  </a:moveTo>
                  <a:cubicBezTo>
                    <a:pt x="1384" y="760"/>
                    <a:pt x="652" y="1438"/>
                    <a:pt x="1" y="2170"/>
                  </a:cubicBezTo>
                  <a:cubicBezTo>
                    <a:pt x="435" y="2577"/>
                    <a:pt x="733" y="2767"/>
                    <a:pt x="1384" y="3011"/>
                  </a:cubicBezTo>
                  <a:cubicBezTo>
                    <a:pt x="2035" y="2387"/>
                    <a:pt x="2659" y="1763"/>
                    <a:pt x="3283" y="1112"/>
                  </a:cubicBezTo>
                  <a:cubicBezTo>
                    <a:pt x="2876" y="732"/>
                    <a:pt x="2496" y="380"/>
                    <a:pt x="2089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2" name="Google Shape;432;p44"/>
            <p:cNvSpPr/>
            <p:nvPr/>
          </p:nvSpPr>
          <p:spPr>
            <a:xfrm>
              <a:off x="5928025" y="3585125"/>
              <a:ext cx="95650" cy="84775"/>
            </a:xfrm>
            <a:custGeom>
              <a:avLst/>
              <a:gdLst/>
              <a:ahLst/>
              <a:cxnLst/>
              <a:rect l="l" t="t" r="r" b="b"/>
              <a:pathLst>
                <a:path w="3826" h="3391" extrusionOk="0">
                  <a:moveTo>
                    <a:pt x="3093" y="0"/>
                  </a:moveTo>
                  <a:cubicBezTo>
                    <a:pt x="2089" y="868"/>
                    <a:pt x="1086" y="1709"/>
                    <a:pt x="82" y="2523"/>
                  </a:cubicBezTo>
                  <a:cubicBezTo>
                    <a:pt x="55" y="2550"/>
                    <a:pt x="55" y="2604"/>
                    <a:pt x="1" y="2685"/>
                  </a:cubicBezTo>
                  <a:cubicBezTo>
                    <a:pt x="218" y="2902"/>
                    <a:pt x="435" y="3147"/>
                    <a:pt x="652" y="3391"/>
                  </a:cubicBezTo>
                  <a:cubicBezTo>
                    <a:pt x="1221" y="3065"/>
                    <a:pt x="3418" y="1194"/>
                    <a:pt x="3825" y="733"/>
                  </a:cubicBezTo>
                  <a:cubicBezTo>
                    <a:pt x="3608" y="461"/>
                    <a:pt x="3418" y="163"/>
                    <a:pt x="3093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3" name="Google Shape;433;p44"/>
            <p:cNvSpPr/>
            <p:nvPr/>
          </p:nvSpPr>
          <p:spPr>
            <a:xfrm>
              <a:off x="5519150" y="3188425"/>
              <a:ext cx="82750" cy="69200"/>
            </a:xfrm>
            <a:custGeom>
              <a:avLst/>
              <a:gdLst/>
              <a:ahLst/>
              <a:cxnLst/>
              <a:rect l="l" t="t" r="r" b="b"/>
              <a:pathLst>
                <a:path w="3310" h="2768" extrusionOk="0">
                  <a:moveTo>
                    <a:pt x="1763" y="1"/>
                  </a:moveTo>
                  <a:cubicBezTo>
                    <a:pt x="787" y="842"/>
                    <a:pt x="298" y="1438"/>
                    <a:pt x="0" y="2035"/>
                  </a:cubicBezTo>
                  <a:cubicBezTo>
                    <a:pt x="326" y="2279"/>
                    <a:pt x="624" y="2578"/>
                    <a:pt x="1031" y="2767"/>
                  </a:cubicBezTo>
                  <a:cubicBezTo>
                    <a:pt x="1790" y="2062"/>
                    <a:pt x="2523" y="1357"/>
                    <a:pt x="3309" y="625"/>
                  </a:cubicBezTo>
                  <a:cubicBezTo>
                    <a:pt x="2767" y="299"/>
                    <a:pt x="2306" y="28"/>
                    <a:pt x="1763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4" name="Google Shape;434;p44"/>
            <p:cNvSpPr/>
            <p:nvPr/>
          </p:nvSpPr>
          <p:spPr>
            <a:xfrm>
              <a:off x="5557100" y="3349150"/>
              <a:ext cx="79375" cy="64425"/>
            </a:xfrm>
            <a:custGeom>
              <a:avLst/>
              <a:gdLst/>
              <a:ahLst/>
              <a:cxnLst/>
              <a:rect l="l" t="t" r="r" b="b"/>
              <a:pathLst>
                <a:path w="3175" h="2577" extrusionOk="0">
                  <a:moveTo>
                    <a:pt x="2306" y="0"/>
                  </a:moveTo>
                  <a:cubicBezTo>
                    <a:pt x="1520" y="488"/>
                    <a:pt x="272" y="1628"/>
                    <a:pt x="1" y="2089"/>
                  </a:cubicBezTo>
                  <a:cubicBezTo>
                    <a:pt x="462" y="2306"/>
                    <a:pt x="896" y="2577"/>
                    <a:pt x="1330" y="2577"/>
                  </a:cubicBezTo>
                  <a:cubicBezTo>
                    <a:pt x="1981" y="1926"/>
                    <a:pt x="2578" y="1329"/>
                    <a:pt x="3174" y="732"/>
                  </a:cubicBezTo>
                  <a:cubicBezTo>
                    <a:pt x="2876" y="461"/>
                    <a:pt x="2578" y="244"/>
                    <a:pt x="2306" y="0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5" name="Google Shape;435;p44"/>
            <p:cNvSpPr/>
            <p:nvPr/>
          </p:nvSpPr>
          <p:spPr>
            <a:xfrm>
              <a:off x="5457425" y="3254200"/>
              <a:ext cx="69875" cy="71225"/>
            </a:xfrm>
            <a:custGeom>
              <a:avLst/>
              <a:gdLst/>
              <a:ahLst/>
              <a:cxnLst/>
              <a:rect l="l" t="t" r="r" b="b"/>
              <a:pathLst>
                <a:path w="2795" h="2849" extrusionOk="0">
                  <a:moveTo>
                    <a:pt x="1818" y="1"/>
                  </a:moveTo>
                  <a:cubicBezTo>
                    <a:pt x="1113" y="543"/>
                    <a:pt x="570" y="1167"/>
                    <a:pt x="1" y="1791"/>
                  </a:cubicBezTo>
                  <a:cubicBezTo>
                    <a:pt x="136" y="2171"/>
                    <a:pt x="272" y="2523"/>
                    <a:pt x="597" y="2849"/>
                  </a:cubicBezTo>
                  <a:cubicBezTo>
                    <a:pt x="1330" y="2144"/>
                    <a:pt x="2035" y="1493"/>
                    <a:pt x="2795" y="787"/>
                  </a:cubicBezTo>
                  <a:cubicBezTo>
                    <a:pt x="2442" y="489"/>
                    <a:pt x="2144" y="245"/>
                    <a:pt x="1818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6" name="Google Shape;436;p44"/>
            <p:cNvSpPr/>
            <p:nvPr/>
          </p:nvSpPr>
          <p:spPr>
            <a:xfrm>
              <a:off x="5843950" y="3511200"/>
              <a:ext cx="73250" cy="57000"/>
            </a:xfrm>
            <a:custGeom>
              <a:avLst/>
              <a:gdLst/>
              <a:ahLst/>
              <a:cxnLst/>
              <a:rect l="l" t="t" r="r" b="b"/>
              <a:pathLst>
                <a:path w="2930" h="2280" extrusionOk="0">
                  <a:moveTo>
                    <a:pt x="1574" y="1"/>
                  </a:moveTo>
                  <a:cubicBezTo>
                    <a:pt x="1058" y="489"/>
                    <a:pt x="543" y="950"/>
                    <a:pt x="0" y="1465"/>
                  </a:cubicBezTo>
                  <a:cubicBezTo>
                    <a:pt x="136" y="1628"/>
                    <a:pt x="272" y="1764"/>
                    <a:pt x="380" y="1899"/>
                  </a:cubicBezTo>
                  <a:cubicBezTo>
                    <a:pt x="516" y="2035"/>
                    <a:pt x="651" y="2171"/>
                    <a:pt x="760" y="2279"/>
                  </a:cubicBezTo>
                  <a:cubicBezTo>
                    <a:pt x="1628" y="1682"/>
                    <a:pt x="2577" y="896"/>
                    <a:pt x="2930" y="408"/>
                  </a:cubicBezTo>
                  <a:cubicBezTo>
                    <a:pt x="2523" y="163"/>
                    <a:pt x="2062" y="109"/>
                    <a:pt x="1574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7" name="Google Shape;437;p44"/>
            <p:cNvSpPr/>
            <p:nvPr/>
          </p:nvSpPr>
          <p:spPr>
            <a:xfrm>
              <a:off x="5630350" y="3278625"/>
              <a:ext cx="71900" cy="72575"/>
            </a:xfrm>
            <a:custGeom>
              <a:avLst/>
              <a:gdLst/>
              <a:ahLst/>
              <a:cxnLst/>
              <a:rect l="l" t="t" r="r" b="b"/>
              <a:pathLst>
                <a:path w="2876" h="2903" extrusionOk="0">
                  <a:moveTo>
                    <a:pt x="2469" y="0"/>
                  </a:moveTo>
                  <a:cubicBezTo>
                    <a:pt x="1628" y="760"/>
                    <a:pt x="814" y="1465"/>
                    <a:pt x="0" y="2224"/>
                  </a:cubicBezTo>
                  <a:cubicBezTo>
                    <a:pt x="326" y="2469"/>
                    <a:pt x="624" y="2658"/>
                    <a:pt x="950" y="2902"/>
                  </a:cubicBezTo>
                  <a:cubicBezTo>
                    <a:pt x="1601" y="2143"/>
                    <a:pt x="2360" y="1546"/>
                    <a:pt x="2875" y="651"/>
                  </a:cubicBezTo>
                  <a:cubicBezTo>
                    <a:pt x="2740" y="461"/>
                    <a:pt x="2604" y="244"/>
                    <a:pt x="2469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8" name="Google Shape;438;p44"/>
            <p:cNvSpPr/>
            <p:nvPr/>
          </p:nvSpPr>
          <p:spPr>
            <a:xfrm>
              <a:off x="5786300" y="3563425"/>
              <a:ext cx="58350" cy="60375"/>
            </a:xfrm>
            <a:custGeom>
              <a:avLst/>
              <a:gdLst/>
              <a:ahLst/>
              <a:cxnLst/>
              <a:rect l="l" t="t" r="r" b="b"/>
              <a:pathLst>
                <a:path w="2334" h="2415" extrusionOk="0">
                  <a:moveTo>
                    <a:pt x="1574" y="0"/>
                  </a:moveTo>
                  <a:cubicBezTo>
                    <a:pt x="1032" y="353"/>
                    <a:pt x="598" y="733"/>
                    <a:pt x="164" y="1139"/>
                  </a:cubicBezTo>
                  <a:cubicBezTo>
                    <a:pt x="82" y="1221"/>
                    <a:pt x="1" y="1384"/>
                    <a:pt x="1" y="1519"/>
                  </a:cubicBezTo>
                  <a:cubicBezTo>
                    <a:pt x="1" y="1818"/>
                    <a:pt x="55" y="2116"/>
                    <a:pt x="299" y="2414"/>
                  </a:cubicBezTo>
                  <a:cubicBezTo>
                    <a:pt x="1004" y="1899"/>
                    <a:pt x="1683" y="1411"/>
                    <a:pt x="2333" y="814"/>
                  </a:cubicBezTo>
                  <a:cubicBezTo>
                    <a:pt x="2062" y="516"/>
                    <a:pt x="1818" y="271"/>
                    <a:pt x="1574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39" name="Google Shape;439;p44"/>
          <p:cNvGrpSpPr/>
          <p:nvPr/>
        </p:nvGrpSpPr>
        <p:grpSpPr>
          <a:xfrm>
            <a:off x="1816301" y="720000"/>
            <a:ext cx="490699" cy="626435"/>
            <a:chOff x="5905475" y="2032050"/>
            <a:chExt cx="454350" cy="580175"/>
          </a:xfrm>
        </p:grpSpPr>
        <p:sp>
          <p:nvSpPr>
            <p:cNvPr id="440" name="Google Shape;440;p44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1" name="Google Shape;441;p44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2" name="Google Shape;442;p44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3" name="Google Shape;443;p44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4" name="Google Shape;444;p44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5" name="Google Shape;445;p44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46" name="Google Shape;446;p44"/>
          <p:cNvGrpSpPr/>
          <p:nvPr/>
        </p:nvGrpSpPr>
        <p:grpSpPr>
          <a:xfrm>
            <a:off x="9637310" y="4517765"/>
            <a:ext cx="605796" cy="1298711"/>
            <a:chOff x="7941975" y="230788"/>
            <a:chExt cx="339775" cy="728413"/>
          </a:xfrm>
        </p:grpSpPr>
        <p:sp>
          <p:nvSpPr>
            <p:cNvPr id="447" name="Google Shape;447;p44"/>
            <p:cNvSpPr/>
            <p:nvPr/>
          </p:nvSpPr>
          <p:spPr>
            <a:xfrm>
              <a:off x="7941975" y="230800"/>
              <a:ext cx="339775" cy="728400"/>
            </a:xfrm>
            <a:custGeom>
              <a:avLst/>
              <a:gdLst/>
              <a:ahLst/>
              <a:cxnLst/>
              <a:rect l="l" t="t" r="r" b="b"/>
              <a:pathLst>
                <a:path w="13591" h="29136" extrusionOk="0">
                  <a:moveTo>
                    <a:pt x="6296" y="677"/>
                  </a:moveTo>
                  <a:cubicBezTo>
                    <a:pt x="6442" y="677"/>
                    <a:pt x="6590" y="696"/>
                    <a:pt x="6728" y="747"/>
                  </a:cubicBezTo>
                  <a:cubicBezTo>
                    <a:pt x="7243" y="856"/>
                    <a:pt x="7758" y="964"/>
                    <a:pt x="8247" y="1100"/>
                  </a:cubicBezTo>
                  <a:cubicBezTo>
                    <a:pt x="9169" y="1371"/>
                    <a:pt x="10091" y="1642"/>
                    <a:pt x="11013" y="1914"/>
                  </a:cubicBezTo>
                  <a:cubicBezTo>
                    <a:pt x="11203" y="1995"/>
                    <a:pt x="11393" y="2076"/>
                    <a:pt x="11610" y="2158"/>
                  </a:cubicBezTo>
                  <a:cubicBezTo>
                    <a:pt x="11393" y="2890"/>
                    <a:pt x="11176" y="3623"/>
                    <a:pt x="10878" y="4355"/>
                  </a:cubicBezTo>
                  <a:cubicBezTo>
                    <a:pt x="10010" y="4219"/>
                    <a:pt x="9142" y="4056"/>
                    <a:pt x="8301" y="3839"/>
                  </a:cubicBezTo>
                  <a:cubicBezTo>
                    <a:pt x="7433" y="3650"/>
                    <a:pt x="6592" y="3487"/>
                    <a:pt x="5751" y="3243"/>
                  </a:cubicBezTo>
                  <a:cubicBezTo>
                    <a:pt x="5751" y="2375"/>
                    <a:pt x="5860" y="1534"/>
                    <a:pt x="6050" y="693"/>
                  </a:cubicBezTo>
                  <a:cubicBezTo>
                    <a:pt x="6129" y="683"/>
                    <a:pt x="6212" y="677"/>
                    <a:pt x="6296" y="677"/>
                  </a:cubicBezTo>
                  <a:close/>
                  <a:moveTo>
                    <a:pt x="3066" y="3460"/>
                  </a:moveTo>
                  <a:cubicBezTo>
                    <a:pt x="3174" y="3487"/>
                    <a:pt x="3283" y="3487"/>
                    <a:pt x="3364" y="3514"/>
                  </a:cubicBezTo>
                  <a:lnTo>
                    <a:pt x="12586" y="5494"/>
                  </a:lnTo>
                  <a:cubicBezTo>
                    <a:pt x="12641" y="5521"/>
                    <a:pt x="12695" y="5548"/>
                    <a:pt x="12749" y="5575"/>
                  </a:cubicBezTo>
                  <a:cubicBezTo>
                    <a:pt x="12586" y="6335"/>
                    <a:pt x="12424" y="7121"/>
                    <a:pt x="12261" y="7908"/>
                  </a:cubicBezTo>
                  <a:cubicBezTo>
                    <a:pt x="8952" y="7474"/>
                    <a:pt x="5751" y="6850"/>
                    <a:pt x="2524" y="6335"/>
                  </a:cubicBezTo>
                  <a:cubicBezTo>
                    <a:pt x="2578" y="5358"/>
                    <a:pt x="2768" y="4382"/>
                    <a:pt x="3066" y="3460"/>
                  </a:cubicBezTo>
                  <a:close/>
                  <a:moveTo>
                    <a:pt x="5399" y="7610"/>
                  </a:moveTo>
                  <a:lnTo>
                    <a:pt x="9413" y="8261"/>
                  </a:lnTo>
                  <a:cubicBezTo>
                    <a:pt x="9440" y="8803"/>
                    <a:pt x="9223" y="9319"/>
                    <a:pt x="8843" y="9644"/>
                  </a:cubicBezTo>
                  <a:cubicBezTo>
                    <a:pt x="8708" y="9752"/>
                    <a:pt x="8545" y="9807"/>
                    <a:pt x="8382" y="9807"/>
                  </a:cubicBezTo>
                  <a:cubicBezTo>
                    <a:pt x="8295" y="9815"/>
                    <a:pt x="8207" y="9818"/>
                    <a:pt x="8121" y="9818"/>
                  </a:cubicBezTo>
                  <a:cubicBezTo>
                    <a:pt x="7911" y="9818"/>
                    <a:pt x="7706" y="9799"/>
                    <a:pt x="7514" y="9780"/>
                  </a:cubicBezTo>
                  <a:cubicBezTo>
                    <a:pt x="7107" y="9725"/>
                    <a:pt x="6728" y="9617"/>
                    <a:pt x="6375" y="9508"/>
                  </a:cubicBezTo>
                  <a:cubicBezTo>
                    <a:pt x="5589" y="9264"/>
                    <a:pt x="5236" y="8776"/>
                    <a:pt x="5344" y="7989"/>
                  </a:cubicBezTo>
                  <a:cubicBezTo>
                    <a:pt x="5372" y="7881"/>
                    <a:pt x="5399" y="7772"/>
                    <a:pt x="5399" y="7610"/>
                  </a:cubicBezTo>
                  <a:close/>
                  <a:moveTo>
                    <a:pt x="3717" y="7284"/>
                  </a:moveTo>
                  <a:lnTo>
                    <a:pt x="4639" y="7447"/>
                  </a:lnTo>
                  <a:lnTo>
                    <a:pt x="4639" y="8098"/>
                  </a:lnTo>
                  <a:cubicBezTo>
                    <a:pt x="4612" y="8505"/>
                    <a:pt x="4721" y="8912"/>
                    <a:pt x="4883" y="9264"/>
                  </a:cubicBezTo>
                  <a:cubicBezTo>
                    <a:pt x="5073" y="9644"/>
                    <a:pt x="5399" y="9915"/>
                    <a:pt x="5778" y="10078"/>
                  </a:cubicBezTo>
                  <a:cubicBezTo>
                    <a:pt x="6375" y="10322"/>
                    <a:pt x="6999" y="10485"/>
                    <a:pt x="7623" y="10539"/>
                  </a:cubicBezTo>
                  <a:cubicBezTo>
                    <a:pt x="7746" y="10550"/>
                    <a:pt x="7865" y="10557"/>
                    <a:pt x="7982" y="10557"/>
                  </a:cubicBezTo>
                  <a:cubicBezTo>
                    <a:pt x="8146" y="10557"/>
                    <a:pt x="8305" y="10544"/>
                    <a:pt x="8464" y="10512"/>
                  </a:cubicBezTo>
                  <a:cubicBezTo>
                    <a:pt x="9087" y="10403"/>
                    <a:pt x="9603" y="10024"/>
                    <a:pt x="9874" y="9454"/>
                  </a:cubicBezTo>
                  <a:cubicBezTo>
                    <a:pt x="10037" y="9102"/>
                    <a:pt x="10172" y="8776"/>
                    <a:pt x="10335" y="8423"/>
                  </a:cubicBezTo>
                  <a:lnTo>
                    <a:pt x="10552" y="8423"/>
                  </a:lnTo>
                  <a:cubicBezTo>
                    <a:pt x="10606" y="8423"/>
                    <a:pt x="10688" y="8451"/>
                    <a:pt x="10769" y="8478"/>
                  </a:cubicBezTo>
                  <a:cubicBezTo>
                    <a:pt x="10769" y="8532"/>
                    <a:pt x="10796" y="8586"/>
                    <a:pt x="10796" y="8640"/>
                  </a:cubicBezTo>
                  <a:cubicBezTo>
                    <a:pt x="10552" y="10241"/>
                    <a:pt x="10335" y="11868"/>
                    <a:pt x="10037" y="13441"/>
                  </a:cubicBezTo>
                  <a:cubicBezTo>
                    <a:pt x="9467" y="16452"/>
                    <a:pt x="8843" y="19463"/>
                    <a:pt x="8111" y="22446"/>
                  </a:cubicBezTo>
                  <a:cubicBezTo>
                    <a:pt x="7867" y="23558"/>
                    <a:pt x="7514" y="24643"/>
                    <a:pt x="7107" y="25728"/>
                  </a:cubicBezTo>
                  <a:cubicBezTo>
                    <a:pt x="6890" y="26271"/>
                    <a:pt x="6619" y="26813"/>
                    <a:pt x="6321" y="27302"/>
                  </a:cubicBezTo>
                  <a:cubicBezTo>
                    <a:pt x="5968" y="27925"/>
                    <a:pt x="5317" y="28332"/>
                    <a:pt x="4585" y="28359"/>
                  </a:cubicBezTo>
                  <a:cubicBezTo>
                    <a:pt x="4487" y="28369"/>
                    <a:pt x="4389" y="28374"/>
                    <a:pt x="4291" y="28374"/>
                  </a:cubicBezTo>
                  <a:cubicBezTo>
                    <a:pt x="3545" y="28374"/>
                    <a:pt x="2800" y="28103"/>
                    <a:pt x="2225" y="27600"/>
                  </a:cubicBezTo>
                  <a:cubicBezTo>
                    <a:pt x="1873" y="27329"/>
                    <a:pt x="1628" y="26976"/>
                    <a:pt x="1466" y="26596"/>
                  </a:cubicBezTo>
                  <a:cubicBezTo>
                    <a:pt x="1357" y="26271"/>
                    <a:pt x="1249" y="25973"/>
                    <a:pt x="1140" y="25647"/>
                  </a:cubicBezTo>
                  <a:cubicBezTo>
                    <a:pt x="788" y="24698"/>
                    <a:pt x="706" y="23667"/>
                    <a:pt x="869" y="22636"/>
                  </a:cubicBezTo>
                  <a:cubicBezTo>
                    <a:pt x="1059" y="21253"/>
                    <a:pt x="1276" y="19897"/>
                    <a:pt x="1493" y="18541"/>
                  </a:cubicBezTo>
                  <a:cubicBezTo>
                    <a:pt x="2117" y="14906"/>
                    <a:pt x="2822" y="11271"/>
                    <a:pt x="3608" y="7664"/>
                  </a:cubicBezTo>
                  <a:cubicBezTo>
                    <a:pt x="3636" y="7555"/>
                    <a:pt x="3663" y="7447"/>
                    <a:pt x="3717" y="7284"/>
                  </a:cubicBezTo>
                  <a:close/>
                  <a:moveTo>
                    <a:pt x="6085" y="1"/>
                  </a:moveTo>
                  <a:cubicBezTo>
                    <a:pt x="5779" y="1"/>
                    <a:pt x="5501" y="248"/>
                    <a:pt x="5453" y="558"/>
                  </a:cubicBezTo>
                  <a:cubicBezTo>
                    <a:pt x="5399" y="693"/>
                    <a:pt x="5372" y="802"/>
                    <a:pt x="5372" y="937"/>
                  </a:cubicBezTo>
                  <a:cubicBezTo>
                    <a:pt x="5290" y="1561"/>
                    <a:pt x="5182" y="2185"/>
                    <a:pt x="5100" y="2809"/>
                  </a:cubicBezTo>
                  <a:cubicBezTo>
                    <a:pt x="5073" y="2890"/>
                    <a:pt x="5046" y="2999"/>
                    <a:pt x="5019" y="3107"/>
                  </a:cubicBezTo>
                  <a:cubicBezTo>
                    <a:pt x="4422" y="2972"/>
                    <a:pt x="3853" y="2863"/>
                    <a:pt x="3283" y="2755"/>
                  </a:cubicBezTo>
                  <a:cubicBezTo>
                    <a:pt x="3126" y="2729"/>
                    <a:pt x="2998" y="2714"/>
                    <a:pt x="2892" y="2714"/>
                  </a:cubicBezTo>
                  <a:cubicBezTo>
                    <a:pt x="2541" y="2714"/>
                    <a:pt x="2432" y="2878"/>
                    <a:pt x="2307" y="3378"/>
                  </a:cubicBezTo>
                  <a:cubicBezTo>
                    <a:pt x="2117" y="4165"/>
                    <a:pt x="1981" y="4952"/>
                    <a:pt x="1818" y="5765"/>
                  </a:cubicBezTo>
                  <a:cubicBezTo>
                    <a:pt x="1791" y="5955"/>
                    <a:pt x="1764" y="6118"/>
                    <a:pt x="1764" y="6308"/>
                  </a:cubicBezTo>
                  <a:cubicBezTo>
                    <a:pt x="1737" y="6742"/>
                    <a:pt x="1873" y="6904"/>
                    <a:pt x="2307" y="7013"/>
                  </a:cubicBezTo>
                  <a:cubicBezTo>
                    <a:pt x="2496" y="7067"/>
                    <a:pt x="2713" y="7094"/>
                    <a:pt x="2985" y="7149"/>
                  </a:cubicBezTo>
                  <a:cubicBezTo>
                    <a:pt x="2822" y="7881"/>
                    <a:pt x="2659" y="8559"/>
                    <a:pt x="2524" y="9210"/>
                  </a:cubicBezTo>
                  <a:cubicBezTo>
                    <a:pt x="1764" y="12899"/>
                    <a:pt x="1059" y="16588"/>
                    <a:pt x="435" y="20304"/>
                  </a:cubicBezTo>
                  <a:cubicBezTo>
                    <a:pt x="299" y="21226"/>
                    <a:pt x="164" y="22175"/>
                    <a:pt x="109" y="23097"/>
                  </a:cubicBezTo>
                  <a:cubicBezTo>
                    <a:pt x="1" y="24426"/>
                    <a:pt x="218" y="25756"/>
                    <a:pt x="815" y="26922"/>
                  </a:cubicBezTo>
                  <a:cubicBezTo>
                    <a:pt x="1167" y="27708"/>
                    <a:pt x="1791" y="28332"/>
                    <a:pt x="2578" y="28685"/>
                  </a:cubicBezTo>
                  <a:cubicBezTo>
                    <a:pt x="3012" y="28875"/>
                    <a:pt x="3473" y="29010"/>
                    <a:pt x="3961" y="29092"/>
                  </a:cubicBezTo>
                  <a:cubicBezTo>
                    <a:pt x="4128" y="29121"/>
                    <a:pt x="4295" y="29136"/>
                    <a:pt x="4460" y="29136"/>
                  </a:cubicBezTo>
                  <a:cubicBezTo>
                    <a:pt x="5504" y="29136"/>
                    <a:pt x="6484" y="28560"/>
                    <a:pt x="6999" y="27600"/>
                  </a:cubicBezTo>
                  <a:cubicBezTo>
                    <a:pt x="7379" y="26949"/>
                    <a:pt x="7677" y="26271"/>
                    <a:pt x="7948" y="25539"/>
                  </a:cubicBezTo>
                  <a:cubicBezTo>
                    <a:pt x="8355" y="24291"/>
                    <a:pt x="8735" y="23016"/>
                    <a:pt x="9033" y="21714"/>
                  </a:cubicBezTo>
                  <a:cubicBezTo>
                    <a:pt x="10064" y="17537"/>
                    <a:pt x="10905" y="13306"/>
                    <a:pt x="11529" y="9047"/>
                  </a:cubicBezTo>
                  <a:cubicBezTo>
                    <a:pt x="11529" y="8912"/>
                    <a:pt x="11583" y="8776"/>
                    <a:pt x="11610" y="8613"/>
                  </a:cubicBezTo>
                  <a:cubicBezTo>
                    <a:pt x="11791" y="8613"/>
                    <a:pt x="11960" y="8625"/>
                    <a:pt x="12116" y="8625"/>
                  </a:cubicBezTo>
                  <a:cubicBezTo>
                    <a:pt x="12195" y="8625"/>
                    <a:pt x="12270" y="8622"/>
                    <a:pt x="12342" y="8613"/>
                  </a:cubicBezTo>
                  <a:cubicBezTo>
                    <a:pt x="12803" y="8586"/>
                    <a:pt x="12885" y="8532"/>
                    <a:pt x="12966" y="8071"/>
                  </a:cubicBezTo>
                  <a:cubicBezTo>
                    <a:pt x="13156" y="7257"/>
                    <a:pt x="13319" y="6443"/>
                    <a:pt x="13482" y="5630"/>
                  </a:cubicBezTo>
                  <a:cubicBezTo>
                    <a:pt x="13590" y="5223"/>
                    <a:pt x="13509" y="5114"/>
                    <a:pt x="13129" y="4952"/>
                  </a:cubicBezTo>
                  <a:cubicBezTo>
                    <a:pt x="12831" y="4843"/>
                    <a:pt x="12478" y="4762"/>
                    <a:pt x="12180" y="4680"/>
                  </a:cubicBezTo>
                  <a:lnTo>
                    <a:pt x="11637" y="4518"/>
                  </a:lnTo>
                  <a:cubicBezTo>
                    <a:pt x="11691" y="4273"/>
                    <a:pt x="11746" y="4084"/>
                    <a:pt x="11800" y="3894"/>
                  </a:cubicBezTo>
                  <a:cubicBezTo>
                    <a:pt x="11936" y="3351"/>
                    <a:pt x="12098" y="2809"/>
                    <a:pt x="12234" y="2239"/>
                  </a:cubicBezTo>
                  <a:cubicBezTo>
                    <a:pt x="12315" y="1859"/>
                    <a:pt x="12207" y="1697"/>
                    <a:pt x="11881" y="1534"/>
                  </a:cubicBezTo>
                  <a:cubicBezTo>
                    <a:pt x="11746" y="1453"/>
                    <a:pt x="11610" y="1398"/>
                    <a:pt x="11474" y="1371"/>
                  </a:cubicBezTo>
                  <a:cubicBezTo>
                    <a:pt x="10145" y="964"/>
                    <a:pt x="8816" y="558"/>
                    <a:pt x="7487" y="205"/>
                  </a:cubicBezTo>
                  <a:cubicBezTo>
                    <a:pt x="7053" y="96"/>
                    <a:pt x="6646" y="42"/>
                    <a:pt x="6212" y="15"/>
                  </a:cubicBezTo>
                  <a:cubicBezTo>
                    <a:pt x="6170" y="5"/>
                    <a:pt x="6127" y="1"/>
                    <a:pt x="6085" y="1"/>
                  </a:cubicBezTo>
                  <a:close/>
                </a:path>
              </a:pathLst>
            </a:custGeom>
            <a:solidFill>
              <a:srgbClr val="FFFDFE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8" name="Google Shape;448;p44"/>
            <p:cNvSpPr/>
            <p:nvPr/>
          </p:nvSpPr>
          <p:spPr>
            <a:xfrm>
              <a:off x="7941975" y="230788"/>
              <a:ext cx="339775" cy="728400"/>
            </a:xfrm>
            <a:custGeom>
              <a:avLst/>
              <a:gdLst/>
              <a:ahLst/>
              <a:cxnLst/>
              <a:rect l="l" t="t" r="r" b="b"/>
              <a:pathLst>
                <a:path w="13591" h="29136" extrusionOk="0">
                  <a:moveTo>
                    <a:pt x="6296" y="677"/>
                  </a:moveTo>
                  <a:cubicBezTo>
                    <a:pt x="6442" y="677"/>
                    <a:pt x="6590" y="696"/>
                    <a:pt x="6728" y="747"/>
                  </a:cubicBezTo>
                  <a:cubicBezTo>
                    <a:pt x="7243" y="856"/>
                    <a:pt x="7758" y="964"/>
                    <a:pt x="8247" y="1100"/>
                  </a:cubicBezTo>
                  <a:cubicBezTo>
                    <a:pt x="9169" y="1371"/>
                    <a:pt x="10091" y="1642"/>
                    <a:pt x="11013" y="1914"/>
                  </a:cubicBezTo>
                  <a:cubicBezTo>
                    <a:pt x="11203" y="1995"/>
                    <a:pt x="11393" y="2076"/>
                    <a:pt x="11610" y="2158"/>
                  </a:cubicBezTo>
                  <a:cubicBezTo>
                    <a:pt x="11393" y="2890"/>
                    <a:pt x="11176" y="3623"/>
                    <a:pt x="10878" y="4355"/>
                  </a:cubicBezTo>
                  <a:cubicBezTo>
                    <a:pt x="10010" y="4219"/>
                    <a:pt x="9142" y="4056"/>
                    <a:pt x="8301" y="3839"/>
                  </a:cubicBezTo>
                  <a:cubicBezTo>
                    <a:pt x="7433" y="3650"/>
                    <a:pt x="6592" y="3487"/>
                    <a:pt x="5751" y="3243"/>
                  </a:cubicBezTo>
                  <a:cubicBezTo>
                    <a:pt x="5751" y="2375"/>
                    <a:pt x="5860" y="1534"/>
                    <a:pt x="6050" y="693"/>
                  </a:cubicBezTo>
                  <a:cubicBezTo>
                    <a:pt x="6129" y="683"/>
                    <a:pt x="6212" y="677"/>
                    <a:pt x="6296" y="677"/>
                  </a:cubicBezTo>
                  <a:close/>
                  <a:moveTo>
                    <a:pt x="3066" y="3460"/>
                  </a:moveTo>
                  <a:cubicBezTo>
                    <a:pt x="3174" y="3487"/>
                    <a:pt x="3283" y="3487"/>
                    <a:pt x="3364" y="3514"/>
                  </a:cubicBezTo>
                  <a:lnTo>
                    <a:pt x="12586" y="5494"/>
                  </a:lnTo>
                  <a:cubicBezTo>
                    <a:pt x="12641" y="5521"/>
                    <a:pt x="12695" y="5548"/>
                    <a:pt x="12749" y="5575"/>
                  </a:cubicBezTo>
                  <a:cubicBezTo>
                    <a:pt x="12586" y="6335"/>
                    <a:pt x="12424" y="7121"/>
                    <a:pt x="12261" y="7908"/>
                  </a:cubicBezTo>
                  <a:cubicBezTo>
                    <a:pt x="8952" y="7474"/>
                    <a:pt x="5751" y="6850"/>
                    <a:pt x="2524" y="6335"/>
                  </a:cubicBezTo>
                  <a:cubicBezTo>
                    <a:pt x="2578" y="5358"/>
                    <a:pt x="2768" y="4382"/>
                    <a:pt x="3066" y="3460"/>
                  </a:cubicBezTo>
                  <a:close/>
                  <a:moveTo>
                    <a:pt x="5399" y="7610"/>
                  </a:moveTo>
                  <a:lnTo>
                    <a:pt x="9413" y="8261"/>
                  </a:lnTo>
                  <a:cubicBezTo>
                    <a:pt x="9440" y="8803"/>
                    <a:pt x="9223" y="9319"/>
                    <a:pt x="8843" y="9644"/>
                  </a:cubicBezTo>
                  <a:cubicBezTo>
                    <a:pt x="8708" y="9752"/>
                    <a:pt x="8545" y="9807"/>
                    <a:pt x="8382" y="9807"/>
                  </a:cubicBezTo>
                  <a:cubicBezTo>
                    <a:pt x="8295" y="9815"/>
                    <a:pt x="8207" y="9818"/>
                    <a:pt x="8121" y="9818"/>
                  </a:cubicBezTo>
                  <a:cubicBezTo>
                    <a:pt x="7911" y="9818"/>
                    <a:pt x="7706" y="9799"/>
                    <a:pt x="7514" y="9780"/>
                  </a:cubicBezTo>
                  <a:cubicBezTo>
                    <a:pt x="7107" y="9725"/>
                    <a:pt x="6728" y="9617"/>
                    <a:pt x="6375" y="9508"/>
                  </a:cubicBezTo>
                  <a:cubicBezTo>
                    <a:pt x="5589" y="9264"/>
                    <a:pt x="5236" y="8776"/>
                    <a:pt x="5344" y="7989"/>
                  </a:cubicBezTo>
                  <a:cubicBezTo>
                    <a:pt x="5372" y="7881"/>
                    <a:pt x="5399" y="7772"/>
                    <a:pt x="5399" y="7610"/>
                  </a:cubicBezTo>
                  <a:close/>
                  <a:moveTo>
                    <a:pt x="3717" y="7284"/>
                  </a:moveTo>
                  <a:lnTo>
                    <a:pt x="4639" y="7447"/>
                  </a:lnTo>
                  <a:lnTo>
                    <a:pt x="4639" y="8098"/>
                  </a:lnTo>
                  <a:cubicBezTo>
                    <a:pt x="4612" y="8505"/>
                    <a:pt x="4721" y="8912"/>
                    <a:pt x="4883" y="9264"/>
                  </a:cubicBezTo>
                  <a:cubicBezTo>
                    <a:pt x="5073" y="9644"/>
                    <a:pt x="5399" y="9915"/>
                    <a:pt x="5778" y="10078"/>
                  </a:cubicBezTo>
                  <a:cubicBezTo>
                    <a:pt x="6375" y="10322"/>
                    <a:pt x="6999" y="10485"/>
                    <a:pt x="7623" y="10539"/>
                  </a:cubicBezTo>
                  <a:cubicBezTo>
                    <a:pt x="7746" y="10550"/>
                    <a:pt x="7865" y="10557"/>
                    <a:pt x="7982" y="10557"/>
                  </a:cubicBezTo>
                  <a:cubicBezTo>
                    <a:pt x="8146" y="10557"/>
                    <a:pt x="8305" y="10544"/>
                    <a:pt x="8464" y="10512"/>
                  </a:cubicBezTo>
                  <a:cubicBezTo>
                    <a:pt x="9087" y="10403"/>
                    <a:pt x="9603" y="10024"/>
                    <a:pt x="9874" y="9454"/>
                  </a:cubicBezTo>
                  <a:cubicBezTo>
                    <a:pt x="10037" y="9102"/>
                    <a:pt x="10172" y="8776"/>
                    <a:pt x="10335" y="8423"/>
                  </a:cubicBezTo>
                  <a:lnTo>
                    <a:pt x="10552" y="8423"/>
                  </a:lnTo>
                  <a:cubicBezTo>
                    <a:pt x="10606" y="8423"/>
                    <a:pt x="10688" y="8451"/>
                    <a:pt x="10769" y="8478"/>
                  </a:cubicBezTo>
                  <a:cubicBezTo>
                    <a:pt x="10769" y="8532"/>
                    <a:pt x="10796" y="8586"/>
                    <a:pt x="10796" y="8640"/>
                  </a:cubicBezTo>
                  <a:cubicBezTo>
                    <a:pt x="10552" y="10241"/>
                    <a:pt x="10335" y="11868"/>
                    <a:pt x="10037" y="13441"/>
                  </a:cubicBezTo>
                  <a:cubicBezTo>
                    <a:pt x="9467" y="16452"/>
                    <a:pt x="8843" y="19463"/>
                    <a:pt x="8111" y="22446"/>
                  </a:cubicBezTo>
                  <a:cubicBezTo>
                    <a:pt x="7867" y="23558"/>
                    <a:pt x="7514" y="24643"/>
                    <a:pt x="7107" y="25728"/>
                  </a:cubicBezTo>
                  <a:cubicBezTo>
                    <a:pt x="6890" y="26271"/>
                    <a:pt x="6619" y="26813"/>
                    <a:pt x="6321" y="27302"/>
                  </a:cubicBezTo>
                  <a:cubicBezTo>
                    <a:pt x="5968" y="27925"/>
                    <a:pt x="5317" y="28332"/>
                    <a:pt x="4585" y="28359"/>
                  </a:cubicBezTo>
                  <a:cubicBezTo>
                    <a:pt x="4487" y="28369"/>
                    <a:pt x="4389" y="28374"/>
                    <a:pt x="4291" y="28374"/>
                  </a:cubicBezTo>
                  <a:cubicBezTo>
                    <a:pt x="3545" y="28374"/>
                    <a:pt x="2800" y="28103"/>
                    <a:pt x="2225" y="27600"/>
                  </a:cubicBezTo>
                  <a:cubicBezTo>
                    <a:pt x="1873" y="27329"/>
                    <a:pt x="1628" y="26976"/>
                    <a:pt x="1466" y="26596"/>
                  </a:cubicBezTo>
                  <a:cubicBezTo>
                    <a:pt x="1357" y="26271"/>
                    <a:pt x="1249" y="25973"/>
                    <a:pt x="1140" y="25647"/>
                  </a:cubicBezTo>
                  <a:cubicBezTo>
                    <a:pt x="788" y="24698"/>
                    <a:pt x="706" y="23667"/>
                    <a:pt x="869" y="22636"/>
                  </a:cubicBezTo>
                  <a:cubicBezTo>
                    <a:pt x="1059" y="21253"/>
                    <a:pt x="1276" y="19897"/>
                    <a:pt x="1493" y="18541"/>
                  </a:cubicBezTo>
                  <a:cubicBezTo>
                    <a:pt x="2117" y="14906"/>
                    <a:pt x="2822" y="11271"/>
                    <a:pt x="3608" y="7664"/>
                  </a:cubicBezTo>
                  <a:cubicBezTo>
                    <a:pt x="3636" y="7555"/>
                    <a:pt x="3663" y="7447"/>
                    <a:pt x="3717" y="7284"/>
                  </a:cubicBezTo>
                  <a:close/>
                  <a:moveTo>
                    <a:pt x="6085" y="1"/>
                  </a:moveTo>
                  <a:cubicBezTo>
                    <a:pt x="5779" y="1"/>
                    <a:pt x="5501" y="248"/>
                    <a:pt x="5453" y="558"/>
                  </a:cubicBezTo>
                  <a:cubicBezTo>
                    <a:pt x="5399" y="693"/>
                    <a:pt x="5372" y="802"/>
                    <a:pt x="5372" y="937"/>
                  </a:cubicBezTo>
                  <a:cubicBezTo>
                    <a:pt x="5290" y="1561"/>
                    <a:pt x="5182" y="2185"/>
                    <a:pt x="5100" y="2809"/>
                  </a:cubicBezTo>
                  <a:cubicBezTo>
                    <a:pt x="5073" y="2890"/>
                    <a:pt x="5046" y="2999"/>
                    <a:pt x="5019" y="3107"/>
                  </a:cubicBezTo>
                  <a:cubicBezTo>
                    <a:pt x="4422" y="2972"/>
                    <a:pt x="3853" y="2863"/>
                    <a:pt x="3283" y="2755"/>
                  </a:cubicBezTo>
                  <a:cubicBezTo>
                    <a:pt x="3126" y="2729"/>
                    <a:pt x="2998" y="2714"/>
                    <a:pt x="2892" y="2714"/>
                  </a:cubicBezTo>
                  <a:cubicBezTo>
                    <a:pt x="2541" y="2714"/>
                    <a:pt x="2432" y="2878"/>
                    <a:pt x="2307" y="3378"/>
                  </a:cubicBezTo>
                  <a:cubicBezTo>
                    <a:pt x="2117" y="4165"/>
                    <a:pt x="1981" y="4952"/>
                    <a:pt x="1818" y="5765"/>
                  </a:cubicBezTo>
                  <a:cubicBezTo>
                    <a:pt x="1791" y="5955"/>
                    <a:pt x="1764" y="6118"/>
                    <a:pt x="1764" y="6308"/>
                  </a:cubicBezTo>
                  <a:cubicBezTo>
                    <a:pt x="1737" y="6742"/>
                    <a:pt x="1873" y="6904"/>
                    <a:pt x="2307" y="7013"/>
                  </a:cubicBezTo>
                  <a:cubicBezTo>
                    <a:pt x="2496" y="7067"/>
                    <a:pt x="2713" y="7094"/>
                    <a:pt x="2985" y="7149"/>
                  </a:cubicBezTo>
                  <a:cubicBezTo>
                    <a:pt x="2822" y="7881"/>
                    <a:pt x="2659" y="8559"/>
                    <a:pt x="2524" y="9210"/>
                  </a:cubicBezTo>
                  <a:cubicBezTo>
                    <a:pt x="1764" y="12899"/>
                    <a:pt x="1059" y="16588"/>
                    <a:pt x="435" y="20304"/>
                  </a:cubicBezTo>
                  <a:cubicBezTo>
                    <a:pt x="299" y="21226"/>
                    <a:pt x="164" y="22175"/>
                    <a:pt x="109" y="23097"/>
                  </a:cubicBezTo>
                  <a:cubicBezTo>
                    <a:pt x="1" y="24426"/>
                    <a:pt x="218" y="25756"/>
                    <a:pt x="815" y="26922"/>
                  </a:cubicBezTo>
                  <a:cubicBezTo>
                    <a:pt x="1167" y="27708"/>
                    <a:pt x="1791" y="28332"/>
                    <a:pt x="2578" y="28685"/>
                  </a:cubicBezTo>
                  <a:cubicBezTo>
                    <a:pt x="3012" y="28875"/>
                    <a:pt x="3473" y="29010"/>
                    <a:pt x="3961" y="29092"/>
                  </a:cubicBezTo>
                  <a:cubicBezTo>
                    <a:pt x="4128" y="29121"/>
                    <a:pt x="4295" y="29136"/>
                    <a:pt x="4460" y="29136"/>
                  </a:cubicBezTo>
                  <a:cubicBezTo>
                    <a:pt x="5504" y="29136"/>
                    <a:pt x="6484" y="28560"/>
                    <a:pt x="6999" y="27600"/>
                  </a:cubicBezTo>
                  <a:cubicBezTo>
                    <a:pt x="7379" y="26949"/>
                    <a:pt x="7677" y="26271"/>
                    <a:pt x="7948" y="25539"/>
                  </a:cubicBezTo>
                  <a:cubicBezTo>
                    <a:pt x="8355" y="24291"/>
                    <a:pt x="8735" y="23016"/>
                    <a:pt x="9033" y="21714"/>
                  </a:cubicBezTo>
                  <a:cubicBezTo>
                    <a:pt x="10064" y="17537"/>
                    <a:pt x="10905" y="13306"/>
                    <a:pt x="11529" y="9047"/>
                  </a:cubicBezTo>
                  <a:cubicBezTo>
                    <a:pt x="11529" y="8912"/>
                    <a:pt x="11583" y="8776"/>
                    <a:pt x="11610" y="8613"/>
                  </a:cubicBezTo>
                  <a:cubicBezTo>
                    <a:pt x="11791" y="8613"/>
                    <a:pt x="11960" y="8625"/>
                    <a:pt x="12116" y="8625"/>
                  </a:cubicBezTo>
                  <a:cubicBezTo>
                    <a:pt x="12195" y="8625"/>
                    <a:pt x="12270" y="8622"/>
                    <a:pt x="12342" y="8613"/>
                  </a:cubicBezTo>
                  <a:cubicBezTo>
                    <a:pt x="12803" y="8586"/>
                    <a:pt x="12885" y="8532"/>
                    <a:pt x="12966" y="8071"/>
                  </a:cubicBezTo>
                  <a:cubicBezTo>
                    <a:pt x="13156" y="7257"/>
                    <a:pt x="13319" y="6443"/>
                    <a:pt x="13482" y="5630"/>
                  </a:cubicBezTo>
                  <a:cubicBezTo>
                    <a:pt x="13590" y="5223"/>
                    <a:pt x="13509" y="5114"/>
                    <a:pt x="13129" y="4952"/>
                  </a:cubicBezTo>
                  <a:cubicBezTo>
                    <a:pt x="12831" y="4843"/>
                    <a:pt x="12478" y="4762"/>
                    <a:pt x="12180" y="4680"/>
                  </a:cubicBezTo>
                  <a:lnTo>
                    <a:pt x="11637" y="4518"/>
                  </a:lnTo>
                  <a:cubicBezTo>
                    <a:pt x="11691" y="4273"/>
                    <a:pt x="11746" y="4084"/>
                    <a:pt x="11800" y="3894"/>
                  </a:cubicBezTo>
                  <a:cubicBezTo>
                    <a:pt x="11936" y="3351"/>
                    <a:pt x="12098" y="2809"/>
                    <a:pt x="12234" y="2239"/>
                  </a:cubicBezTo>
                  <a:cubicBezTo>
                    <a:pt x="12315" y="1859"/>
                    <a:pt x="12207" y="1697"/>
                    <a:pt x="11881" y="1534"/>
                  </a:cubicBezTo>
                  <a:cubicBezTo>
                    <a:pt x="11746" y="1453"/>
                    <a:pt x="11610" y="1398"/>
                    <a:pt x="11474" y="1371"/>
                  </a:cubicBezTo>
                  <a:cubicBezTo>
                    <a:pt x="10145" y="964"/>
                    <a:pt x="8816" y="558"/>
                    <a:pt x="7487" y="205"/>
                  </a:cubicBezTo>
                  <a:cubicBezTo>
                    <a:pt x="7053" y="96"/>
                    <a:pt x="6646" y="42"/>
                    <a:pt x="6212" y="15"/>
                  </a:cubicBezTo>
                  <a:cubicBezTo>
                    <a:pt x="6170" y="5"/>
                    <a:pt x="6127" y="1"/>
                    <a:pt x="608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" name="Google Shape;449;p44"/>
            <p:cNvSpPr/>
            <p:nvPr/>
          </p:nvSpPr>
          <p:spPr>
            <a:xfrm>
              <a:off x="7959625" y="412888"/>
              <a:ext cx="252275" cy="527250"/>
            </a:xfrm>
            <a:custGeom>
              <a:avLst/>
              <a:gdLst/>
              <a:ahLst/>
              <a:cxnLst/>
              <a:rect l="l" t="t" r="r" b="b"/>
              <a:pathLst>
                <a:path w="10091" h="21090" extrusionOk="0">
                  <a:moveTo>
                    <a:pt x="3011" y="0"/>
                  </a:moveTo>
                  <a:cubicBezTo>
                    <a:pt x="2957" y="163"/>
                    <a:pt x="2930" y="271"/>
                    <a:pt x="2902" y="380"/>
                  </a:cubicBezTo>
                  <a:cubicBezTo>
                    <a:pt x="2116" y="3987"/>
                    <a:pt x="1411" y="7622"/>
                    <a:pt x="787" y="11257"/>
                  </a:cubicBezTo>
                  <a:cubicBezTo>
                    <a:pt x="570" y="12613"/>
                    <a:pt x="353" y="13969"/>
                    <a:pt x="163" y="15352"/>
                  </a:cubicBezTo>
                  <a:cubicBezTo>
                    <a:pt x="0" y="16383"/>
                    <a:pt x="82" y="17414"/>
                    <a:pt x="434" y="18363"/>
                  </a:cubicBezTo>
                  <a:cubicBezTo>
                    <a:pt x="543" y="18689"/>
                    <a:pt x="651" y="18987"/>
                    <a:pt x="760" y="19312"/>
                  </a:cubicBezTo>
                  <a:cubicBezTo>
                    <a:pt x="922" y="19692"/>
                    <a:pt x="1167" y="20045"/>
                    <a:pt x="1519" y="20316"/>
                  </a:cubicBezTo>
                  <a:cubicBezTo>
                    <a:pt x="2094" y="20819"/>
                    <a:pt x="2839" y="21090"/>
                    <a:pt x="3585" y="21090"/>
                  </a:cubicBezTo>
                  <a:cubicBezTo>
                    <a:pt x="3683" y="21090"/>
                    <a:pt x="3781" y="21085"/>
                    <a:pt x="3879" y="21075"/>
                  </a:cubicBezTo>
                  <a:cubicBezTo>
                    <a:pt x="4611" y="21048"/>
                    <a:pt x="5262" y="20641"/>
                    <a:pt x="5615" y="20018"/>
                  </a:cubicBezTo>
                  <a:cubicBezTo>
                    <a:pt x="5913" y="19529"/>
                    <a:pt x="6184" y="18987"/>
                    <a:pt x="6401" y="18444"/>
                  </a:cubicBezTo>
                  <a:cubicBezTo>
                    <a:pt x="6808" y="17359"/>
                    <a:pt x="7161" y="16274"/>
                    <a:pt x="7405" y="15162"/>
                  </a:cubicBezTo>
                  <a:cubicBezTo>
                    <a:pt x="8137" y="12179"/>
                    <a:pt x="8761" y="9168"/>
                    <a:pt x="9331" y="6157"/>
                  </a:cubicBezTo>
                  <a:cubicBezTo>
                    <a:pt x="9629" y="4584"/>
                    <a:pt x="9846" y="2957"/>
                    <a:pt x="10090" y="1356"/>
                  </a:cubicBezTo>
                  <a:cubicBezTo>
                    <a:pt x="10090" y="1302"/>
                    <a:pt x="10063" y="1248"/>
                    <a:pt x="10063" y="1194"/>
                  </a:cubicBezTo>
                  <a:cubicBezTo>
                    <a:pt x="9982" y="1167"/>
                    <a:pt x="9900" y="1139"/>
                    <a:pt x="9846" y="1139"/>
                  </a:cubicBezTo>
                  <a:lnTo>
                    <a:pt x="9629" y="1139"/>
                  </a:lnTo>
                  <a:cubicBezTo>
                    <a:pt x="9466" y="1492"/>
                    <a:pt x="9331" y="1818"/>
                    <a:pt x="9168" y="2170"/>
                  </a:cubicBezTo>
                  <a:cubicBezTo>
                    <a:pt x="8897" y="2740"/>
                    <a:pt x="8381" y="3119"/>
                    <a:pt x="7758" y="3228"/>
                  </a:cubicBezTo>
                  <a:cubicBezTo>
                    <a:pt x="7599" y="3260"/>
                    <a:pt x="7440" y="3273"/>
                    <a:pt x="7276" y="3273"/>
                  </a:cubicBezTo>
                  <a:cubicBezTo>
                    <a:pt x="7159" y="3273"/>
                    <a:pt x="7040" y="3266"/>
                    <a:pt x="6917" y="3255"/>
                  </a:cubicBezTo>
                  <a:cubicBezTo>
                    <a:pt x="6293" y="3201"/>
                    <a:pt x="5669" y="3038"/>
                    <a:pt x="5072" y="2794"/>
                  </a:cubicBezTo>
                  <a:cubicBezTo>
                    <a:pt x="4693" y="2631"/>
                    <a:pt x="4367" y="2360"/>
                    <a:pt x="4177" y="1980"/>
                  </a:cubicBezTo>
                  <a:cubicBezTo>
                    <a:pt x="4015" y="1628"/>
                    <a:pt x="3906" y="1221"/>
                    <a:pt x="3933" y="814"/>
                  </a:cubicBezTo>
                  <a:lnTo>
                    <a:pt x="3933" y="163"/>
                  </a:lnTo>
                  <a:lnTo>
                    <a:pt x="3011" y="0"/>
                  </a:ln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" name="Google Shape;450;p44"/>
            <p:cNvSpPr/>
            <p:nvPr/>
          </p:nvSpPr>
          <p:spPr>
            <a:xfrm>
              <a:off x="8005050" y="317263"/>
              <a:ext cx="255675" cy="110550"/>
            </a:xfrm>
            <a:custGeom>
              <a:avLst/>
              <a:gdLst/>
              <a:ahLst/>
              <a:cxnLst/>
              <a:rect l="l" t="t" r="r" b="b"/>
              <a:pathLst>
                <a:path w="10227" h="4422" extrusionOk="0">
                  <a:moveTo>
                    <a:pt x="543" y="1"/>
                  </a:moveTo>
                  <a:cubicBezTo>
                    <a:pt x="245" y="923"/>
                    <a:pt x="55" y="1872"/>
                    <a:pt x="1" y="2849"/>
                  </a:cubicBezTo>
                  <a:cubicBezTo>
                    <a:pt x="3228" y="3391"/>
                    <a:pt x="6429" y="4015"/>
                    <a:pt x="9738" y="4422"/>
                  </a:cubicBezTo>
                  <a:cubicBezTo>
                    <a:pt x="9901" y="3662"/>
                    <a:pt x="10063" y="2876"/>
                    <a:pt x="10226" y="2116"/>
                  </a:cubicBezTo>
                  <a:cubicBezTo>
                    <a:pt x="10172" y="2062"/>
                    <a:pt x="10118" y="2035"/>
                    <a:pt x="10063" y="2035"/>
                  </a:cubicBezTo>
                  <a:lnTo>
                    <a:pt x="841" y="28"/>
                  </a:lnTo>
                  <a:cubicBezTo>
                    <a:pt x="760" y="28"/>
                    <a:pt x="651" y="1"/>
                    <a:pt x="543" y="1"/>
                  </a:cubicBez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" name="Google Shape;451;p44"/>
            <p:cNvSpPr/>
            <p:nvPr/>
          </p:nvSpPr>
          <p:spPr>
            <a:xfrm>
              <a:off x="8085750" y="247363"/>
              <a:ext cx="146500" cy="92300"/>
            </a:xfrm>
            <a:custGeom>
              <a:avLst/>
              <a:gdLst/>
              <a:ahLst/>
              <a:cxnLst/>
              <a:rect l="l" t="t" r="r" b="b"/>
              <a:pathLst>
                <a:path w="5860" h="3692" extrusionOk="0">
                  <a:moveTo>
                    <a:pt x="556" y="1"/>
                  </a:moveTo>
                  <a:cubicBezTo>
                    <a:pt x="468" y="1"/>
                    <a:pt x="382" y="9"/>
                    <a:pt x="299" y="30"/>
                  </a:cubicBezTo>
                  <a:cubicBezTo>
                    <a:pt x="109" y="871"/>
                    <a:pt x="0" y="1712"/>
                    <a:pt x="0" y="2580"/>
                  </a:cubicBezTo>
                  <a:cubicBezTo>
                    <a:pt x="841" y="2797"/>
                    <a:pt x="1682" y="2960"/>
                    <a:pt x="2550" y="3149"/>
                  </a:cubicBezTo>
                  <a:cubicBezTo>
                    <a:pt x="3391" y="3366"/>
                    <a:pt x="4259" y="3556"/>
                    <a:pt x="5127" y="3692"/>
                  </a:cubicBezTo>
                  <a:cubicBezTo>
                    <a:pt x="5425" y="2932"/>
                    <a:pt x="5642" y="2227"/>
                    <a:pt x="5859" y="1468"/>
                  </a:cubicBezTo>
                  <a:cubicBezTo>
                    <a:pt x="5642" y="1386"/>
                    <a:pt x="5452" y="1305"/>
                    <a:pt x="5262" y="1251"/>
                  </a:cubicBezTo>
                  <a:cubicBezTo>
                    <a:pt x="4340" y="979"/>
                    <a:pt x="3418" y="681"/>
                    <a:pt x="2496" y="437"/>
                  </a:cubicBezTo>
                  <a:cubicBezTo>
                    <a:pt x="2007" y="301"/>
                    <a:pt x="1492" y="166"/>
                    <a:pt x="977" y="57"/>
                  </a:cubicBezTo>
                  <a:cubicBezTo>
                    <a:pt x="843" y="24"/>
                    <a:pt x="698" y="1"/>
                    <a:pt x="556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" name="Google Shape;452;p44"/>
            <p:cNvSpPr/>
            <p:nvPr/>
          </p:nvSpPr>
          <p:spPr>
            <a:xfrm>
              <a:off x="8072850" y="420338"/>
              <a:ext cx="105825" cy="55625"/>
            </a:xfrm>
            <a:custGeom>
              <a:avLst/>
              <a:gdLst/>
              <a:ahLst/>
              <a:cxnLst/>
              <a:rect l="l" t="t" r="r" b="b"/>
              <a:pathLst>
                <a:path w="4233" h="2225" extrusionOk="0">
                  <a:moveTo>
                    <a:pt x="164" y="1"/>
                  </a:moveTo>
                  <a:cubicBezTo>
                    <a:pt x="164" y="163"/>
                    <a:pt x="137" y="272"/>
                    <a:pt x="137" y="380"/>
                  </a:cubicBezTo>
                  <a:cubicBezTo>
                    <a:pt x="1" y="1194"/>
                    <a:pt x="354" y="1655"/>
                    <a:pt x="1140" y="1926"/>
                  </a:cubicBezTo>
                  <a:cubicBezTo>
                    <a:pt x="1520" y="2035"/>
                    <a:pt x="1900" y="2116"/>
                    <a:pt x="2279" y="2170"/>
                  </a:cubicBezTo>
                  <a:cubicBezTo>
                    <a:pt x="2551" y="2225"/>
                    <a:pt x="2849" y="2225"/>
                    <a:pt x="3147" y="2225"/>
                  </a:cubicBezTo>
                  <a:cubicBezTo>
                    <a:pt x="3310" y="2225"/>
                    <a:pt x="3473" y="2143"/>
                    <a:pt x="3608" y="2062"/>
                  </a:cubicBezTo>
                  <a:cubicBezTo>
                    <a:pt x="4015" y="1709"/>
                    <a:pt x="4232" y="1194"/>
                    <a:pt x="4178" y="679"/>
                  </a:cubicBezTo>
                  <a:lnTo>
                    <a:pt x="164" y="1"/>
                  </a:ln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" name="Google Shape;453;p44"/>
            <p:cNvSpPr/>
            <p:nvPr/>
          </p:nvSpPr>
          <p:spPr>
            <a:xfrm>
              <a:off x="7996225" y="633688"/>
              <a:ext cx="145150" cy="267025"/>
            </a:xfrm>
            <a:custGeom>
              <a:avLst/>
              <a:gdLst/>
              <a:ahLst/>
              <a:cxnLst/>
              <a:rect l="l" t="t" r="r" b="b"/>
              <a:pathLst>
                <a:path w="5806" h="10681" extrusionOk="0">
                  <a:moveTo>
                    <a:pt x="3182" y="0"/>
                  </a:moveTo>
                  <a:cubicBezTo>
                    <a:pt x="3050" y="0"/>
                    <a:pt x="2917" y="31"/>
                    <a:pt x="2795" y="92"/>
                  </a:cubicBezTo>
                  <a:cubicBezTo>
                    <a:pt x="2740" y="119"/>
                    <a:pt x="2659" y="146"/>
                    <a:pt x="2605" y="173"/>
                  </a:cubicBezTo>
                  <a:cubicBezTo>
                    <a:pt x="2374" y="268"/>
                    <a:pt x="2137" y="316"/>
                    <a:pt x="1900" y="316"/>
                  </a:cubicBezTo>
                  <a:cubicBezTo>
                    <a:pt x="1662" y="316"/>
                    <a:pt x="1425" y="268"/>
                    <a:pt x="1194" y="173"/>
                  </a:cubicBezTo>
                  <a:cubicBezTo>
                    <a:pt x="1086" y="146"/>
                    <a:pt x="977" y="119"/>
                    <a:pt x="869" y="92"/>
                  </a:cubicBezTo>
                  <a:cubicBezTo>
                    <a:pt x="652" y="1801"/>
                    <a:pt x="408" y="3428"/>
                    <a:pt x="191" y="5056"/>
                  </a:cubicBezTo>
                  <a:cubicBezTo>
                    <a:pt x="28" y="6168"/>
                    <a:pt x="1" y="7334"/>
                    <a:pt x="82" y="8473"/>
                  </a:cubicBezTo>
                  <a:cubicBezTo>
                    <a:pt x="109" y="8961"/>
                    <a:pt x="272" y="9450"/>
                    <a:pt x="571" y="9857"/>
                  </a:cubicBezTo>
                  <a:cubicBezTo>
                    <a:pt x="842" y="10236"/>
                    <a:pt x="1249" y="10507"/>
                    <a:pt x="1683" y="10616"/>
                  </a:cubicBezTo>
                  <a:cubicBezTo>
                    <a:pt x="1804" y="10659"/>
                    <a:pt x="1930" y="10680"/>
                    <a:pt x="2056" y="10680"/>
                  </a:cubicBezTo>
                  <a:cubicBezTo>
                    <a:pt x="2325" y="10680"/>
                    <a:pt x="2591" y="10584"/>
                    <a:pt x="2795" y="10399"/>
                  </a:cubicBezTo>
                  <a:cubicBezTo>
                    <a:pt x="3039" y="10209"/>
                    <a:pt x="3256" y="9965"/>
                    <a:pt x="3446" y="9721"/>
                  </a:cubicBezTo>
                  <a:cubicBezTo>
                    <a:pt x="3907" y="9070"/>
                    <a:pt x="4232" y="8338"/>
                    <a:pt x="4449" y="7578"/>
                  </a:cubicBezTo>
                  <a:cubicBezTo>
                    <a:pt x="4585" y="7171"/>
                    <a:pt x="4693" y="6764"/>
                    <a:pt x="4802" y="6330"/>
                  </a:cubicBezTo>
                  <a:cubicBezTo>
                    <a:pt x="5236" y="4649"/>
                    <a:pt x="5561" y="2913"/>
                    <a:pt x="5751" y="1177"/>
                  </a:cubicBezTo>
                  <a:cubicBezTo>
                    <a:pt x="5805" y="1014"/>
                    <a:pt x="5805" y="824"/>
                    <a:pt x="5751" y="662"/>
                  </a:cubicBezTo>
                  <a:cubicBezTo>
                    <a:pt x="5738" y="648"/>
                    <a:pt x="5724" y="641"/>
                    <a:pt x="5710" y="641"/>
                  </a:cubicBezTo>
                  <a:cubicBezTo>
                    <a:pt x="5697" y="641"/>
                    <a:pt x="5683" y="648"/>
                    <a:pt x="5670" y="662"/>
                  </a:cubicBezTo>
                  <a:cubicBezTo>
                    <a:pt x="5616" y="662"/>
                    <a:pt x="5561" y="662"/>
                    <a:pt x="5507" y="689"/>
                  </a:cubicBezTo>
                  <a:cubicBezTo>
                    <a:pt x="5324" y="776"/>
                    <a:pt x="5130" y="818"/>
                    <a:pt x="4938" y="818"/>
                  </a:cubicBezTo>
                  <a:cubicBezTo>
                    <a:pt x="4591" y="818"/>
                    <a:pt x="4250" y="679"/>
                    <a:pt x="3988" y="417"/>
                  </a:cubicBezTo>
                  <a:lnTo>
                    <a:pt x="3771" y="255"/>
                  </a:lnTo>
                  <a:cubicBezTo>
                    <a:pt x="3619" y="85"/>
                    <a:pt x="3402" y="0"/>
                    <a:pt x="3182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4" name="Google Shape;454;p44"/>
            <p:cNvSpPr/>
            <p:nvPr/>
          </p:nvSpPr>
          <p:spPr>
            <a:xfrm>
              <a:off x="7980650" y="616438"/>
              <a:ext cx="175650" cy="299425"/>
            </a:xfrm>
            <a:custGeom>
              <a:avLst/>
              <a:gdLst/>
              <a:ahLst/>
              <a:cxnLst/>
              <a:rect l="l" t="t" r="r" b="b"/>
              <a:pathLst>
                <a:path w="7026" h="11977" extrusionOk="0">
                  <a:moveTo>
                    <a:pt x="3805" y="690"/>
                  </a:moveTo>
                  <a:cubicBezTo>
                    <a:pt x="4025" y="690"/>
                    <a:pt x="4242" y="775"/>
                    <a:pt x="4394" y="945"/>
                  </a:cubicBezTo>
                  <a:lnTo>
                    <a:pt x="4611" y="1107"/>
                  </a:lnTo>
                  <a:cubicBezTo>
                    <a:pt x="4873" y="1369"/>
                    <a:pt x="5214" y="1508"/>
                    <a:pt x="5561" y="1508"/>
                  </a:cubicBezTo>
                  <a:cubicBezTo>
                    <a:pt x="5753" y="1508"/>
                    <a:pt x="5947" y="1466"/>
                    <a:pt x="6130" y="1379"/>
                  </a:cubicBezTo>
                  <a:cubicBezTo>
                    <a:pt x="6184" y="1352"/>
                    <a:pt x="6239" y="1352"/>
                    <a:pt x="6293" y="1352"/>
                  </a:cubicBezTo>
                  <a:cubicBezTo>
                    <a:pt x="6306" y="1338"/>
                    <a:pt x="6320" y="1331"/>
                    <a:pt x="6333" y="1331"/>
                  </a:cubicBezTo>
                  <a:cubicBezTo>
                    <a:pt x="6347" y="1331"/>
                    <a:pt x="6361" y="1338"/>
                    <a:pt x="6374" y="1352"/>
                  </a:cubicBezTo>
                  <a:cubicBezTo>
                    <a:pt x="6428" y="1514"/>
                    <a:pt x="6428" y="1704"/>
                    <a:pt x="6374" y="1867"/>
                  </a:cubicBezTo>
                  <a:cubicBezTo>
                    <a:pt x="6184" y="3603"/>
                    <a:pt x="5859" y="5339"/>
                    <a:pt x="5425" y="7020"/>
                  </a:cubicBezTo>
                  <a:cubicBezTo>
                    <a:pt x="5316" y="7454"/>
                    <a:pt x="5208" y="7861"/>
                    <a:pt x="5072" y="8268"/>
                  </a:cubicBezTo>
                  <a:cubicBezTo>
                    <a:pt x="4855" y="9028"/>
                    <a:pt x="4530" y="9760"/>
                    <a:pt x="4069" y="10411"/>
                  </a:cubicBezTo>
                  <a:cubicBezTo>
                    <a:pt x="3879" y="10655"/>
                    <a:pt x="3662" y="10899"/>
                    <a:pt x="3418" y="11089"/>
                  </a:cubicBezTo>
                  <a:cubicBezTo>
                    <a:pt x="3214" y="11274"/>
                    <a:pt x="2961" y="11370"/>
                    <a:pt x="2700" y="11370"/>
                  </a:cubicBezTo>
                  <a:cubicBezTo>
                    <a:pt x="2578" y="11370"/>
                    <a:pt x="2454" y="11349"/>
                    <a:pt x="2333" y="11306"/>
                  </a:cubicBezTo>
                  <a:cubicBezTo>
                    <a:pt x="1872" y="11197"/>
                    <a:pt x="1465" y="10926"/>
                    <a:pt x="1194" y="10547"/>
                  </a:cubicBezTo>
                  <a:cubicBezTo>
                    <a:pt x="922" y="10140"/>
                    <a:pt x="732" y="9651"/>
                    <a:pt x="705" y="9163"/>
                  </a:cubicBezTo>
                  <a:cubicBezTo>
                    <a:pt x="624" y="8024"/>
                    <a:pt x="651" y="6858"/>
                    <a:pt x="814" y="5746"/>
                  </a:cubicBezTo>
                  <a:cubicBezTo>
                    <a:pt x="1031" y="4091"/>
                    <a:pt x="1275" y="2491"/>
                    <a:pt x="1492" y="782"/>
                  </a:cubicBezTo>
                  <a:cubicBezTo>
                    <a:pt x="1600" y="809"/>
                    <a:pt x="1709" y="836"/>
                    <a:pt x="1817" y="863"/>
                  </a:cubicBezTo>
                  <a:cubicBezTo>
                    <a:pt x="2048" y="958"/>
                    <a:pt x="2285" y="1006"/>
                    <a:pt x="2523" y="1006"/>
                  </a:cubicBezTo>
                  <a:cubicBezTo>
                    <a:pt x="2760" y="1006"/>
                    <a:pt x="2997" y="958"/>
                    <a:pt x="3228" y="863"/>
                  </a:cubicBezTo>
                  <a:cubicBezTo>
                    <a:pt x="3282" y="836"/>
                    <a:pt x="3363" y="809"/>
                    <a:pt x="3418" y="782"/>
                  </a:cubicBezTo>
                  <a:cubicBezTo>
                    <a:pt x="3540" y="721"/>
                    <a:pt x="3673" y="690"/>
                    <a:pt x="3805" y="690"/>
                  </a:cubicBezTo>
                  <a:close/>
                  <a:moveTo>
                    <a:pt x="3783" y="1"/>
                  </a:moveTo>
                  <a:cubicBezTo>
                    <a:pt x="3577" y="1"/>
                    <a:pt x="3369" y="44"/>
                    <a:pt x="3174" y="131"/>
                  </a:cubicBezTo>
                  <a:cubicBezTo>
                    <a:pt x="2952" y="264"/>
                    <a:pt x="2707" y="332"/>
                    <a:pt x="2459" y="332"/>
                  </a:cubicBezTo>
                  <a:cubicBezTo>
                    <a:pt x="2252" y="332"/>
                    <a:pt x="2042" y="284"/>
                    <a:pt x="1844" y="185"/>
                  </a:cubicBezTo>
                  <a:cubicBezTo>
                    <a:pt x="1817" y="158"/>
                    <a:pt x="1763" y="158"/>
                    <a:pt x="1682" y="158"/>
                  </a:cubicBezTo>
                  <a:cubicBezTo>
                    <a:pt x="1636" y="147"/>
                    <a:pt x="1590" y="142"/>
                    <a:pt x="1544" y="142"/>
                  </a:cubicBezTo>
                  <a:cubicBezTo>
                    <a:pt x="1242" y="142"/>
                    <a:pt x="969" y="367"/>
                    <a:pt x="922" y="673"/>
                  </a:cubicBezTo>
                  <a:cubicBezTo>
                    <a:pt x="895" y="728"/>
                    <a:pt x="868" y="782"/>
                    <a:pt x="868" y="836"/>
                  </a:cubicBezTo>
                  <a:cubicBezTo>
                    <a:pt x="434" y="2925"/>
                    <a:pt x="163" y="5068"/>
                    <a:pt x="27" y="7210"/>
                  </a:cubicBezTo>
                  <a:cubicBezTo>
                    <a:pt x="0" y="7807"/>
                    <a:pt x="27" y="8404"/>
                    <a:pt x="27" y="8892"/>
                  </a:cubicBezTo>
                  <a:cubicBezTo>
                    <a:pt x="136" y="9353"/>
                    <a:pt x="190" y="9679"/>
                    <a:pt x="298" y="9977"/>
                  </a:cubicBezTo>
                  <a:cubicBezTo>
                    <a:pt x="515" y="10682"/>
                    <a:pt x="977" y="11279"/>
                    <a:pt x="1600" y="11659"/>
                  </a:cubicBezTo>
                  <a:cubicBezTo>
                    <a:pt x="1921" y="11872"/>
                    <a:pt x="2288" y="11977"/>
                    <a:pt x="2655" y="11977"/>
                  </a:cubicBezTo>
                  <a:cubicBezTo>
                    <a:pt x="3125" y="11977"/>
                    <a:pt x="3594" y="11804"/>
                    <a:pt x="3960" y="11469"/>
                  </a:cubicBezTo>
                  <a:cubicBezTo>
                    <a:pt x="4177" y="11225"/>
                    <a:pt x="4394" y="11008"/>
                    <a:pt x="4584" y="10764"/>
                  </a:cubicBezTo>
                  <a:cubicBezTo>
                    <a:pt x="5018" y="10140"/>
                    <a:pt x="5343" y="9434"/>
                    <a:pt x="5560" y="8729"/>
                  </a:cubicBezTo>
                  <a:cubicBezTo>
                    <a:pt x="6266" y="6397"/>
                    <a:pt x="6754" y="4037"/>
                    <a:pt x="6998" y="1623"/>
                  </a:cubicBezTo>
                  <a:cubicBezTo>
                    <a:pt x="7025" y="1406"/>
                    <a:pt x="7025" y="1216"/>
                    <a:pt x="6998" y="1026"/>
                  </a:cubicBezTo>
                  <a:cubicBezTo>
                    <a:pt x="6998" y="715"/>
                    <a:pt x="6761" y="499"/>
                    <a:pt x="6491" y="499"/>
                  </a:cubicBezTo>
                  <a:cubicBezTo>
                    <a:pt x="6408" y="499"/>
                    <a:pt x="6322" y="520"/>
                    <a:pt x="6239" y="565"/>
                  </a:cubicBezTo>
                  <a:cubicBezTo>
                    <a:pt x="6103" y="592"/>
                    <a:pt x="5994" y="646"/>
                    <a:pt x="5886" y="701"/>
                  </a:cubicBezTo>
                  <a:cubicBezTo>
                    <a:pt x="5767" y="776"/>
                    <a:pt x="5636" y="813"/>
                    <a:pt x="5507" y="813"/>
                  </a:cubicBezTo>
                  <a:cubicBezTo>
                    <a:pt x="5311" y="813"/>
                    <a:pt x="5122" y="728"/>
                    <a:pt x="4991" y="565"/>
                  </a:cubicBezTo>
                  <a:cubicBezTo>
                    <a:pt x="4882" y="484"/>
                    <a:pt x="4774" y="375"/>
                    <a:pt x="4638" y="294"/>
                  </a:cubicBezTo>
                  <a:cubicBezTo>
                    <a:pt x="4394" y="98"/>
                    <a:pt x="4091" y="1"/>
                    <a:pt x="3783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5" name="Google Shape;455;p44"/>
            <p:cNvSpPr/>
            <p:nvPr/>
          </p:nvSpPr>
          <p:spPr>
            <a:xfrm>
              <a:off x="8014550" y="833313"/>
              <a:ext cx="66375" cy="34675"/>
            </a:xfrm>
            <a:custGeom>
              <a:avLst/>
              <a:gdLst/>
              <a:ahLst/>
              <a:cxnLst/>
              <a:rect l="l" t="t" r="r" b="b"/>
              <a:pathLst>
                <a:path w="2655" h="1387" extrusionOk="0">
                  <a:moveTo>
                    <a:pt x="325" y="1"/>
                  </a:moveTo>
                  <a:cubicBezTo>
                    <a:pt x="279" y="1"/>
                    <a:pt x="233" y="10"/>
                    <a:pt x="190" y="27"/>
                  </a:cubicBezTo>
                  <a:cubicBezTo>
                    <a:pt x="55" y="108"/>
                    <a:pt x="0" y="271"/>
                    <a:pt x="27" y="407"/>
                  </a:cubicBezTo>
                  <a:cubicBezTo>
                    <a:pt x="55" y="542"/>
                    <a:pt x="109" y="651"/>
                    <a:pt x="163" y="759"/>
                  </a:cubicBezTo>
                  <a:cubicBezTo>
                    <a:pt x="463" y="1234"/>
                    <a:pt x="923" y="1387"/>
                    <a:pt x="1439" y="1387"/>
                  </a:cubicBezTo>
                  <a:cubicBezTo>
                    <a:pt x="1484" y="1387"/>
                    <a:pt x="1528" y="1385"/>
                    <a:pt x="1573" y="1383"/>
                  </a:cubicBezTo>
                  <a:cubicBezTo>
                    <a:pt x="1818" y="1302"/>
                    <a:pt x="2062" y="1193"/>
                    <a:pt x="2306" y="1085"/>
                  </a:cubicBezTo>
                  <a:cubicBezTo>
                    <a:pt x="2496" y="976"/>
                    <a:pt x="2631" y="759"/>
                    <a:pt x="2631" y="542"/>
                  </a:cubicBezTo>
                  <a:cubicBezTo>
                    <a:pt x="2654" y="428"/>
                    <a:pt x="2580" y="313"/>
                    <a:pt x="2475" y="313"/>
                  </a:cubicBezTo>
                  <a:cubicBezTo>
                    <a:pt x="2456" y="313"/>
                    <a:pt x="2435" y="317"/>
                    <a:pt x="2414" y="325"/>
                  </a:cubicBezTo>
                  <a:cubicBezTo>
                    <a:pt x="2306" y="353"/>
                    <a:pt x="2197" y="407"/>
                    <a:pt x="2116" y="461"/>
                  </a:cubicBezTo>
                  <a:cubicBezTo>
                    <a:pt x="1872" y="542"/>
                    <a:pt x="1655" y="597"/>
                    <a:pt x="1438" y="651"/>
                  </a:cubicBezTo>
                  <a:cubicBezTo>
                    <a:pt x="1397" y="659"/>
                    <a:pt x="1357" y="663"/>
                    <a:pt x="1317" y="663"/>
                  </a:cubicBezTo>
                  <a:cubicBezTo>
                    <a:pt x="1089" y="663"/>
                    <a:pt x="875" y="537"/>
                    <a:pt x="760" y="353"/>
                  </a:cubicBezTo>
                  <a:cubicBezTo>
                    <a:pt x="705" y="271"/>
                    <a:pt x="651" y="190"/>
                    <a:pt x="597" y="136"/>
                  </a:cubicBezTo>
                  <a:cubicBezTo>
                    <a:pt x="523" y="43"/>
                    <a:pt x="423" y="1"/>
                    <a:pt x="32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456;p44"/>
            <p:cNvSpPr/>
            <p:nvPr/>
          </p:nvSpPr>
          <p:spPr>
            <a:xfrm>
              <a:off x="8013200" y="787863"/>
              <a:ext cx="16975" cy="16300"/>
            </a:xfrm>
            <a:custGeom>
              <a:avLst/>
              <a:gdLst/>
              <a:ahLst/>
              <a:cxnLst/>
              <a:rect l="l" t="t" r="r" b="b"/>
              <a:pathLst>
                <a:path w="679" h="652" extrusionOk="0">
                  <a:moveTo>
                    <a:pt x="325" y="1"/>
                  </a:moveTo>
                  <a:cubicBezTo>
                    <a:pt x="136" y="28"/>
                    <a:pt x="0" y="218"/>
                    <a:pt x="27" y="408"/>
                  </a:cubicBezTo>
                  <a:cubicBezTo>
                    <a:pt x="54" y="543"/>
                    <a:pt x="190" y="652"/>
                    <a:pt x="325" y="652"/>
                  </a:cubicBezTo>
                  <a:cubicBezTo>
                    <a:pt x="515" y="652"/>
                    <a:pt x="678" y="489"/>
                    <a:pt x="651" y="299"/>
                  </a:cubicBezTo>
                  <a:cubicBezTo>
                    <a:pt x="651" y="136"/>
                    <a:pt x="488" y="1"/>
                    <a:pt x="32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7" name="Google Shape;457;p44"/>
            <p:cNvSpPr/>
            <p:nvPr/>
          </p:nvSpPr>
          <p:spPr>
            <a:xfrm>
              <a:off x="8066350" y="799938"/>
              <a:ext cx="18750" cy="16925"/>
            </a:xfrm>
            <a:custGeom>
              <a:avLst/>
              <a:gdLst/>
              <a:ahLst/>
              <a:cxnLst/>
              <a:rect l="l" t="t" r="r" b="b"/>
              <a:pathLst>
                <a:path w="750" h="677" extrusionOk="0">
                  <a:moveTo>
                    <a:pt x="319" y="1"/>
                  </a:moveTo>
                  <a:cubicBezTo>
                    <a:pt x="1" y="1"/>
                    <a:pt x="49" y="677"/>
                    <a:pt x="356" y="677"/>
                  </a:cubicBezTo>
                  <a:cubicBezTo>
                    <a:pt x="385" y="677"/>
                    <a:pt x="417" y="670"/>
                    <a:pt x="451" y="657"/>
                  </a:cubicBezTo>
                  <a:cubicBezTo>
                    <a:pt x="641" y="630"/>
                    <a:pt x="749" y="440"/>
                    <a:pt x="722" y="250"/>
                  </a:cubicBezTo>
                  <a:cubicBezTo>
                    <a:pt x="695" y="87"/>
                    <a:pt x="532" y="6"/>
                    <a:pt x="369" y="6"/>
                  </a:cubicBezTo>
                  <a:cubicBezTo>
                    <a:pt x="352" y="2"/>
                    <a:pt x="335" y="1"/>
                    <a:pt x="319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58" name="Google Shape;458;p44"/>
          <p:cNvGrpSpPr/>
          <p:nvPr/>
        </p:nvGrpSpPr>
        <p:grpSpPr>
          <a:xfrm>
            <a:off x="9018535" y="5590726"/>
            <a:ext cx="228277" cy="344177"/>
            <a:chOff x="7509313" y="3231788"/>
            <a:chExt cx="249575" cy="365575"/>
          </a:xfrm>
        </p:grpSpPr>
        <p:sp>
          <p:nvSpPr>
            <p:cNvPr id="459" name="Google Shape;459;p44"/>
            <p:cNvSpPr/>
            <p:nvPr/>
          </p:nvSpPr>
          <p:spPr>
            <a:xfrm>
              <a:off x="7509313" y="3231788"/>
              <a:ext cx="249575" cy="365575"/>
            </a:xfrm>
            <a:custGeom>
              <a:avLst/>
              <a:gdLst/>
              <a:ahLst/>
              <a:cxnLst/>
              <a:rect l="l" t="t" r="r" b="b"/>
              <a:pathLst>
                <a:path w="9983" h="14623" extrusionOk="0">
                  <a:moveTo>
                    <a:pt x="5019" y="3909"/>
                  </a:moveTo>
                  <a:cubicBezTo>
                    <a:pt x="5398" y="4560"/>
                    <a:pt x="5832" y="5184"/>
                    <a:pt x="6293" y="5780"/>
                  </a:cubicBezTo>
                  <a:cubicBezTo>
                    <a:pt x="6836" y="6323"/>
                    <a:pt x="7433" y="6838"/>
                    <a:pt x="8029" y="7326"/>
                  </a:cubicBezTo>
                  <a:cubicBezTo>
                    <a:pt x="6809" y="8222"/>
                    <a:pt x="5805" y="9279"/>
                    <a:pt x="5371" y="10825"/>
                  </a:cubicBezTo>
                  <a:cubicBezTo>
                    <a:pt x="5100" y="10391"/>
                    <a:pt x="4802" y="9985"/>
                    <a:pt x="4503" y="9578"/>
                  </a:cubicBezTo>
                  <a:cubicBezTo>
                    <a:pt x="4178" y="9198"/>
                    <a:pt x="3798" y="8873"/>
                    <a:pt x="3391" y="8574"/>
                  </a:cubicBezTo>
                  <a:cubicBezTo>
                    <a:pt x="3011" y="8303"/>
                    <a:pt x="2577" y="8086"/>
                    <a:pt x="2035" y="7760"/>
                  </a:cubicBezTo>
                  <a:lnTo>
                    <a:pt x="2062" y="7760"/>
                  </a:lnTo>
                  <a:cubicBezTo>
                    <a:pt x="3310" y="6621"/>
                    <a:pt x="4639" y="5672"/>
                    <a:pt x="5019" y="3909"/>
                  </a:cubicBezTo>
                  <a:close/>
                  <a:moveTo>
                    <a:pt x="5342" y="0"/>
                  </a:moveTo>
                  <a:cubicBezTo>
                    <a:pt x="5260" y="0"/>
                    <a:pt x="5177" y="19"/>
                    <a:pt x="5100" y="57"/>
                  </a:cubicBezTo>
                  <a:cubicBezTo>
                    <a:pt x="4693" y="247"/>
                    <a:pt x="4395" y="600"/>
                    <a:pt x="4341" y="1061"/>
                  </a:cubicBezTo>
                  <a:cubicBezTo>
                    <a:pt x="4205" y="1875"/>
                    <a:pt x="4015" y="2688"/>
                    <a:pt x="3852" y="3502"/>
                  </a:cubicBezTo>
                  <a:cubicBezTo>
                    <a:pt x="3717" y="4207"/>
                    <a:pt x="3337" y="4885"/>
                    <a:pt x="2794" y="5374"/>
                  </a:cubicBezTo>
                  <a:cubicBezTo>
                    <a:pt x="2225" y="5889"/>
                    <a:pt x="1628" y="6377"/>
                    <a:pt x="1059" y="6865"/>
                  </a:cubicBezTo>
                  <a:cubicBezTo>
                    <a:pt x="814" y="7055"/>
                    <a:pt x="597" y="7245"/>
                    <a:pt x="380" y="7462"/>
                  </a:cubicBezTo>
                  <a:cubicBezTo>
                    <a:pt x="1" y="7815"/>
                    <a:pt x="109" y="8411"/>
                    <a:pt x="597" y="8628"/>
                  </a:cubicBezTo>
                  <a:cubicBezTo>
                    <a:pt x="923" y="8764"/>
                    <a:pt x="1248" y="8900"/>
                    <a:pt x="1601" y="9035"/>
                  </a:cubicBezTo>
                  <a:cubicBezTo>
                    <a:pt x="3011" y="9524"/>
                    <a:pt x="4096" y="10663"/>
                    <a:pt x="4503" y="12100"/>
                  </a:cubicBezTo>
                  <a:cubicBezTo>
                    <a:pt x="4693" y="12724"/>
                    <a:pt x="4856" y="13321"/>
                    <a:pt x="5046" y="13918"/>
                  </a:cubicBezTo>
                  <a:cubicBezTo>
                    <a:pt x="5154" y="14162"/>
                    <a:pt x="5263" y="14379"/>
                    <a:pt x="5398" y="14623"/>
                  </a:cubicBezTo>
                  <a:cubicBezTo>
                    <a:pt x="5751" y="14297"/>
                    <a:pt x="5995" y="13836"/>
                    <a:pt x="6104" y="13375"/>
                  </a:cubicBezTo>
                  <a:cubicBezTo>
                    <a:pt x="6266" y="12778"/>
                    <a:pt x="6456" y="12209"/>
                    <a:pt x="6565" y="11639"/>
                  </a:cubicBezTo>
                  <a:cubicBezTo>
                    <a:pt x="6863" y="10120"/>
                    <a:pt x="7785" y="9090"/>
                    <a:pt x="9033" y="8276"/>
                  </a:cubicBezTo>
                  <a:cubicBezTo>
                    <a:pt x="9196" y="8167"/>
                    <a:pt x="9358" y="8059"/>
                    <a:pt x="9521" y="7950"/>
                  </a:cubicBezTo>
                  <a:cubicBezTo>
                    <a:pt x="9955" y="7679"/>
                    <a:pt x="9982" y="7055"/>
                    <a:pt x="9575" y="6757"/>
                  </a:cubicBezTo>
                  <a:cubicBezTo>
                    <a:pt x="9413" y="6648"/>
                    <a:pt x="9223" y="6540"/>
                    <a:pt x="9087" y="6431"/>
                  </a:cubicBezTo>
                  <a:cubicBezTo>
                    <a:pt x="8626" y="6079"/>
                    <a:pt x="8138" y="5780"/>
                    <a:pt x="7731" y="5401"/>
                  </a:cubicBezTo>
                  <a:cubicBezTo>
                    <a:pt x="6890" y="4723"/>
                    <a:pt x="6348" y="3773"/>
                    <a:pt x="6185" y="2688"/>
                  </a:cubicBezTo>
                  <a:cubicBezTo>
                    <a:pt x="6104" y="2173"/>
                    <a:pt x="6049" y="1658"/>
                    <a:pt x="5995" y="1115"/>
                  </a:cubicBezTo>
                  <a:cubicBezTo>
                    <a:pt x="5968" y="844"/>
                    <a:pt x="5914" y="600"/>
                    <a:pt x="5832" y="356"/>
                  </a:cubicBezTo>
                  <a:cubicBezTo>
                    <a:pt x="5754" y="122"/>
                    <a:pt x="5551" y="0"/>
                    <a:pt x="5342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0" name="Google Shape;460;p44"/>
            <p:cNvSpPr/>
            <p:nvPr/>
          </p:nvSpPr>
          <p:spPr>
            <a:xfrm>
              <a:off x="7509313" y="3231788"/>
              <a:ext cx="249575" cy="365575"/>
            </a:xfrm>
            <a:custGeom>
              <a:avLst/>
              <a:gdLst/>
              <a:ahLst/>
              <a:cxnLst/>
              <a:rect l="l" t="t" r="r" b="b"/>
              <a:pathLst>
                <a:path w="9983" h="14623" extrusionOk="0">
                  <a:moveTo>
                    <a:pt x="5019" y="3909"/>
                  </a:moveTo>
                  <a:cubicBezTo>
                    <a:pt x="5398" y="4560"/>
                    <a:pt x="5832" y="5184"/>
                    <a:pt x="6293" y="5780"/>
                  </a:cubicBezTo>
                  <a:cubicBezTo>
                    <a:pt x="6836" y="6323"/>
                    <a:pt x="7433" y="6838"/>
                    <a:pt x="8029" y="7326"/>
                  </a:cubicBezTo>
                  <a:cubicBezTo>
                    <a:pt x="6809" y="8222"/>
                    <a:pt x="5805" y="9279"/>
                    <a:pt x="5371" y="10825"/>
                  </a:cubicBezTo>
                  <a:cubicBezTo>
                    <a:pt x="5100" y="10391"/>
                    <a:pt x="4802" y="9985"/>
                    <a:pt x="4503" y="9578"/>
                  </a:cubicBezTo>
                  <a:cubicBezTo>
                    <a:pt x="4178" y="9198"/>
                    <a:pt x="3798" y="8873"/>
                    <a:pt x="3391" y="8574"/>
                  </a:cubicBezTo>
                  <a:cubicBezTo>
                    <a:pt x="3011" y="8303"/>
                    <a:pt x="2577" y="8086"/>
                    <a:pt x="2035" y="7760"/>
                  </a:cubicBezTo>
                  <a:lnTo>
                    <a:pt x="2062" y="7760"/>
                  </a:lnTo>
                  <a:cubicBezTo>
                    <a:pt x="3310" y="6621"/>
                    <a:pt x="4639" y="5672"/>
                    <a:pt x="5019" y="3909"/>
                  </a:cubicBezTo>
                  <a:close/>
                  <a:moveTo>
                    <a:pt x="5342" y="0"/>
                  </a:moveTo>
                  <a:cubicBezTo>
                    <a:pt x="5260" y="0"/>
                    <a:pt x="5177" y="19"/>
                    <a:pt x="5100" y="57"/>
                  </a:cubicBezTo>
                  <a:cubicBezTo>
                    <a:pt x="4693" y="247"/>
                    <a:pt x="4395" y="600"/>
                    <a:pt x="4341" y="1061"/>
                  </a:cubicBezTo>
                  <a:cubicBezTo>
                    <a:pt x="4205" y="1875"/>
                    <a:pt x="4015" y="2688"/>
                    <a:pt x="3852" y="3502"/>
                  </a:cubicBezTo>
                  <a:cubicBezTo>
                    <a:pt x="3717" y="4207"/>
                    <a:pt x="3337" y="4885"/>
                    <a:pt x="2794" y="5374"/>
                  </a:cubicBezTo>
                  <a:cubicBezTo>
                    <a:pt x="2225" y="5889"/>
                    <a:pt x="1628" y="6377"/>
                    <a:pt x="1059" y="6865"/>
                  </a:cubicBezTo>
                  <a:cubicBezTo>
                    <a:pt x="814" y="7055"/>
                    <a:pt x="597" y="7245"/>
                    <a:pt x="380" y="7462"/>
                  </a:cubicBezTo>
                  <a:cubicBezTo>
                    <a:pt x="1" y="7815"/>
                    <a:pt x="109" y="8411"/>
                    <a:pt x="597" y="8628"/>
                  </a:cubicBezTo>
                  <a:cubicBezTo>
                    <a:pt x="923" y="8764"/>
                    <a:pt x="1248" y="8900"/>
                    <a:pt x="1601" y="9035"/>
                  </a:cubicBezTo>
                  <a:cubicBezTo>
                    <a:pt x="3011" y="9524"/>
                    <a:pt x="4096" y="10663"/>
                    <a:pt x="4503" y="12100"/>
                  </a:cubicBezTo>
                  <a:cubicBezTo>
                    <a:pt x="4693" y="12724"/>
                    <a:pt x="4856" y="13321"/>
                    <a:pt x="5046" y="13918"/>
                  </a:cubicBezTo>
                  <a:cubicBezTo>
                    <a:pt x="5154" y="14162"/>
                    <a:pt x="5263" y="14379"/>
                    <a:pt x="5398" y="14623"/>
                  </a:cubicBezTo>
                  <a:cubicBezTo>
                    <a:pt x="5751" y="14297"/>
                    <a:pt x="5995" y="13836"/>
                    <a:pt x="6104" y="13375"/>
                  </a:cubicBezTo>
                  <a:cubicBezTo>
                    <a:pt x="6266" y="12778"/>
                    <a:pt x="6456" y="12209"/>
                    <a:pt x="6565" y="11639"/>
                  </a:cubicBezTo>
                  <a:cubicBezTo>
                    <a:pt x="6863" y="10120"/>
                    <a:pt x="7785" y="9090"/>
                    <a:pt x="9033" y="8276"/>
                  </a:cubicBezTo>
                  <a:cubicBezTo>
                    <a:pt x="9196" y="8167"/>
                    <a:pt x="9358" y="8059"/>
                    <a:pt x="9521" y="7950"/>
                  </a:cubicBezTo>
                  <a:cubicBezTo>
                    <a:pt x="9955" y="7679"/>
                    <a:pt x="9982" y="7055"/>
                    <a:pt x="9575" y="6757"/>
                  </a:cubicBezTo>
                  <a:cubicBezTo>
                    <a:pt x="9413" y="6648"/>
                    <a:pt x="9223" y="6540"/>
                    <a:pt x="9087" y="6431"/>
                  </a:cubicBezTo>
                  <a:cubicBezTo>
                    <a:pt x="8626" y="6079"/>
                    <a:pt x="8138" y="5780"/>
                    <a:pt x="7731" y="5401"/>
                  </a:cubicBezTo>
                  <a:cubicBezTo>
                    <a:pt x="6890" y="4723"/>
                    <a:pt x="6348" y="3773"/>
                    <a:pt x="6185" y="2688"/>
                  </a:cubicBezTo>
                  <a:cubicBezTo>
                    <a:pt x="6104" y="2173"/>
                    <a:pt x="6049" y="1658"/>
                    <a:pt x="5995" y="1115"/>
                  </a:cubicBezTo>
                  <a:cubicBezTo>
                    <a:pt x="5968" y="844"/>
                    <a:pt x="5914" y="600"/>
                    <a:pt x="5832" y="356"/>
                  </a:cubicBezTo>
                  <a:cubicBezTo>
                    <a:pt x="5754" y="122"/>
                    <a:pt x="5551" y="0"/>
                    <a:pt x="5342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1" name="Google Shape;461;p44"/>
            <p:cNvSpPr/>
            <p:nvPr/>
          </p:nvSpPr>
          <p:spPr>
            <a:xfrm>
              <a:off x="7560863" y="3329488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52"/>
                  </a:cubicBezTo>
                  <a:cubicBezTo>
                    <a:pt x="543" y="4178"/>
                    <a:pt x="977" y="4395"/>
                    <a:pt x="1356" y="4666"/>
                  </a:cubicBezTo>
                  <a:cubicBezTo>
                    <a:pt x="1763" y="4965"/>
                    <a:pt x="2116" y="5290"/>
                    <a:pt x="2441" y="5670"/>
                  </a:cubicBezTo>
                  <a:cubicBezTo>
                    <a:pt x="2767" y="6077"/>
                    <a:pt x="3065" y="6483"/>
                    <a:pt x="3309" y="6917"/>
                  </a:cubicBezTo>
                  <a:cubicBezTo>
                    <a:pt x="3770" y="5371"/>
                    <a:pt x="4774" y="4314"/>
                    <a:pt x="5967" y="3418"/>
                  </a:cubicBezTo>
                  <a:cubicBezTo>
                    <a:pt x="5371" y="2930"/>
                    <a:pt x="4801" y="2415"/>
                    <a:pt x="4259" y="1872"/>
                  </a:cubicBezTo>
                  <a:cubicBezTo>
                    <a:pt x="3770" y="1276"/>
                    <a:pt x="3336" y="652"/>
                    <a:pt x="2957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62" name="Google Shape;462;p44"/>
          <p:cNvGrpSpPr/>
          <p:nvPr/>
        </p:nvGrpSpPr>
        <p:grpSpPr>
          <a:xfrm>
            <a:off x="10868483" y="2011790"/>
            <a:ext cx="363531" cy="443444"/>
            <a:chOff x="8203301" y="1315421"/>
            <a:chExt cx="307868" cy="375546"/>
          </a:xfrm>
        </p:grpSpPr>
        <p:sp>
          <p:nvSpPr>
            <p:cNvPr id="463" name="Google Shape;463;p44"/>
            <p:cNvSpPr/>
            <p:nvPr/>
          </p:nvSpPr>
          <p:spPr>
            <a:xfrm>
              <a:off x="8403520" y="1486819"/>
              <a:ext cx="102980" cy="105152"/>
            </a:xfrm>
            <a:custGeom>
              <a:avLst/>
              <a:gdLst/>
              <a:ahLst/>
              <a:cxnLst/>
              <a:rect l="l" t="t" r="r" b="b"/>
              <a:pathLst>
                <a:path w="2333" h="2237" extrusionOk="0">
                  <a:moveTo>
                    <a:pt x="1275" y="571"/>
                  </a:moveTo>
                  <a:cubicBezTo>
                    <a:pt x="1329" y="571"/>
                    <a:pt x="1384" y="598"/>
                    <a:pt x="1438" y="625"/>
                  </a:cubicBezTo>
                  <a:cubicBezTo>
                    <a:pt x="1601" y="761"/>
                    <a:pt x="1709" y="951"/>
                    <a:pt x="1682" y="1168"/>
                  </a:cubicBezTo>
                  <a:cubicBezTo>
                    <a:pt x="1682" y="1493"/>
                    <a:pt x="1519" y="1602"/>
                    <a:pt x="1221" y="1602"/>
                  </a:cubicBezTo>
                  <a:cubicBezTo>
                    <a:pt x="1205" y="1603"/>
                    <a:pt x="1190" y="1604"/>
                    <a:pt x="1175" y="1604"/>
                  </a:cubicBezTo>
                  <a:cubicBezTo>
                    <a:pt x="950" y="1604"/>
                    <a:pt x="758" y="1422"/>
                    <a:pt x="733" y="1168"/>
                  </a:cubicBezTo>
                  <a:cubicBezTo>
                    <a:pt x="733" y="869"/>
                    <a:pt x="950" y="625"/>
                    <a:pt x="1275" y="571"/>
                  </a:cubicBezTo>
                  <a:close/>
                  <a:moveTo>
                    <a:pt x="1132" y="0"/>
                  </a:moveTo>
                  <a:cubicBezTo>
                    <a:pt x="1116" y="0"/>
                    <a:pt x="1101" y="1"/>
                    <a:pt x="1085" y="1"/>
                  </a:cubicBezTo>
                  <a:cubicBezTo>
                    <a:pt x="678" y="55"/>
                    <a:pt x="326" y="327"/>
                    <a:pt x="190" y="706"/>
                  </a:cubicBezTo>
                  <a:cubicBezTo>
                    <a:pt x="0" y="1113"/>
                    <a:pt x="55" y="1574"/>
                    <a:pt x="380" y="1873"/>
                  </a:cubicBezTo>
                  <a:cubicBezTo>
                    <a:pt x="599" y="2110"/>
                    <a:pt x="916" y="2236"/>
                    <a:pt x="1240" y="2236"/>
                  </a:cubicBezTo>
                  <a:cubicBezTo>
                    <a:pt x="1398" y="2236"/>
                    <a:pt x="1558" y="2206"/>
                    <a:pt x="1709" y="2144"/>
                  </a:cubicBezTo>
                  <a:cubicBezTo>
                    <a:pt x="2089" y="2008"/>
                    <a:pt x="2333" y="1629"/>
                    <a:pt x="2306" y="1222"/>
                  </a:cubicBezTo>
                  <a:cubicBezTo>
                    <a:pt x="2332" y="559"/>
                    <a:pt x="1789" y="0"/>
                    <a:pt x="1132" y="0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464;p44"/>
            <p:cNvSpPr/>
            <p:nvPr/>
          </p:nvSpPr>
          <p:spPr>
            <a:xfrm>
              <a:off x="8276615" y="1608706"/>
              <a:ext cx="95829" cy="82260"/>
            </a:xfrm>
            <a:custGeom>
              <a:avLst/>
              <a:gdLst/>
              <a:ahLst/>
              <a:cxnLst/>
              <a:rect l="l" t="t" r="r" b="b"/>
              <a:pathLst>
                <a:path w="2171" h="1750" extrusionOk="0">
                  <a:moveTo>
                    <a:pt x="949" y="473"/>
                  </a:moveTo>
                  <a:cubicBezTo>
                    <a:pt x="1139" y="500"/>
                    <a:pt x="1329" y="609"/>
                    <a:pt x="1465" y="772"/>
                  </a:cubicBezTo>
                  <a:cubicBezTo>
                    <a:pt x="1438" y="961"/>
                    <a:pt x="1275" y="1124"/>
                    <a:pt x="1112" y="1178"/>
                  </a:cubicBezTo>
                  <a:cubicBezTo>
                    <a:pt x="1060" y="1201"/>
                    <a:pt x="1008" y="1211"/>
                    <a:pt x="957" y="1211"/>
                  </a:cubicBezTo>
                  <a:cubicBezTo>
                    <a:pt x="824" y="1211"/>
                    <a:pt x="703" y="1141"/>
                    <a:pt x="624" y="1043"/>
                  </a:cubicBezTo>
                  <a:cubicBezTo>
                    <a:pt x="570" y="880"/>
                    <a:pt x="597" y="690"/>
                    <a:pt x="733" y="609"/>
                  </a:cubicBezTo>
                  <a:cubicBezTo>
                    <a:pt x="814" y="555"/>
                    <a:pt x="868" y="500"/>
                    <a:pt x="949" y="473"/>
                  </a:cubicBezTo>
                  <a:close/>
                  <a:moveTo>
                    <a:pt x="1143" y="1"/>
                  </a:moveTo>
                  <a:cubicBezTo>
                    <a:pt x="787" y="1"/>
                    <a:pt x="431" y="157"/>
                    <a:pt x="190" y="446"/>
                  </a:cubicBezTo>
                  <a:cubicBezTo>
                    <a:pt x="54" y="636"/>
                    <a:pt x="0" y="880"/>
                    <a:pt x="82" y="1097"/>
                  </a:cubicBezTo>
                  <a:cubicBezTo>
                    <a:pt x="185" y="1485"/>
                    <a:pt x="535" y="1750"/>
                    <a:pt x="921" y="1750"/>
                  </a:cubicBezTo>
                  <a:cubicBezTo>
                    <a:pt x="939" y="1750"/>
                    <a:pt x="958" y="1749"/>
                    <a:pt x="977" y="1748"/>
                  </a:cubicBezTo>
                  <a:cubicBezTo>
                    <a:pt x="1438" y="1748"/>
                    <a:pt x="1845" y="1477"/>
                    <a:pt x="2007" y="1070"/>
                  </a:cubicBezTo>
                  <a:cubicBezTo>
                    <a:pt x="2170" y="799"/>
                    <a:pt x="2089" y="446"/>
                    <a:pt x="1845" y="229"/>
                  </a:cubicBezTo>
                  <a:cubicBezTo>
                    <a:pt x="1635" y="74"/>
                    <a:pt x="1389" y="1"/>
                    <a:pt x="1143" y="1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5" name="Google Shape;465;p44"/>
            <p:cNvSpPr/>
            <p:nvPr/>
          </p:nvSpPr>
          <p:spPr>
            <a:xfrm>
              <a:off x="8220054" y="1333083"/>
              <a:ext cx="69476" cy="73187"/>
            </a:xfrm>
            <a:custGeom>
              <a:avLst/>
              <a:gdLst/>
              <a:ahLst/>
              <a:cxnLst/>
              <a:rect l="l" t="t" r="r" b="b"/>
              <a:pathLst>
                <a:path w="1574" h="1557" extrusionOk="0">
                  <a:moveTo>
                    <a:pt x="790" y="489"/>
                  </a:moveTo>
                  <a:cubicBezTo>
                    <a:pt x="974" y="489"/>
                    <a:pt x="1155" y="611"/>
                    <a:pt x="1140" y="814"/>
                  </a:cubicBezTo>
                  <a:lnTo>
                    <a:pt x="1113" y="814"/>
                  </a:lnTo>
                  <a:cubicBezTo>
                    <a:pt x="1113" y="1004"/>
                    <a:pt x="925" y="1090"/>
                    <a:pt x="769" y="1090"/>
                  </a:cubicBezTo>
                  <a:cubicBezTo>
                    <a:pt x="747" y="1090"/>
                    <a:pt x="726" y="1089"/>
                    <a:pt x="706" y="1085"/>
                  </a:cubicBezTo>
                  <a:cubicBezTo>
                    <a:pt x="516" y="1085"/>
                    <a:pt x="380" y="950"/>
                    <a:pt x="435" y="787"/>
                  </a:cubicBezTo>
                  <a:cubicBezTo>
                    <a:pt x="435" y="760"/>
                    <a:pt x="462" y="733"/>
                    <a:pt x="462" y="706"/>
                  </a:cubicBezTo>
                  <a:cubicBezTo>
                    <a:pt x="519" y="556"/>
                    <a:pt x="655" y="489"/>
                    <a:pt x="790" y="489"/>
                  </a:cubicBezTo>
                  <a:close/>
                  <a:moveTo>
                    <a:pt x="679" y="0"/>
                  </a:moveTo>
                  <a:cubicBezTo>
                    <a:pt x="624" y="0"/>
                    <a:pt x="570" y="28"/>
                    <a:pt x="516" y="55"/>
                  </a:cubicBezTo>
                  <a:cubicBezTo>
                    <a:pt x="326" y="245"/>
                    <a:pt x="163" y="489"/>
                    <a:pt x="82" y="760"/>
                  </a:cubicBezTo>
                  <a:cubicBezTo>
                    <a:pt x="1" y="1058"/>
                    <a:pt x="163" y="1357"/>
                    <a:pt x="435" y="1492"/>
                  </a:cubicBezTo>
                  <a:cubicBezTo>
                    <a:pt x="538" y="1536"/>
                    <a:pt x="645" y="1557"/>
                    <a:pt x="750" y="1557"/>
                  </a:cubicBezTo>
                  <a:cubicBezTo>
                    <a:pt x="974" y="1557"/>
                    <a:pt x="1191" y="1460"/>
                    <a:pt x="1357" y="1275"/>
                  </a:cubicBezTo>
                  <a:cubicBezTo>
                    <a:pt x="1574" y="1004"/>
                    <a:pt x="1547" y="597"/>
                    <a:pt x="1303" y="353"/>
                  </a:cubicBezTo>
                  <a:cubicBezTo>
                    <a:pt x="1140" y="163"/>
                    <a:pt x="896" y="55"/>
                    <a:pt x="679" y="0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6" name="Google Shape;466;p44"/>
            <p:cNvSpPr/>
            <p:nvPr/>
          </p:nvSpPr>
          <p:spPr>
            <a:xfrm>
              <a:off x="8408189" y="1486819"/>
              <a:ext cx="102980" cy="105152"/>
            </a:xfrm>
            <a:custGeom>
              <a:avLst/>
              <a:gdLst/>
              <a:ahLst/>
              <a:cxnLst/>
              <a:rect l="l" t="t" r="r" b="b"/>
              <a:pathLst>
                <a:path w="2333" h="2237" extrusionOk="0">
                  <a:moveTo>
                    <a:pt x="1275" y="571"/>
                  </a:moveTo>
                  <a:cubicBezTo>
                    <a:pt x="1329" y="571"/>
                    <a:pt x="1384" y="598"/>
                    <a:pt x="1438" y="625"/>
                  </a:cubicBezTo>
                  <a:cubicBezTo>
                    <a:pt x="1601" y="761"/>
                    <a:pt x="1709" y="951"/>
                    <a:pt x="1682" y="1168"/>
                  </a:cubicBezTo>
                  <a:cubicBezTo>
                    <a:pt x="1682" y="1493"/>
                    <a:pt x="1519" y="1602"/>
                    <a:pt x="1221" y="1602"/>
                  </a:cubicBezTo>
                  <a:cubicBezTo>
                    <a:pt x="1205" y="1603"/>
                    <a:pt x="1190" y="1604"/>
                    <a:pt x="1175" y="1604"/>
                  </a:cubicBezTo>
                  <a:cubicBezTo>
                    <a:pt x="950" y="1604"/>
                    <a:pt x="758" y="1422"/>
                    <a:pt x="733" y="1168"/>
                  </a:cubicBezTo>
                  <a:cubicBezTo>
                    <a:pt x="733" y="869"/>
                    <a:pt x="950" y="625"/>
                    <a:pt x="1275" y="571"/>
                  </a:cubicBezTo>
                  <a:close/>
                  <a:moveTo>
                    <a:pt x="1132" y="0"/>
                  </a:moveTo>
                  <a:cubicBezTo>
                    <a:pt x="1116" y="0"/>
                    <a:pt x="1101" y="1"/>
                    <a:pt x="1085" y="1"/>
                  </a:cubicBezTo>
                  <a:cubicBezTo>
                    <a:pt x="678" y="55"/>
                    <a:pt x="326" y="327"/>
                    <a:pt x="190" y="706"/>
                  </a:cubicBezTo>
                  <a:cubicBezTo>
                    <a:pt x="0" y="1113"/>
                    <a:pt x="55" y="1574"/>
                    <a:pt x="380" y="1873"/>
                  </a:cubicBezTo>
                  <a:cubicBezTo>
                    <a:pt x="599" y="2110"/>
                    <a:pt x="916" y="2236"/>
                    <a:pt x="1240" y="2236"/>
                  </a:cubicBezTo>
                  <a:cubicBezTo>
                    <a:pt x="1398" y="2236"/>
                    <a:pt x="1558" y="2206"/>
                    <a:pt x="1709" y="2144"/>
                  </a:cubicBezTo>
                  <a:cubicBezTo>
                    <a:pt x="2089" y="2008"/>
                    <a:pt x="2333" y="1629"/>
                    <a:pt x="2306" y="1222"/>
                  </a:cubicBezTo>
                  <a:cubicBezTo>
                    <a:pt x="2332" y="559"/>
                    <a:pt x="1789" y="0"/>
                    <a:pt x="1132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7" name="Google Shape;467;p44"/>
            <p:cNvSpPr/>
            <p:nvPr/>
          </p:nvSpPr>
          <p:spPr>
            <a:xfrm>
              <a:off x="8281284" y="1608706"/>
              <a:ext cx="95829" cy="82260"/>
            </a:xfrm>
            <a:custGeom>
              <a:avLst/>
              <a:gdLst/>
              <a:ahLst/>
              <a:cxnLst/>
              <a:rect l="l" t="t" r="r" b="b"/>
              <a:pathLst>
                <a:path w="2171" h="1750" extrusionOk="0">
                  <a:moveTo>
                    <a:pt x="949" y="473"/>
                  </a:moveTo>
                  <a:cubicBezTo>
                    <a:pt x="1139" y="500"/>
                    <a:pt x="1329" y="609"/>
                    <a:pt x="1465" y="772"/>
                  </a:cubicBezTo>
                  <a:cubicBezTo>
                    <a:pt x="1438" y="961"/>
                    <a:pt x="1275" y="1124"/>
                    <a:pt x="1112" y="1178"/>
                  </a:cubicBezTo>
                  <a:cubicBezTo>
                    <a:pt x="1060" y="1201"/>
                    <a:pt x="1008" y="1211"/>
                    <a:pt x="957" y="1211"/>
                  </a:cubicBezTo>
                  <a:cubicBezTo>
                    <a:pt x="824" y="1211"/>
                    <a:pt x="703" y="1141"/>
                    <a:pt x="624" y="1043"/>
                  </a:cubicBezTo>
                  <a:cubicBezTo>
                    <a:pt x="570" y="880"/>
                    <a:pt x="597" y="690"/>
                    <a:pt x="733" y="609"/>
                  </a:cubicBezTo>
                  <a:cubicBezTo>
                    <a:pt x="814" y="555"/>
                    <a:pt x="868" y="500"/>
                    <a:pt x="949" y="473"/>
                  </a:cubicBezTo>
                  <a:close/>
                  <a:moveTo>
                    <a:pt x="1143" y="1"/>
                  </a:moveTo>
                  <a:cubicBezTo>
                    <a:pt x="787" y="1"/>
                    <a:pt x="431" y="157"/>
                    <a:pt x="190" y="446"/>
                  </a:cubicBezTo>
                  <a:cubicBezTo>
                    <a:pt x="54" y="636"/>
                    <a:pt x="0" y="880"/>
                    <a:pt x="82" y="1097"/>
                  </a:cubicBezTo>
                  <a:cubicBezTo>
                    <a:pt x="185" y="1485"/>
                    <a:pt x="535" y="1750"/>
                    <a:pt x="921" y="1750"/>
                  </a:cubicBezTo>
                  <a:cubicBezTo>
                    <a:pt x="939" y="1750"/>
                    <a:pt x="958" y="1749"/>
                    <a:pt x="977" y="1748"/>
                  </a:cubicBezTo>
                  <a:cubicBezTo>
                    <a:pt x="1438" y="1748"/>
                    <a:pt x="1845" y="1477"/>
                    <a:pt x="2007" y="1070"/>
                  </a:cubicBezTo>
                  <a:cubicBezTo>
                    <a:pt x="2170" y="799"/>
                    <a:pt x="2089" y="446"/>
                    <a:pt x="1845" y="229"/>
                  </a:cubicBezTo>
                  <a:cubicBezTo>
                    <a:pt x="1635" y="74"/>
                    <a:pt x="1389" y="1"/>
                    <a:pt x="1143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8" name="Google Shape;468;p44"/>
            <p:cNvSpPr/>
            <p:nvPr/>
          </p:nvSpPr>
          <p:spPr>
            <a:xfrm>
              <a:off x="8203301" y="1315421"/>
              <a:ext cx="102975" cy="108496"/>
            </a:xfrm>
            <a:custGeom>
              <a:avLst/>
              <a:gdLst/>
              <a:ahLst/>
              <a:cxnLst/>
              <a:rect l="l" t="t" r="r" b="b"/>
              <a:pathLst>
                <a:path w="1574" h="1557" extrusionOk="0">
                  <a:moveTo>
                    <a:pt x="790" y="489"/>
                  </a:moveTo>
                  <a:cubicBezTo>
                    <a:pt x="974" y="489"/>
                    <a:pt x="1155" y="611"/>
                    <a:pt x="1140" y="814"/>
                  </a:cubicBezTo>
                  <a:lnTo>
                    <a:pt x="1113" y="814"/>
                  </a:lnTo>
                  <a:cubicBezTo>
                    <a:pt x="1113" y="1004"/>
                    <a:pt x="925" y="1090"/>
                    <a:pt x="769" y="1090"/>
                  </a:cubicBezTo>
                  <a:cubicBezTo>
                    <a:pt x="747" y="1090"/>
                    <a:pt x="726" y="1089"/>
                    <a:pt x="706" y="1085"/>
                  </a:cubicBezTo>
                  <a:cubicBezTo>
                    <a:pt x="516" y="1085"/>
                    <a:pt x="380" y="950"/>
                    <a:pt x="435" y="787"/>
                  </a:cubicBezTo>
                  <a:cubicBezTo>
                    <a:pt x="435" y="760"/>
                    <a:pt x="462" y="733"/>
                    <a:pt x="462" y="706"/>
                  </a:cubicBezTo>
                  <a:cubicBezTo>
                    <a:pt x="519" y="556"/>
                    <a:pt x="655" y="489"/>
                    <a:pt x="790" y="489"/>
                  </a:cubicBezTo>
                  <a:close/>
                  <a:moveTo>
                    <a:pt x="679" y="0"/>
                  </a:moveTo>
                  <a:cubicBezTo>
                    <a:pt x="624" y="0"/>
                    <a:pt x="570" y="28"/>
                    <a:pt x="516" y="55"/>
                  </a:cubicBezTo>
                  <a:cubicBezTo>
                    <a:pt x="326" y="245"/>
                    <a:pt x="163" y="489"/>
                    <a:pt x="82" y="760"/>
                  </a:cubicBezTo>
                  <a:cubicBezTo>
                    <a:pt x="1" y="1058"/>
                    <a:pt x="163" y="1357"/>
                    <a:pt x="435" y="1492"/>
                  </a:cubicBezTo>
                  <a:cubicBezTo>
                    <a:pt x="538" y="1536"/>
                    <a:pt x="645" y="1557"/>
                    <a:pt x="750" y="1557"/>
                  </a:cubicBezTo>
                  <a:cubicBezTo>
                    <a:pt x="974" y="1557"/>
                    <a:pt x="1191" y="1460"/>
                    <a:pt x="1357" y="1275"/>
                  </a:cubicBezTo>
                  <a:cubicBezTo>
                    <a:pt x="1574" y="1004"/>
                    <a:pt x="1547" y="597"/>
                    <a:pt x="1303" y="353"/>
                  </a:cubicBezTo>
                  <a:cubicBezTo>
                    <a:pt x="1140" y="163"/>
                    <a:pt x="896" y="55"/>
                    <a:pt x="679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69" name="Google Shape;469;p44"/>
          <p:cNvGrpSpPr/>
          <p:nvPr/>
        </p:nvGrpSpPr>
        <p:grpSpPr>
          <a:xfrm rot="-876443">
            <a:off x="1360689" y="1538213"/>
            <a:ext cx="517212" cy="1104860"/>
            <a:chOff x="5716500" y="4072075"/>
            <a:chExt cx="387900" cy="828625"/>
          </a:xfrm>
        </p:grpSpPr>
        <p:sp>
          <p:nvSpPr>
            <p:cNvPr id="470" name="Google Shape;470;p44"/>
            <p:cNvSpPr/>
            <p:nvPr/>
          </p:nvSpPr>
          <p:spPr>
            <a:xfrm>
              <a:off x="5739550" y="4097650"/>
              <a:ext cx="339075" cy="116175"/>
            </a:xfrm>
            <a:custGeom>
              <a:avLst/>
              <a:gdLst/>
              <a:ahLst/>
              <a:cxnLst/>
              <a:rect l="l" t="t" r="r" b="b"/>
              <a:pathLst>
                <a:path w="13563" h="4647" extrusionOk="0">
                  <a:moveTo>
                    <a:pt x="12817" y="1"/>
                  </a:moveTo>
                  <a:cubicBezTo>
                    <a:pt x="12793" y="1"/>
                    <a:pt x="12771" y="3"/>
                    <a:pt x="12749" y="8"/>
                  </a:cubicBezTo>
                  <a:cubicBezTo>
                    <a:pt x="12071" y="36"/>
                    <a:pt x="11393" y="36"/>
                    <a:pt x="10687" y="117"/>
                  </a:cubicBezTo>
                  <a:cubicBezTo>
                    <a:pt x="9358" y="253"/>
                    <a:pt x="8029" y="442"/>
                    <a:pt x="6673" y="605"/>
                  </a:cubicBezTo>
                  <a:cubicBezTo>
                    <a:pt x="4585" y="822"/>
                    <a:pt x="2496" y="985"/>
                    <a:pt x="407" y="1202"/>
                  </a:cubicBezTo>
                  <a:cubicBezTo>
                    <a:pt x="299" y="1202"/>
                    <a:pt x="163" y="1256"/>
                    <a:pt x="55" y="1283"/>
                  </a:cubicBezTo>
                  <a:cubicBezTo>
                    <a:pt x="28" y="1392"/>
                    <a:pt x="1" y="1473"/>
                    <a:pt x="1" y="1582"/>
                  </a:cubicBezTo>
                  <a:cubicBezTo>
                    <a:pt x="82" y="2504"/>
                    <a:pt x="190" y="3453"/>
                    <a:pt x="299" y="4403"/>
                  </a:cubicBezTo>
                  <a:cubicBezTo>
                    <a:pt x="299" y="4484"/>
                    <a:pt x="380" y="4538"/>
                    <a:pt x="435" y="4647"/>
                  </a:cubicBezTo>
                  <a:cubicBezTo>
                    <a:pt x="1926" y="4484"/>
                    <a:pt x="3418" y="4294"/>
                    <a:pt x="4883" y="4131"/>
                  </a:cubicBezTo>
                  <a:cubicBezTo>
                    <a:pt x="7514" y="3833"/>
                    <a:pt x="10118" y="3535"/>
                    <a:pt x="12722" y="3209"/>
                  </a:cubicBezTo>
                  <a:cubicBezTo>
                    <a:pt x="12993" y="3182"/>
                    <a:pt x="13264" y="3101"/>
                    <a:pt x="13508" y="3046"/>
                  </a:cubicBezTo>
                  <a:cubicBezTo>
                    <a:pt x="13563" y="2558"/>
                    <a:pt x="13318" y="876"/>
                    <a:pt x="13074" y="36"/>
                  </a:cubicBezTo>
                  <a:cubicBezTo>
                    <a:pt x="13009" y="36"/>
                    <a:pt x="12909" y="1"/>
                    <a:pt x="12817" y="1"/>
                  </a:cubicBezTo>
                  <a:close/>
                </a:path>
              </a:pathLst>
            </a:custGeom>
            <a:solidFill>
              <a:srgbClr val="4E8CC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1" name="Google Shape;471;p44"/>
            <p:cNvSpPr/>
            <p:nvPr/>
          </p:nvSpPr>
          <p:spPr>
            <a:xfrm>
              <a:off x="5716500" y="4072075"/>
              <a:ext cx="387900" cy="828625"/>
            </a:xfrm>
            <a:custGeom>
              <a:avLst/>
              <a:gdLst/>
              <a:ahLst/>
              <a:cxnLst/>
              <a:rect l="l" t="t" r="r" b="b"/>
              <a:pathLst>
                <a:path w="15516" h="33145" extrusionOk="0">
                  <a:moveTo>
                    <a:pt x="13739" y="1024"/>
                  </a:moveTo>
                  <a:cubicBezTo>
                    <a:pt x="13831" y="1024"/>
                    <a:pt x="13931" y="1059"/>
                    <a:pt x="13996" y="1059"/>
                  </a:cubicBezTo>
                  <a:cubicBezTo>
                    <a:pt x="14240" y="1899"/>
                    <a:pt x="14485" y="3581"/>
                    <a:pt x="14430" y="4069"/>
                  </a:cubicBezTo>
                  <a:cubicBezTo>
                    <a:pt x="14186" y="4124"/>
                    <a:pt x="13915" y="4205"/>
                    <a:pt x="13644" y="4232"/>
                  </a:cubicBezTo>
                  <a:cubicBezTo>
                    <a:pt x="11040" y="4558"/>
                    <a:pt x="8436" y="4856"/>
                    <a:pt x="5805" y="5154"/>
                  </a:cubicBezTo>
                  <a:cubicBezTo>
                    <a:pt x="4340" y="5317"/>
                    <a:pt x="2848" y="5507"/>
                    <a:pt x="1357" y="5670"/>
                  </a:cubicBezTo>
                  <a:cubicBezTo>
                    <a:pt x="1302" y="5561"/>
                    <a:pt x="1221" y="5507"/>
                    <a:pt x="1221" y="5426"/>
                  </a:cubicBezTo>
                  <a:cubicBezTo>
                    <a:pt x="1112" y="4476"/>
                    <a:pt x="1004" y="3527"/>
                    <a:pt x="923" y="2605"/>
                  </a:cubicBezTo>
                  <a:cubicBezTo>
                    <a:pt x="923" y="2496"/>
                    <a:pt x="950" y="2415"/>
                    <a:pt x="977" y="2306"/>
                  </a:cubicBezTo>
                  <a:cubicBezTo>
                    <a:pt x="1085" y="2279"/>
                    <a:pt x="1221" y="2225"/>
                    <a:pt x="1329" y="2225"/>
                  </a:cubicBezTo>
                  <a:cubicBezTo>
                    <a:pt x="3418" y="2008"/>
                    <a:pt x="5507" y="1845"/>
                    <a:pt x="7595" y="1628"/>
                  </a:cubicBezTo>
                  <a:cubicBezTo>
                    <a:pt x="8951" y="1465"/>
                    <a:pt x="10280" y="1276"/>
                    <a:pt x="11609" y="1140"/>
                  </a:cubicBezTo>
                  <a:cubicBezTo>
                    <a:pt x="12315" y="1059"/>
                    <a:pt x="12993" y="1059"/>
                    <a:pt x="13671" y="1031"/>
                  </a:cubicBezTo>
                  <a:cubicBezTo>
                    <a:pt x="13693" y="1026"/>
                    <a:pt x="13715" y="1024"/>
                    <a:pt x="13739" y="1024"/>
                  </a:cubicBezTo>
                  <a:close/>
                  <a:moveTo>
                    <a:pt x="12179" y="5426"/>
                  </a:moveTo>
                  <a:cubicBezTo>
                    <a:pt x="12260" y="5643"/>
                    <a:pt x="12342" y="5805"/>
                    <a:pt x="12369" y="5968"/>
                  </a:cubicBezTo>
                  <a:cubicBezTo>
                    <a:pt x="12477" y="6863"/>
                    <a:pt x="12559" y="7758"/>
                    <a:pt x="12667" y="8653"/>
                  </a:cubicBezTo>
                  <a:cubicBezTo>
                    <a:pt x="12884" y="10715"/>
                    <a:pt x="13101" y="12776"/>
                    <a:pt x="13345" y="14810"/>
                  </a:cubicBezTo>
                  <a:cubicBezTo>
                    <a:pt x="13535" y="16601"/>
                    <a:pt x="13752" y="18391"/>
                    <a:pt x="13969" y="20181"/>
                  </a:cubicBezTo>
                  <a:cubicBezTo>
                    <a:pt x="14105" y="21483"/>
                    <a:pt x="14295" y="22812"/>
                    <a:pt x="14430" y="24141"/>
                  </a:cubicBezTo>
                  <a:cubicBezTo>
                    <a:pt x="14512" y="25117"/>
                    <a:pt x="14512" y="26121"/>
                    <a:pt x="14512" y="27125"/>
                  </a:cubicBezTo>
                  <a:cubicBezTo>
                    <a:pt x="14512" y="27369"/>
                    <a:pt x="14485" y="27640"/>
                    <a:pt x="14403" y="27884"/>
                  </a:cubicBezTo>
                  <a:cubicBezTo>
                    <a:pt x="14159" y="28508"/>
                    <a:pt x="13942" y="29132"/>
                    <a:pt x="13671" y="29728"/>
                  </a:cubicBezTo>
                  <a:cubicBezTo>
                    <a:pt x="13400" y="30325"/>
                    <a:pt x="12966" y="30786"/>
                    <a:pt x="12477" y="31220"/>
                  </a:cubicBezTo>
                  <a:cubicBezTo>
                    <a:pt x="11769" y="31827"/>
                    <a:pt x="10998" y="32088"/>
                    <a:pt x="10191" y="32088"/>
                  </a:cubicBezTo>
                  <a:cubicBezTo>
                    <a:pt x="9699" y="32088"/>
                    <a:pt x="9193" y="31991"/>
                    <a:pt x="8680" y="31817"/>
                  </a:cubicBezTo>
                  <a:cubicBezTo>
                    <a:pt x="8246" y="31681"/>
                    <a:pt x="7839" y="31437"/>
                    <a:pt x="7459" y="31220"/>
                  </a:cubicBezTo>
                  <a:cubicBezTo>
                    <a:pt x="6564" y="30678"/>
                    <a:pt x="5941" y="29891"/>
                    <a:pt x="5561" y="28888"/>
                  </a:cubicBezTo>
                  <a:cubicBezTo>
                    <a:pt x="5235" y="28020"/>
                    <a:pt x="5045" y="27125"/>
                    <a:pt x="4910" y="26202"/>
                  </a:cubicBezTo>
                  <a:cubicBezTo>
                    <a:pt x="4666" y="24629"/>
                    <a:pt x="4503" y="23056"/>
                    <a:pt x="4286" y="21483"/>
                  </a:cubicBezTo>
                  <a:cubicBezTo>
                    <a:pt x="4015" y="19367"/>
                    <a:pt x="4015" y="17224"/>
                    <a:pt x="3879" y="15109"/>
                  </a:cubicBezTo>
                  <a:cubicBezTo>
                    <a:pt x="3825" y="14159"/>
                    <a:pt x="3716" y="13210"/>
                    <a:pt x="3662" y="12261"/>
                  </a:cubicBezTo>
                  <a:cubicBezTo>
                    <a:pt x="3581" y="11257"/>
                    <a:pt x="3554" y="10226"/>
                    <a:pt x="3472" y="9223"/>
                  </a:cubicBezTo>
                  <a:cubicBezTo>
                    <a:pt x="3418" y="8545"/>
                    <a:pt x="3364" y="7840"/>
                    <a:pt x="3310" y="7161"/>
                  </a:cubicBezTo>
                  <a:cubicBezTo>
                    <a:pt x="3310" y="6944"/>
                    <a:pt x="3310" y="6700"/>
                    <a:pt x="3310" y="6402"/>
                  </a:cubicBezTo>
                  <a:cubicBezTo>
                    <a:pt x="6266" y="6022"/>
                    <a:pt x="9223" y="5778"/>
                    <a:pt x="12179" y="5426"/>
                  </a:cubicBezTo>
                  <a:close/>
                  <a:moveTo>
                    <a:pt x="13969" y="1"/>
                  </a:moveTo>
                  <a:cubicBezTo>
                    <a:pt x="12830" y="1"/>
                    <a:pt x="11745" y="109"/>
                    <a:pt x="10633" y="245"/>
                  </a:cubicBezTo>
                  <a:cubicBezTo>
                    <a:pt x="9358" y="408"/>
                    <a:pt x="8083" y="570"/>
                    <a:pt x="6808" y="706"/>
                  </a:cubicBezTo>
                  <a:cubicBezTo>
                    <a:pt x="4856" y="923"/>
                    <a:pt x="2876" y="1140"/>
                    <a:pt x="895" y="1330"/>
                  </a:cubicBezTo>
                  <a:cubicBezTo>
                    <a:pt x="733" y="1357"/>
                    <a:pt x="597" y="1384"/>
                    <a:pt x="462" y="1411"/>
                  </a:cubicBezTo>
                  <a:cubicBezTo>
                    <a:pt x="190" y="1493"/>
                    <a:pt x="28" y="1655"/>
                    <a:pt x="0" y="1981"/>
                  </a:cubicBezTo>
                  <a:cubicBezTo>
                    <a:pt x="0" y="2089"/>
                    <a:pt x="0" y="2198"/>
                    <a:pt x="0" y="2333"/>
                  </a:cubicBezTo>
                  <a:cubicBezTo>
                    <a:pt x="55" y="3229"/>
                    <a:pt x="82" y="4124"/>
                    <a:pt x="163" y="5019"/>
                  </a:cubicBezTo>
                  <a:cubicBezTo>
                    <a:pt x="217" y="5398"/>
                    <a:pt x="326" y="5751"/>
                    <a:pt x="434" y="6131"/>
                  </a:cubicBezTo>
                  <a:cubicBezTo>
                    <a:pt x="536" y="6461"/>
                    <a:pt x="781" y="6649"/>
                    <a:pt x="1123" y="6649"/>
                  </a:cubicBezTo>
                  <a:cubicBezTo>
                    <a:pt x="1146" y="6649"/>
                    <a:pt x="1170" y="6648"/>
                    <a:pt x="1194" y="6646"/>
                  </a:cubicBezTo>
                  <a:cubicBezTo>
                    <a:pt x="1411" y="6646"/>
                    <a:pt x="1601" y="6592"/>
                    <a:pt x="1818" y="6565"/>
                  </a:cubicBezTo>
                  <a:cubicBezTo>
                    <a:pt x="1980" y="6538"/>
                    <a:pt x="2143" y="6510"/>
                    <a:pt x="2387" y="6483"/>
                  </a:cubicBezTo>
                  <a:cubicBezTo>
                    <a:pt x="2387" y="6700"/>
                    <a:pt x="2414" y="6863"/>
                    <a:pt x="2414" y="6999"/>
                  </a:cubicBezTo>
                  <a:cubicBezTo>
                    <a:pt x="2469" y="8111"/>
                    <a:pt x="2550" y="9223"/>
                    <a:pt x="2604" y="10335"/>
                  </a:cubicBezTo>
                  <a:cubicBezTo>
                    <a:pt x="2740" y="12505"/>
                    <a:pt x="2876" y="14675"/>
                    <a:pt x="3011" y="16845"/>
                  </a:cubicBezTo>
                  <a:cubicBezTo>
                    <a:pt x="3065" y="17794"/>
                    <a:pt x="3065" y="18743"/>
                    <a:pt x="3174" y="19693"/>
                  </a:cubicBezTo>
                  <a:cubicBezTo>
                    <a:pt x="3364" y="21727"/>
                    <a:pt x="3581" y="23734"/>
                    <a:pt x="3852" y="25768"/>
                  </a:cubicBezTo>
                  <a:cubicBezTo>
                    <a:pt x="3988" y="26799"/>
                    <a:pt x="4259" y="27803"/>
                    <a:pt x="4530" y="28806"/>
                  </a:cubicBezTo>
                  <a:cubicBezTo>
                    <a:pt x="4964" y="30434"/>
                    <a:pt x="6022" y="31573"/>
                    <a:pt x="7514" y="32332"/>
                  </a:cubicBezTo>
                  <a:cubicBezTo>
                    <a:pt x="8002" y="32576"/>
                    <a:pt x="8517" y="32793"/>
                    <a:pt x="9033" y="32956"/>
                  </a:cubicBezTo>
                  <a:cubicBezTo>
                    <a:pt x="9490" y="33080"/>
                    <a:pt x="9934" y="33144"/>
                    <a:pt x="10363" y="33144"/>
                  </a:cubicBezTo>
                  <a:cubicBezTo>
                    <a:pt x="11434" y="33144"/>
                    <a:pt x="12412" y="32743"/>
                    <a:pt x="13264" y="31871"/>
                  </a:cubicBezTo>
                  <a:cubicBezTo>
                    <a:pt x="14729" y="30352"/>
                    <a:pt x="15407" y="28535"/>
                    <a:pt x="15434" y="26474"/>
                  </a:cubicBezTo>
                  <a:cubicBezTo>
                    <a:pt x="15461" y="24900"/>
                    <a:pt x="15244" y="23327"/>
                    <a:pt x="15081" y="21781"/>
                  </a:cubicBezTo>
                  <a:cubicBezTo>
                    <a:pt x="14864" y="19910"/>
                    <a:pt x="14566" y="18038"/>
                    <a:pt x="14349" y="16139"/>
                  </a:cubicBezTo>
                  <a:cubicBezTo>
                    <a:pt x="14159" y="14675"/>
                    <a:pt x="14023" y="13183"/>
                    <a:pt x="13861" y="11691"/>
                  </a:cubicBezTo>
                  <a:cubicBezTo>
                    <a:pt x="13671" y="9874"/>
                    <a:pt x="13481" y="8029"/>
                    <a:pt x="13264" y="6185"/>
                  </a:cubicBezTo>
                  <a:cubicBezTo>
                    <a:pt x="13237" y="5914"/>
                    <a:pt x="13183" y="5643"/>
                    <a:pt x="13155" y="5317"/>
                  </a:cubicBezTo>
                  <a:cubicBezTo>
                    <a:pt x="13345" y="5263"/>
                    <a:pt x="13508" y="5236"/>
                    <a:pt x="13644" y="5181"/>
                  </a:cubicBezTo>
                  <a:cubicBezTo>
                    <a:pt x="14105" y="5100"/>
                    <a:pt x="14539" y="5019"/>
                    <a:pt x="14973" y="4910"/>
                  </a:cubicBezTo>
                  <a:cubicBezTo>
                    <a:pt x="15298" y="4856"/>
                    <a:pt x="15461" y="4612"/>
                    <a:pt x="15488" y="4313"/>
                  </a:cubicBezTo>
                  <a:cubicBezTo>
                    <a:pt x="15515" y="4178"/>
                    <a:pt x="15515" y="4042"/>
                    <a:pt x="15488" y="3879"/>
                  </a:cubicBezTo>
                  <a:cubicBezTo>
                    <a:pt x="15353" y="2876"/>
                    <a:pt x="15190" y="1872"/>
                    <a:pt x="15027" y="869"/>
                  </a:cubicBezTo>
                  <a:cubicBezTo>
                    <a:pt x="14891" y="164"/>
                    <a:pt x="14702" y="28"/>
                    <a:pt x="13969" y="1"/>
                  </a:cubicBezTo>
                  <a:close/>
                </a:path>
              </a:pathLst>
            </a:custGeom>
            <a:solidFill>
              <a:srgbClr val="4E8CC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2" name="Google Shape;472;p44"/>
            <p:cNvSpPr/>
            <p:nvPr/>
          </p:nvSpPr>
          <p:spPr>
            <a:xfrm>
              <a:off x="5799225" y="4207013"/>
              <a:ext cx="280775" cy="667100"/>
            </a:xfrm>
            <a:custGeom>
              <a:avLst/>
              <a:gdLst/>
              <a:ahLst/>
              <a:cxnLst/>
              <a:rect l="l" t="t" r="r" b="b"/>
              <a:pathLst>
                <a:path w="11231" h="26684" extrusionOk="0">
                  <a:moveTo>
                    <a:pt x="8897" y="1"/>
                  </a:moveTo>
                  <a:cubicBezTo>
                    <a:pt x="5914" y="380"/>
                    <a:pt x="2957" y="597"/>
                    <a:pt x="1" y="1004"/>
                  </a:cubicBezTo>
                  <a:cubicBezTo>
                    <a:pt x="1" y="1303"/>
                    <a:pt x="1" y="1520"/>
                    <a:pt x="28" y="1764"/>
                  </a:cubicBezTo>
                  <a:cubicBezTo>
                    <a:pt x="55" y="2442"/>
                    <a:pt x="136" y="3120"/>
                    <a:pt x="164" y="3825"/>
                  </a:cubicBezTo>
                  <a:cubicBezTo>
                    <a:pt x="245" y="4829"/>
                    <a:pt x="272" y="5860"/>
                    <a:pt x="353" y="6863"/>
                  </a:cubicBezTo>
                  <a:cubicBezTo>
                    <a:pt x="408" y="7812"/>
                    <a:pt x="516" y="8762"/>
                    <a:pt x="570" y="9711"/>
                  </a:cubicBezTo>
                  <a:cubicBezTo>
                    <a:pt x="733" y="11827"/>
                    <a:pt x="706" y="13970"/>
                    <a:pt x="1004" y="16085"/>
                  </a:cubicBezTo>
                  <a:cubicBezTo>
                    <a:pt x="1194" y="17658"/>
                    <a:pt x="1384" y="19232"/>
                    <a:pt x="1601" y="20805"/>
                  </a:cubicBezTo>
                  <a:cubicBezTo>
                    <a:pt x="1737" y="21727"/>
                    <a:pt x="1927" y="22622"/>
                    <a:pt x="2252" y="23490"/>
                  </a:cubicBezTo>
                  <a:cubicBezTo>
                    <a:pt x="2632" y="24494"/>
                    <a:pt x="3256" y="25253"/>
                    <a:pt x="4178" y="25795"/>
                  </a:cubicBezTo>
                  <a:cubicBezTo>
                    <a:pt x="4558" y="26040"/>
                    <a:pt x="4964" y="26284"/>
                    <a:pt x="5371" y="26419"/>
                  </a:cubicBezTo>
                  <a:cubicBezTo>
                    <a:pt x="5876" y="26591"/>
                    <a:pt x="6372" y="26683"/>
                    <a:pt x="6856" y="26683"/>
                  </a:cubicBezTo>
                  <a:cubicBezTo>
                    <a:pt x="7673" y="26683"/>
                    <a:pt x="8453" y="26419"/>
                    <a:pt x="9169" y="25823"/>
                  </a:cubicBezTo>
                  <a:cubicBezTo>
                    <a:pt x="9684" y="25389"/>
                    <a:pt x="10091" y="24928"/>
                    <a:pt x="10362" y="24331"/>
                  </a:cubicBezTo>
                  <a:cubicBezTo>
                    <a:pt x="10633" y="23734"/>
                    <a:pt x="10877" y="23110"/>
                    <a:pt x="11094" y="22486"/>
                  </a:cubicBezTo>
                  <a:cubicBezTo>
                    <a:pt x="11176" y="22242"/>
                    <a:pt x="11230" y="21971"/>
                    <a:pt x="11230" y="21700"/>
                  </a:cubicBezTo>
                  <a:cubicBezTo>
                    <a:pt x="11203" y="20723"/>
                    <a:pt x="11203" y="19720"/>
                    <a:pt x="11122" y="18716"/>
                  </a:cubicBezTo>
                  <a:cubicBezTo>
                    <a:pt x="11013" y="17414"/>
                    <a:pt x="10823" y="16085"/>
                    <a:pt x="10660" y="14783"/>
                  </a:cubicBezTo>
                  <a:cubicBezTo>
                    <a:pt x="10443" y="12993"/>
                    <a:pt x="10227" y="11203"/>
                    <a:pt x="10037" y="9413"/>
                  </a:cubicBezTo>
                  <a:cubicBezTo>
                    <a:pt x="9793" y="7351"/>
                    <a:pt x="9576" y="5317"/>
                    <a:pt x="9359" y="3256"/>
                  </a:cubicBezTo>
                  <a:cubicBezTo>
                    <a:pt x="9250" y="2361"/>
                    <a:pt x="9169" y="1465"/>
                    <a:pt x="9060" y="570"/>
                  </a:cubicBezTo>
                  <a:cubicBezTo>
                    <a:pt x="9033" y="408"/>
                    <a:pt x="8952" y="218"/>
                    <a:pt x="8897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3" name="Google Shape;473;p44"/>
            <p:cNvSpPr/>
            <p:nvPr/>
          </p:nvSpPr>
          <p:spPr>
            <a:xfrm>
              <a:off x="5739550" y="4097163"/>
              <a:ext cx="339075" cy="116650"/>
            </a:xfrm>
            <a:custGeom>
              <a:avLst/>
              <a:gdLst/>
              <a:ahLst/>
              <a:cxnLst/>
              <a:rect l="l" t="t" r="r" b="b"/>
              <a:pathLst>
                <a:path w="13563" h="4666" extrusionOk="0">
                  <a:moveTo>
                    <a:pt x="12776" y="1"/>
                  </a:moveTo>
                  <a:cubicBezTo>
                    <a:pt x="12071" y="28"/>
                    <a:pt x="11393" y="55"/>
                    <a:pt x="10715" y="136"/>
                  </a:cubicBezTo>
                  <a:cubicBezTo>
                    <a:pt x="9359" y="272"/>
                    <a:pt x="8030" y="462"/>
                    <a:pt x="6701" y="597"/>
                  </a:cubicBezTo>
                  <a:cubicBezTo>
                    <a:pt x="4612" y="814"/>
                    <a:pt x="2496" y="1004"/>
                    <a:pt x="408" y="1221"/>
                  </a:cubicBezTo>
                  <a:cubicBezTo>
                    <a:pt x="299" y="1221"/>
                    <a:pt x="191" y="1276"/>
                    <a:pt x="55" y="1303"/>
                  </a:cubicBezTo>
                  <a:cubicBezTo>
                    <a:pt x="55" y="1411"/>
                    <a:pt x="1" y="1493"/>
                    <a:pt x="1" y="1574"/>
                  </a:cubicBezTo>
                  <a:cubicBezTo>
                    <a:pt x="109" y="2523"/>
                    <a:pt x="218" y="3473"/>
                    <a:pt x="299" y="4395"/>
                  </a:cubicBezTo>
                  <a:cubicBezTo>
                    <a:pt x="326" y="4476"/>
                    <a:pt x="408" y="4558"/>
                    <a:pt x="462" y="4666"/>
                  </a:cubicBezTo>
                  <a:cubicBezTo>
                    <a:pt x="1954" y="4476"/>
                    <a:pt x="3419" y="4313"/>
                    <a:pt x="4910" y="4151"/>
                  </a:cubicBezTo>
                  <a:cubicBezTo>
                    <a:pt x="7514" y="3852"/>
                    <a:pt x="10118" y="3554"/>
                    <a:pt x="12722" y="3228"/>
                  </a:cubicBezTo>
                  <a:cubicBezTo>
                    <a:pt x="12993" y="3201"/>
                    <a:pt x="13264" y="3120"/>
                    <a:pt x="13536" y="3066"/>
                  </a:cubicBezTo>
                  <a:cubicBezTo>
                    <a:pt x="13563" y="2577"/>
                    <a:pt x="13319" y="896"/>
                    <a:pt x="13075" y="55"/>
                  </a:cubicBezTo>
                  <a:cubicBezTo>
                    <a:pt x="12993" y="28"/>
                    <a:pt x="12885" y="1"/>
                    <a:pt x="12776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4" name="Google Shape;474;p44"/>
            <p:cNvSpPr/>
            <p:nvPr/>
          </p:nvSpPr>
          <p:spPr>
            <a:xfrm>
              <a:off x="5716500" y="4072088"/>
              <a:ext cx="387900" cy="827925"/>
            </a:xfrm>
            <a:custGeom>
              <a:avLst/>
              <a:gdLst/>
              <a:ahLst/>
              <a:cxnLst/>
              <a:rect l="l" t="t" r="r" b="b"/>
              <a:pathLst>
                <a:path w="15516" h="33117" extrusionOk="0">
                  <a:moveTo>
                    <a:pt x="13698" y="1004"/>
                  </a:moveTo>
                  <a:cubicBezTo>
                    <a:pt x="13807" y="1004"/>
                    <a:pt x="13915" y="1031"/>
                    <a:pt x="13997" y="1058"/>
                  </a:cubicBezTo>
                  <a:cubicBezTo>
                    <a:pt x="14241" y="1899"/>
                    <a:pt x="14485" y="3580"/>
                    <a:pt x="14458" y="4069"/>
                  </a:cubicBezTo>
                  <a:cubicBezTo>
                    <a:pt x="14186" y="4123"/>
                    <a:pt x="13915" y="4204"/>
                    <a:pt x="13644" y="4231"/>
                  </a:cubicBezTo>
                  <a:cubicBezTo>
                    <a:pt x="11040" y="4557"/>
                    <a:pt x="8436" y="4855"/>
                    <a:pt x="5832" y="5154"/>
                  </a:cubicBezTo>
                  <a:cubicBezTo>
                    <a:pt x="4341" y="5316"/>
                    <a:pt x="2876" y="5479"/>
                    <a:pt x="1384" y="5669"/>
                  </a:cubicBezTo>
                  <a:cubicBezTo>
                    <a:pt x="1330" y="5561"/>
                    <a:pt x="1248" y="5479"/>
                    <a:pt x="1221" y="5398"/>
                  </a:cubicBezTo>
                  <a:cubicBezTo>
                    <a:pt x="1140" y="4476"/>
                    <a:pt x="1031" y="3526"/>
                    <a:pt x="923" y="2577"/>
                  </a:cubicBezTo>
                  <a:cubicBezTo>
                    <a:pt x="923" y="2496"/>
                    <a:pt x="977" y="2414"/>
                    <a:pt x="977" y="2306"/>
                  </a:cubicBezTo>
                  <a:cubicBezTo>
                    <a:pt x="1113" y="2279"/>
                    <a:pt x="1221" y="2224"/>
                    <a:pt x="1330" y="2224"/>
                  </a:cubicBezTo>
                  <a:cubicBezTo>
                    <a:pt x="3418" y="2007"/>
                    <a:pt x="5534" y="1817"/>
                    <a:pt x="7623" y="1600"/>
                  </a:cubicBezTo>
                  <a:cubicBezTo>
                    <a:pt x="8952" y="1465"/>
                    <a:pt x="10281" y="1275"/>
                    <a:pt x="11637" y="1139"/>
                  </a:cubicBezTo>
                  <a:cubicBezTo>
                    <a:pt x="12315" y="1058"/>
                    <a:pt x="12993" y="1031"/>
                    <a:pt x="13698" y="1004"/>
                  </a:cubicBezTo>
                  <a:close/>
                  <a:moveTo>
                    <a:pt x="12206" y="5398"/>
                  </a:moveTo>
                  <a:cubicBezTo>
                    <a:pt x="12261" y="5615"/>
                    <a:pt x="12342" y="5805"/>
                    <a:pt x="12369" y="5967"/>
                  </a:cubicBezTo>
                  <a:cubicBezTo>
                    <a:pt x="12478" y="6862"/>
                    <a:pt x="12559" y="7758"/>
                    <a:pt x="12668" y="8653"/>
                  </a:cubicBezTo>
                  <a:cubicBezTo>
                    <a:pt x="12885" y="10714"/>
                    <a:pt x="13102" y="12748"/>
                    <a:pt x="13346" y="14810"/>
                  </a:cubicBezTo>
                  <a:cubicBezTo>
                    <a:pt x="13536" y="16600"/>
                    <a:pt x="13752" y="18390"/>
                    <a:pt x="13969" y="20180"/>
                  </a:cubicBezTo>
                  <a:cubicBezTo>
                    <a:pt x="14132" y="21482"/>
                    <a:pt x="14322" y="22811"/>
                    <a:pt x="14431" y="24113"/>
                  </a:cubicBezTo>
                  <a:cubicBezTo>
                    <a:pt x="14512" y="25117"/>
                    <a:pt x="14512" y="26120"/>
                    <a:pt x="14539" y="27097"/>
                  </a:cubicBezTo>
                  <a:cubicBezTo>
                    <a:pt x="14539" y="27368"/>
                    <a:pt x="14485" y="27639"/>
                    <a:pt x="14403" y="27883"/>
                  </a:cubicBezTo>
                  <a:cubicBezTo>
                    <a:pt x="14186" y="28507"/>
                    <a:pt x="13942" y="29131"/>
                    <a:pt x="13671" y="29728"/>
                  </a:cubicBezTo>
                  <a:cubicBezTo>
                    <a:pt x="13400" y="30325"/>
                    <a:pt x="12993" y="30786"/>
                    <a:pt x="12478" y="31220"/>
                  </a:cubicBezTo>
                  <a:cubicBezTo>
                    <a:pt x="11762" y="31816"/>
                    <a:pt x="10982" y="32080"/>
                    <a:pt x="10165" y="32080"/>
                  </a:cubicBezTo>
                  <a:cubicBezTo>
                    <a:pt x="9681" y="32080"/>
                    <a:pt x="9185" y="31988"/>
                    <a:pt x="8680" y="31816"/>
                  </a:cubicBezTo>
                  <a:cubicBezTo>
                    <a:pt x="8273" y="31681"/>
                    <a:pt x="7867" y="31437"/>
                    <a:pt x="7487" y="31192"/>
                  </a:cubicBezTo>
                  <a:cubicBezTo>
                    <a:pt x="6565" y="30650"/>
                    <a:pt x="5941" y="29891"/>
                    <a:pt x="5561" y="28887"/>
                  </a:cubicBezTo>
                  <a:cubicBezTo>
                    <a:pt x="5236" y="28019"/>
                    <a:pt x="5046" y="27124"/>
                    <a:pt x="4910" y="26202"/>
                  </a:cubicBezTo>
                  <a:cubicBezTo>
                    <a:pt x="4693" y="24629"/>
                    <a:pt x="4503" y="23055"/>
                    <a:pt x="4313" y="21482"/>
                  </a:cubicBezTo>
                  <a:cubicBezTo>
                    <a:pt x="4015" y="19367"/>
                    <a:pt x="4042" y="17224"/>
                    <a:pt x="3879" y="15108"/>
                  </a:cubicBezTo>
                  <a:cubicBezTo>
                    <a:pt x="3825" y="14159"/>
                    <a:pt x="3717" y="13209"/>
                    <a:pt x="3662" y="12260"/>
                  </a:cubicBezTo>
                  <a:cubicBezTo>
                    <a:pt x="3581" y="11257"/>
                    <a:pt x="3554" y="10226"/>
                    <a:pt x="3473" y="9222"/>
                  </a:cubicBezTo>
                  <a:cubicBezTo>
                    <a:pt x="3445" y="8517"/>
                    <a:pt x="3364" y="7839"/>
                    <a:pt x="3337" y="7161"/>
                  </a:cubicBezTo>
                  <a:cubicBezTo>
                    <a:pt x="3310" y="6917"/>
                    <a:pt x="3310" y="6700"/>
                    <a:pt x="3310" y="6401"/>
                  </a:cubicBezTo>
                  <a:cubicBezTo>
                    <a:pt x="6266" y="5994"/>
                    <a:pt x="9223" y="5777"/>
                    <a:pt x="12206" y="5398"/>
                  </a:cubicBezTo>
                  <a:close/>
                  <a:moveTo>
                    <a:pt x="13969" y="0"/>
                  </a:moveTo>
                  <a:cubicBezTo>
                    <a:pt x="12857" y="0"/>
                    <a:pt x="11745" y="81"/>
                    <a:pt x="10633" y="244"/>
                  </a:cubicBezTo>
                  <a:cubicBezTo>
                    <a:pt x="9358" y="380"/>
                    <a:pt x="8111" y="570"/>
                    <a:pt x="6836" y="705"/>
                  </a:cubicBezTo>
                  <a:cubicBezTo>
                    <a:pt x="4856" y="922"/>
                    <a:pt x="2876" y="1112"/>
                    <a:pt x="896" y="1329"/>
                  </a:cubicBezTo>
                  <a:cubicBezTo>
                    <a:pt x="760" y="1329"/>
                    <a:pt x="597" y="1356"/>
                    <a:pt x="462" y="1411"/>
                  </a:cubicBezTo>
                  <a:cubicBezTo>
                    <a:pt x="191" y="1492"/>
                    <a:pt x="28" y="1655"/>
                    <a:pt x="28" y="1953"/>
                  </a:cubicBezTo>
                  <a:cubicBezTo>
                    <a:pt x="1" y="2089"/>
                    <a:pt x="1" y="2197"/>
                    <a:pt x="1" y="2306"/>
                  </a:cubicBezTo>
                  <a:cubicBezTo>
                    <a:pt x="55" y="3201"/>
                    <a:pt x="109" y="4123"/>
                    <a:pt x="191" y="5018"/>
                  </a:cubicBezTo>
                  <a:cubicBezTo>
                    <a:pt x="218" y="5371"/>
                    <a:pt x="326" y="5750"/>
                    <a:pt x="435" y="6103"/>
                  </a:cubicBezTo>
                  <a:cubicBezTo>
                    <a:pt x="543" y="6483"/>
                    <a:pt x="814" y="6645"/>
                    <a:pt x="1194" y="6645"/>
                  </a:cubicBezTo>
                  <a:cubicBezTo>
                    <a:pt x="1411" y="6618"/>
                    <a:pt x="1628" y="6591"/>
                    <a:pt x="1818" y="6564"/>
                  </a:cubicBezTo>
                  <a:cubicBezTo>
                    <a:pt x="1981" y="6537"/>
                    <a:pt x="2143" y="6510"/>
                    <a:pt x="2388" y="6483"/>
                  </a:cubicBezTo>
                  <a:cubicBezTo>
                    <a:pt x="2415" y="6700"/>
                    <a:pt x="2415" y="6835"/>
                    <a:pt x="2415" y="6971"/>
                  </a:cubicBezTo>
                  <a:cubicBezTo>
                    <a:pt x="2496" y="8083"/>
                    <a:pt x="2550" y="9195"/>
                    <a:pt x="2605" y="10307"/>
                  </a:cubicBezTo>
                  <a:cubicBezTo>
                    <a:pt x="2740" y="12477"/>
                    <a:pt x="2903" y="14674"/>
                    <a:pt x="3011" y="16844"/>
                  </a:cubicBezTo>
                  <a:cubicBezTo>
                    <a:pt x="3093" y="17793"/>
                    <a:pt x="3066" y="18743"/>
                    <a:pt x="3174" y="19692"/>
                  </a:cubicBezTo>
                  <a:cubicBezTo>
                    <a:pt x="3364" y="21699"/>
                    <a:pt x="3581" y="23733"/>
                    <a:pt x="3852" y="25741"/>
                  </a:cubicBezTo>
                  <a:cubicBezTo>
                    <a:pt x="3988" y="26771"/>
                    <a:pt x="4259" y="27802"/>
                    <a:pt x="4530" y="28806"/>
                  </a:cubicBezTo>
                  <a:cubicBezTo>
                    <a:pt x="4964" y="30433"/>
                    <a:pt x="6022" y="31572"/>
                    <a:pt x="7514" y="32332"/>
                  </a:cubicBezTo>
                  <a:cubicBezTo>
                    <a:pt x="8002" y="32576"/>
                    <a:pt x="8518" y="32793"/>
                    <a:pt x="9033" y="32928"/>
                  </a:cubicBezTo>
                  <a:cubicBezTo>
                    <a:pt x="9490" y="33052"/>
                    <a:pt x="9934" y="33117"/>
                    <a:pt x="10363" y="33117"/>
                  </a:cubicBezTo>
                  <a:cubicBezTo>
                    <a:pt x="11435" y="33117"/>
                    <a:pt x="12412" y="32715"/>
                    <a:pt x="13264" y="31843"/>
                  </a:cubicBezTo>
                  <a:cubicBezTo>
                    <a:pt x="14729" y="30352"/>
                    <a:pt x="15407" y="28534"/>
                    <a:pt x="15434" y="26446"/>
                  </a:cubicBezTo>
                  <a:cubicBezTo>
                    <a:pt x="15461" y="24873"/>
                    <a:pt x="15271" y="23327"/>
                    <a:pt x="15082" y="21781"/>
                  </a:cubicBezTo>
                  <a:cubicBezTo>
                    <a:pt x="14865" y="19882"/>
                    <a:pt x="14566" y="18010"/>
                    <a:pt x="14349" y="16139"/>
                  </a:cubicBezTo>
                  <a:cubicBezTo>
                    <a:pt x="14159" y="14647"/>
                    <a:pt x="14024" y="13182"/>
                    <a:pt x="13861" y="11690"/>
                  </a:cubicBezTo>
                  <a:cubicBezTo>
                    <a:pt x="13671" y="9846"/>
                    <a:pt x="13481" y="8002"/>
                    <a:pt x="13291" y="6184"/>
                  </a:cubicBezTo>
                  <a:cubicBezTo>
                    <a:pt x="13237" y="5886"/>
                    <a:pt x="13210" y="5615"/>
                    <a:pt x="13156" y="5316"/>
                  </a:cubicBezTo>
                  <a:cubicBezTo>
                    <a:pt x="13346" y="5262"/>
                    <a:pt x="13508" y="5208"/>
                    <a:pt x="13644" y="5181"/>
                  </a:cubicBezTo>
                  <a:cubicBezTo>
                    <a:pt x="14105" y="5072"/>
                    <a:pt x="14539" y="4991"/>
                    <a:pt x="14973" y="4910"/>
                  </a:cubicBezTo>
                  <a:cubicBezTo>
                    <a:pt x="15299" y="4828"/>
                    <a:pt x="15461" y="4611"/>
                    <a:pt x="15488" y="4313"/>
                  </a:cubicBezTo>
                  <a:cubicBezTo>
                    <a:pt x="15516" y="4177"/>
                    <a:pt x="15516" y="4014"/>
                    <a:pt x="15488" y="3879"/>
                  </a:cubicBezTo>
                  <a:cubicBezTo>
                    <a:pt x="15353" y="2875"/>
                    <a:pt x="15190" y="1872"/>
                    <a:pt x="15027" y="868"/>
                  </a:cubicBezTo>
                  <a:cubicBezTo>
                    <a:pt x="14892" y="163"/>
                    <a:pt x="14702" y="0"/>
                    <a:pt x="13969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5" name="Google Shape;475;p44"/>
            <p:cNvSpPr/>
            <p:nvPr/>
          </p:nvSpPr>
          <p:spPr>
            <a:xfrm>
              <a:off x="5833150" y="4445338"/>
              <a:ext cx="227850" cy="409200"/>
            </a:xfrm>
            <a:custGeom>
              <a:avLst/>
              <a:gdLst/>
              <a:ahLst/>
              <a:cxnLst/>
              <a:rect l="l" t="t" r="r" b="b"/>
              <a:pathLst>
                <a:path w="9114" h="16368" extrusionOk="0">
                  <a:moveTo>
                    <a:pt x="7161" y="938"/>
                  </a:moveTo>
                  <a:cubicBezTo>
                    <a:pt x="7378" y="1290"/>
                    <a:pt x="7378" y="1616"/>
                    <a:pt x="7405" y="1941"/>
                  </a:cubicBezTo>
                  <a:cubicBezTo>
                    <a:pt x="7622" y="3243"/>
                    <a:pt x="7839" y="4545"/>
                    <a:pt x="7974" y="5874"/>
                  </a:cubicBezTo>
                  <a:cubicBezTo>
                    <a:pt x="8137" y="7718"/>
                    <a:pt x="8300" y="9563"/>
                    <a:pt x="8137" y="11407"/>
                  </a:cubicBezTo>
                  <a:cubicBezTo>
                    <a:pt x="8083" y="11950"/>
                    <a:pt x="7947" y="12465"/>
                    <a:pt x="7812" y="13008"/>
                  </a:cubicBezTo>
                  <a:cubicBezTo>
                    <a:pt x="7595" y="13957"/>
                    <a:pt x="6998" y="14635"/>
                    <a:pt x="6211" y="15178"/>
                  </a:cubicBezTo>
                  <a:cubicBezTo>
                    <a:pt x="5964" y="15357"/>
                    <a:pt x="5698" y="15463"/>
                    <a:pt x="5399" y="15463"/>
                  </a:cubicBezTo>
                  <a:cubicBezTo>
                    <a:pt x="5336" y="15463"/>
                    <a:pt x="5273" y="15458"/>
                    <a:pt x="5208" y="15449"/>
                  </a:cubicBezTo>
                  <a:cubicBezTo>
                    <a:pt x="4720" y="15367"/>
                    <a:pt x="4258" y="15178"/>
                    <a:pt x="3879" y="14852"/>
                  </a:cubicBezTo>
                  <a:cubicBezTo>
                    <a:pt x="3445" y="14472"/>
                    <a:pt x="3038" y="14065"/>
                    <a:pt x="2794" y="13550"/>
                  </a:cubicBezTo>
                  <a:cubicBezTo>
                    <a:pt x="2468" y="12872"/>
                    <a:pt x="2143" y="12221"/>
                    <a:pt x="1926" y="11516"/>
                  </a:cubicBezTo>
                  <a:cubicBezTo>
                    <a:pt x="1465" y="9997"/>
                    <a:pt x="1139" y="8451"/>
                    <a:pt x="1058" y="6851"/>
                  </a:cubicBezTo>
                  <a:cubicBezTo>
                    <a:pt x="1004" y="5440"/>
                    <a:pt x="949" y="4030"/>
                    <a:pt x="922" y="2592"/>
                  </a:cubicBezTo>
                  <a:cubicBezTo>
                    <a:pt x="895" y="2375"/>
                    <a:pt x="922" y="2185"/>
                    <a:pt x="922" y="1887"/>
                  </a:cubicBezTo>
                  <a:cubicBezTo>
                    <a:pt x="3065" y="1561"/>
                    <a:pt x="5099" y="1236"/>
                    <a:pt x="7161" y="938"/>
                  </a:cubicBezTo>
                  <a:close/>
                  <a:moveTo>
                    <a:pt x="7486" y="1"/>
                  </a:moveTo>
                  <a:cubicBezTo>
                    <a:pt x="7322" y="1"/>
                    <a:pt x="7111" y="28"/>
                    <a:pt x="6835" y="70"/>
                  </a:cubicBezTo>
                  <a:cubicBezTo>
                    <a:pt x="4801" y="341"/>
                    <a:pt x="2794" y="639"/>
                    <a:pt x="787" y="938"/>
                  </a:cubicBezTo>
                  <a:cubicBezTo>
                    <a:pt x="163" y="1019"/>
                    <a:pt x="27" y="1182"/>
                    <a:pt x="27" y="1833"/>
                  </a:cubicBezTo>
                  <a:cubicBezTo>
                    <a:pt x="27" y="2456"/>
                    <a:pt x="27" y="3053"/>
                    <a:pt x="27" y="3677"/>
                  </a:cubicBezTo>
                  <a:lnTo>
                    <a:pt x="0" y="3677"/>
                  </a:lnTo>
                  <a:cubicBezTo>
                    <a:pt x="54" y="4654"/>
                    <a:pt x="108" y="5630"/>
                    <a:pt x="163" y="6606"/>
                  </a:cubicBezTo>
                  <a:cubicBezTo>
                    <a:pt x="244" y="8342"/>
                    <a:pt x="570" y="10024"/>
                    <a:pt x="1058" y="11706"/>
                  </a:cubicBezTo>
                  <a:cubicBezTo>
                    <a:pt x="1302" y="12574"/>
                    <a:pt x="1682" y="13387"/>
                    <a:pt x="2143" y="14147"/>
                  </a:cubicBezTo>
                  <a:cubicBezTo>
                    <a:pt x="2550" y="14825"/>
                    <a:pt x="3065" y="15449"/>
                    <a:pt x="3743" y="15856"/>
                  </a:cubicBezTo>
                  <a:cubicBezTo>
                    <a:pt x="4287" y="16158"/>
                    <a:pt x="4847" y="16367"/>
                    <a:pt x="5411" y="16367"/>
                  </a:cubicBezTo>
                  <a:cubicBezTo>
                    <a:pt x="5859" y="16367"/>
                    <a:pt x="6309" y="16234"/>
                    <a:pt x="6754" y="15910"/>
                  </a:cubicBezTo>
                  <a:cubicBezTo>
                    <a:pt x="7568" y="15286"/>
                    <a:pt x="8246" y="14581"/>
                    <a:pt x="8571" y="13604"/>
                  </a:cubicBezTo>
                  <a:cubicBezTo>
                    <a:pt x="8842" y="12818"/>
                    <a:pt x="9005" y="12058"/>
                    <a:pt x="9059" y="11245"/>
                  </a:cubicBezTo>
                  <a:cubicBezTo>
                    <a:pt x="9114" y="9943"/>
                    <a:pt x="9059" y="8668"/>
                    <a:pt x="8951" y="7393"/>
                  </a:cubicBezTo>
                  <a:cubicBezTo>
                    <a:pt x="8761" y="5277"/>
                    <a:pt x="8517" y="3162"/>
                    <a:pt x="8164" y="1046"/>
                  </a:cubicBezTo>
                  <a:cubicBezTo>
                    <a:pt x="8043" y="237"/>
                    <a:pt x="7967" y="1"/>
                    <a:pt x="7486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6" name="Google Shape;476;p44"/>
            <p:cNvSpPr/>
            <p:nvPr/>
          </p:nvSpPr>
          <p:spPr>
            <a:xfrm>
              <a:off x="5855525" y="4468763"/>
              <a:ext cx="185125" cy="363150"/>
            </a:xfrm>
            <a:custGeom>
              <a:avLst/>
              <a:gdLst/>
              <a:ahLst/>
              <a:cxnLst/>
              <a:rect l="l" t="t" r="r" b="b"/>
              <a:pathLst>
                <a:path w="7405" h="14526" extrusionOk="0">
                  <a:moveTo>
                    <a:pt x="6266" y="1"/>
                  </a:moveTo>
                  <a:cubicBezTo>
                    <a:pt x="4204" y="299"/>
                    <a:pt x="2170" y="624"/>
                    <a:pt x="27" y="950"/>
                  </a:cubicBezTo>
                  <a:cubicBezTo>
                    <a:pt x="27" y="1248"/>
                    <a:pt x="0" y="1438"/>
                    <a:pt x="27" y="1655"/>
                  </a:cubicBezTo>
                  <a:cubicBezTo>
                    <a:pt x="54" y="3093"/>
                    <a:pt x="109" y="4503"/>
                    <a:pt x="163" y="5914"/>
                  </a:cubicBezTo>
                  <a:cubicBezTo>
                    <a:pt x="244" y="7514"/>
                    <a:pt x="570" y="9060"/>
                    <a:pt x="1031" y="10579"/>
                  </a:cubicBezTo>
                  <a:cubicBezTo>
                    <a:pt x="1248" y="11284"/>
                    <a:pt x="1573" y="11935"/>
                    <a:pt x="1899" y="12613"/>
                  </a:cubicBezTo>
                  <a:cubicBezTo>
                    <a:pt x="2143" y="13128"/>
                    <a:pt x="2550" y="13535"/>
                    <a:pt x="2984" y="13915"/>
                  </a:cubicBezTo>
                  <a:cubicBezTo>
                    <a:pt x="3363" y="14241"/>
                    <a:pt x="3825" y="14430"/>
                    <a:pt x="4313" y="14512"/>
                  </a:cubicBezTo>
                  <a:cubicBezTo>
                    <a:pt x="4378" y="14521"/>
                    <a:pt x="4441" y="14526"/>
                    <a:pt x="4504" y="14526"/>
                  </a:cubicBezTo>
                  <a:cubicBezTo>
                    <a:pt x="4803" y="14526"/>
                    <a:pt x="5069" y="14420"/>
                    <a:pt x="5316" y="14241"/>
                  </a:cubicBezTo>
                  <a:cubicBezTo>
                    <a:pt x="6103" y="13698"/>
                    <a:pt x="6700" y="13020"/>
                    <a:pt x="6917" y="12071"/>
                  </a:cubicBezTo>
                  <a:cubicBezTo>
                    <a:pt x="7052" y="11528"/>
                    <a:pt x="7188" y="11013"/>
                    <a:pt x="7242" y="10470"/>
                  </a:cubicBezTo>
                  <a:cubicBezTo>
                    <a:pt x="7405" y="8626"/>
                    <a:pt x="7242" y="6781"/>
                    <a:pt x="7079" y="4937"/>
                  </a:cubicBezTo>
                  <a:cubicBezTo>
                    <a:pt x="6944" y="3608"/>
                    <a:pt x="6727" y="2306"/>
                    <a:pt x="6510" y="1004"/>
                  </a:cubicBezTo>
                  <a:cubicBezTo>
                    <a:pt x="6483" y="679"/>
                    <a:pt x="6483" y="353"/>
                    <a:pt x="6266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7" name="Google Shape;477;p44"/>
            <p:cNvSpPr/>
            <p:nvPr/>
          </p:nvSpPr>
          <p:spPr>
            <a:xfrm>
              <a:off x="5943675" y="4756163"/>
              <a:ext cx="59700" cy="36075"/>
            </a:xfrm>
            <a:custGeom>
              <a:avLst/>
              <a:gdLst/>
              <a:ahLst/>
              <a:cxnLst/>
              <a:rect l="l" t="t" r="r" b="b"/>
              <a:pathLst>
                <a:path w="2388" h="1443" extrusionOk="0">
                  <a:moveTo>
                    <a:pt x="2074" y="1"/>
                  </a:moveTo>
                  <a:cubicBezTo>
                    <a:pt x="2001" y="1"/>
                    <a:pt x="1923" y="16"/>
                    <a:pt x="1845" y="32"/>
                  </a:cubicBezTo>
                  <a:cubicBezTo>
                    <a:pt x="1763" y="32"/>
                    <a:pt x="1709" y="86"/>
                    <a:pt x="1682" y="141"/>
                  </a:cubicBezTo>
                  <a:cubicBezTo>
                    <a:pt x="1476" y="384"/>
                    <a:pt x="1257" y="537"/>
                    <a:pt x="998" y="537"/>
                  </a:cubicBezTo>
                  <a:cubicBezTo>
                    <a:pt x="882" y="537"/>
                    <a:pt x="758" y="506"/>
                    <a:pt x="624" y="439"/>
                  </a:cubicBezTo>
                  <a:cubicBezTo>
                    <a:pt x="559" y="402"/>
                    <a:pt x="494" y="384"/>
                    <a:pt x="432" y="384"/>
                  </a:cubicBezTo>
                  <a:cubicBezTo>
                    <a:pt x="313" y="384"/>
                    <a:pt x="207" y="450"/>
                    <a:pt x="136" y="575"/>
                  </a:cubicBezTo>
                  <a:cubicBezTo>
                    <a:pt x="0" y="737"/>
                    <a:pt x="54" y="954"/>
                    <a:pt x="217" y="1144"/>
                  </a:cubicBezTo>
                  <a:cubicBezTo>
                    <a:pt x="434" y="1388"/>
                    <a:pt x="733" y="1443"/>
                    <a:pt x="1139" y="1443"/>
                  </a:cubicBezTo>
                  <a:cubicBezTo>
                    <a:pt x="1546" y="1415"/>
                    <a:pt x="1953" y="1198"/>
                    <a:pt x="2224" y="765"/>
                  </a:cubicBezTo>
                  <a:cubicBezTo>
                    <a:pt x="2306" y="656"/>
                    <a:pt x="2360" y="466"/>
                    <a:pt x="2360" y="303"/>
                  </a:cubicBezTo>
                  <a:cubicBezTo>
                    <a:pt x="2387" y="222"/>
                    <a:pt x="2306" y="59"/>
                    <a:pt x="2224" y="32"/>
                  </a:cubicBezTo>
                  <a:cubicBezTo>
                    <a:pt x="2178" y="9"/>
                    <a:pt x="2128" y="1"/>
                    <a:pt x="2074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8" name="Google Shape;478;p44"/>
            <p:cNvSpPr/>
            <p:nvPr/>
          </p:nvSpPr>
          <p:spPr>
            <a:xfrm>
              <a:off x="5917225" y="4716938"/>
              <a:ext cx="21725" cy="23100"/>
            </a:xfrm>
            <a:custGeom>
              <a:avLst/>
              <a:gdLst/>
              <a:ahLst/>
              <a:cxnLst/>
              <a:rect l="l" t="t" r="r" b="b"/>
              <a:pathLst>
                <a:path w="869" h="924" extrusionOk="0">
                  <a:moveTo>
                    <a:pt x="434" y="1"/>
                  </a:moveTo>
                  <a:cubicBezTo>
                    <a:pt x="217" y="28"/>
                    <a:pt x="0" y="245"/>
                    <a:pt x="0" y="489"/>
                  </a:cubicBezTo>
                  <a:cubicBezTo>
                    <a:pt x="27" y="706"/>
                    <a:pt x="190" y="896"/>
                    <a:pt x="407" y="923"/>
                  </a:cubicBezTo>
                  <a:cubicBezTo>
                    <a:pt x="651" y="923"/>
                    <a:pt x="841" y="733"/>
                    <a:pt x="868" y="462"/>
                  </a:cubicBezTo>
                  <a:cubicBezTo>
                    <a:pt x="868" y="218"/>
                    <a:pt x="678" y="1"/>
                    <a:pt x="434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9" name="Google Shape;479;p44"/>
            <p:cNvSpPr/>
            <p:nvPr/>
          </p:nvSpPr>
          <p:spPr>
            <a:xfrm>
              <a:off x="5984350" y="4703988"/>
              <a:ext cx="21050" cy="20450"/>
            </a:xfrm>
            <a:custGeom>
              <a:avLst/>
              <a:gdLst/>
              <a:ahLst/>
              <a:cxnLst/>
              <a:rect l="l" t="t" r="r" b="b"/>
              <a:pathLst>
                <a:path w="842" h="818" extrusionOk="0">
                  <a:moveTo>
                    <a:pt x="422" y="1"/>
                  </a:moveTo>
                  <a:cubicBezTo>
                    <a:pt x="408" y="1"/>
                    <a:pt x="394" y="2"/>
                    <a:pt x="380" y="4"/>
                  </a:cubicBezTo>
                  <a:cubicBezTo>
                    <a:pt x="190" y="4"/>
                    <a:pt x="1" y="220"/>
                    <a:pt x="1" y="437"/>
                  </a:cubicBezTo>
                  <a:cubicBezTo>
                    <a:pt x="28" y="627"/>
                    <a:pt x="245" y="817"/>
                    <a:pt x="435" y="817"/>
                  </a:cubicBezTo>
                  <a:cubicBezTo>
                    <a:pt x="652" y="790"/>
                    <a:pt x="841" y="600"/>
                    <a:pt x="814" y="383"/>
                  </a:cubicBezTo>
                  <a:cubicBezTo>
                    <a:pt x="814" y="180"/>
                    <a:pt x="624" y="1"/>
                    <a:pt x="422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0" name="Google Shape;480;p44"/>
            <p:cNvSpPr/>
            <p:nvPr/>
          </p:nvSpPr>
          <p:spPr>
            <a:xfrm>
              <a:off x="5859575" y="4345363"/>
              <a:ext cx="80725" cy="65175"/>
            </a:xfrm>
            <a:custGeom>
              <a:avLst/>
              <a:gdLst/>
              <a:ahLst/>
              <a:cxnLst/>
              <a:rect l="l" t="t" r="r" b="b"/>
              <a:pathLst>
                <a:path w="3229" h="2607" extrusionOk="0">
                  <a:moveTo>
                    <a:pt x="1303" y="787"/>
                  </a:moveTo>
                  <a:cubicBezTo>
                    <a:pt x="1493" y="841"/>
                    <a:pt x="1628" y="895"/>
                    <a:pt x="1764" y="949"/>
                  </a:cubicBezTo>
                  <a:cubicBezTo>
                    <a:pt x="1954" y="1031"/>
                    <a:pt x="2035" y="1139"/>
                    <a:pt x="1981" y="1329"/>
                  </a:cubicBezTo>
                  <a:cubicBezTo>
                    <a:pt x="1954" y="1519"/>
                    <a:pt x="1818" y="1600"/>
                    <a:pt x="1655" y="1627"/>
                  </a:cubicBezTo>
                  <a:cubicBezTo>
                    <a:pt x="1625" y="1632"/>
                    <a:pt x="1595" y="1634"/>
                    <a:pt x="1567" y="1634"/>
                  </a:cubicBezTo>
                  <a:cubicBezTo>
                    <a:pt x="1422" y="1634"/>
                    <a:pt x="1312" y="1574"/>
                    <a:pt x="1221" y="1438"/>
                  </a:cubicBezTo>
                  <a:cubicBezTo>
                    <a:pt x="1113" y="1248"/>
                    <a:pt x="1113" y="1058"/>
                    <a:pt x="1303" y="787"/>
                  </a:cubicBezTo>
                  <a:close/>
                  <a:moveTo>
                    <a:pt x="1655" y="0"/>
                  </a:moveTo>
                  <a:cubicBezTo>
                    <a:pt x="1411" y="27"/>
                    <a:pt x="1303" y="27"/>
                    <a:pt x="1194" y="27"/>
                  </a:cubicBezTo>
                  <a:cubicBezTo>
                    <a:pt x="679" y="27"/>
                    <a:pt x="408" y="298"/>
                    <a:pt x="245" y="759"/>
                  </a:cubicBezTo>
                  <a:cubicBezTo>
                    <a:pt x="1" y="1438"/>
                    <a:pt x="353" y="2224"/>
                    <a:pt x="1032" y="2495"/>
                  </a:cubicBezTo>
                  <a:cubicBezTo>
                    <a:pt x="1209" y="2570"/>
                    <a:pt x="1393" y="2606"/>
                    <a:pt x="1575" y="2606"/>
                  </a:cubicBezTo>
                  <a:cubicBezTo>
                    <a:pt x="2115" y="2606"/>
                    <a:pt x="2632" y="2291"/>
                    <a:pt x="2876" y="1763"/>
                  </a:cubicBezTo>
                  <a:cubicBezTo>
                    <a:pt x="3229" y="1031"/>
                    <a:pt x="2767" y="163"/>
                    <a:pt x="1954" y="27"/>
                  </a:cubicBezTo>
                  <a:cubicBezTo>
                    <a:pt x="1818" y="0"/>
                    <a:pt x="1683" y="0"/>
                    <a:pt x="1655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1" name="Google Shape;481;p44"/>
            <p:cNvSpPr/>
            <p:nvPr/>
          </p:nvSpPr>
          <p:spPr>
            <a:xfrm>
              <a:off x="5887375" y="4365013"/>
              <a:ext cx="23100" cy="21225"/>
            </a:xfrm>
            <a:custGeom>
              <a:avLst/>
              <a:gdLst/>
              <a:ahLst/>
              <a:cxnLst/>
              <a:rect l="l" t="t" r="r" b="b"/>
              <a:pathLst>
                <a:path w="924" h="849" extrusionOk="0">
                  <a:moveTo>
                    <a:pt x="191" y="1"/>
                  </a:moveTo>
                  <a:cubicBezTo>
                    <a:pt x="1" y="272"/>
                    <a:pt x="1" y="462"/>
                    <a:pt x="109" y="652"/>
                  </a:cubicBezTo>
                  <a:cubicBezTo>
                    <a:pt x="200" y="788"/>
                    <a:pt x="310" y="848"/>
                    <a:pt x="455" y="848"/>
                  </a:cubicBezTo>
                  <a:cubicBezTo>
                    <a:pt x="483" y="848"/>
                    <a:pt x="513" y="846"/>
                    <a:pt x="543" y="841"/>
                  </a:cubicBezTo>
                  <a:cubicBezTo>
                    <a:pt x="706" y="814"/>
                    <a:pt x="842" y="733"/>
                    <a:pt x="869" y="543"/>
                  </a:cubicBezTo>
                  <a:cubicBezTo>
                    <a:pt x="923" y="353"/>
                    <a:pt x="842" y="245"/>
                    <a:pt x="652" y="163"/>
                  </a:cubicBezTo>
                  <a:cubicBezTo>
                    <a:pt x="516" y="109"/>
                    <a:pt x="381" y="55"/>
                    <a:pt x="191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2" name="Google Shape;482;p44"/>
            <p:cNvSpPr/>
            <p:nvPr/>
          </p:nvSpPr>
          <p:spPr>
            <a:xfrm>
              <a:off x="5926725" y="4244238"/>
              <a:ext cx="67150" cy="67250"/>
            </a:xfrm>
            <a:custGeom>
              <a:avLst/>
              <a:gdLst/>
              <a:ahLst/>
              <a:cxnLst/>
              <a:rect l="l" t="t" r="r" b="b"/>
              <a:pathLst>
                <a:path w="2686" h="2690" extrusionOk="0">
                  <a:moveTo>
                    <a:pt x="1236" y="923"/>
                  </a:moveTo>
                  <a:cubicBezTo>
                    <a:pt x="1441" y="923"/>
                    <a:pt x="1656" y="1102"/>
                    <a:pt x="1682" y="1306"/>
                  </a:cubicBezTo>
                  <a:cubicBezTo>
                    <a:pt x="1709" y="1495"/>
                    <a:pt x="1546" y="1685"/>
                    <a:pt x="1356" y="1685"/>
                  </a:cubicBezTo>
                  <a:cubicBezTo>
                    <a:pt x="1344" y="1687"/>
                    <a:pt x="1332" y="1688"/>
                    <a:pt x="1320" y="1688"/>
                  </a:cubicBezTo>
                  <a:cubicBezTo>
                    <a:pt x="1143" y="1688"/>
                    <a:pt x="975" y="1509"/>
                    <a:pt x="949" y="1306"/>
                  </a:cubicBezTo>
                  <a:cubicBezTo>
                    <a:pt x="922" y="1143"/>
                    <a:pt x="1031" y="953"/>
                    <a:pt x="1194" y="926"/>
                  </a:cubicBezTo>
                  <a:cubicBezTo>
                    <a:pt x="1208" y="924"/>
                    <a:pt x="1222" y="923"/>
                    <a:pt x="1236" y="923"/>
                  </a:cubicBezTo>
                  <a:close/>
                  <a:moveTo>
                    <a:pt x="1355" y="1"/>
                  </a:moveTo>
                  <a:cubicBezTo>
                    <a:pt x="1328" y="1"/>
                    <a:pt x="1302" y="2"/>
                    <a:pt x="1275" y="4"/>
                  </a:cubicBezTo>
                  <a:cubicBezTo>
                    <a:pt x="597" y="31"/>
                    <a:pt x="0" y="655"/>
                    <a:pt x="0" y="1278"/>
                  </a:cubicBezTo>
                  <a:cubicBezTo>
                    <a:pt x="27" y="2023"/>
                    <a:pt x="653" y="2690"/>
                    <a:pt x="1317" y="2690"/>
                  </a:cubicBezTo>
                  <a:cubicBezTo>
                    <a:pt x="1330" y="2690"/>
                    <a:pt x="1343" y="2689"/>
                    <a:pt x="1356" y="2689"/>
                  </a:cubicBezTo>
                  <a:cubicBezTo>
                    <a:pt x="2034" y="2662"/>
                    <a:pt x="2685" y="2011"/>
                    <a:pt x="2685" y="1333"/>
                  </a:cubicBezTo>
                  <a:cubicBezTo>
                    <a:pt x="2659" y="654"/>
                    <a:pt x="2030" y="1"/>
                    <a:pt x="135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3" name="Google Shape;483;p44"/>
            <p:cNvSpPr/>
            <p:nvPr/>
          </p:nvSpPr>
          <p:spPr>
            <a:xfrm>
              <a:off x="5949775" y="4267313"/>
              <a:ext cx="19675" cy="19125"/>
            </a:xfrm>
            <a:custGeom>
              <a:avLst/>
              <a:gdLst/>
              <a:ahLst/>
              <a:cxnLst/>
              <a:rect l="l" t="t" r="r" b="b"/>
              <a:pathLst>
                <a:path w="787" h="765" extrusionOk="0">
                  <a:moveTo>
                    <a:pt x="314" y="0"/>
                  </a:moveTo>
                  <a:cubicBezTo>
                    <a:pt x="300" y="0"/>
                    <a:pt x="286" y="1"/>
                    <a:pt x="272" y="3"/>
                  </a:cubicBezTo>
                  <a:cubicBezTo>
                    <a:pt x="109" y="30"/>
                    <a:pt x="0" y="220"/>
                    <a:pt x="27" y="383"/>
                  </a:cubicBezTo>
                  <a:cubicBezTo>
                    <a:pt x="53" y="586"/>
                    <a:pt x="221" y="765"/>
                    <a:pt x="398" y="765"/>
                  </a:cubicBezTo>
                  <a:cubicBezTo>
                    <a:pt x="410" y="765"/>
                    <a:pt x="422" y="764"/>
                    <a:pt x="434" y="762"/>
                  </a:cubicBezTo>
                  <a:cubicBezTo>
                    <a:pt x="624" y="762"/>
                    <a:pt x="787" y="572"/>
                    <a:pt x="760" y="383"/>
                  </a:cubicBezTo>
                  <a:cubicBezTo>
                    <a:pt x="734" y="179"/>
                    <a:pt x="519" y="0"/>
                    <a:pt x="314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84" name="Google Shape;484;p44"/>
          <p:cNvGrpSpPr/>
          <p:nvPr/>
        </p:nvGrpSpPr>
        <p:grpSpPr>
          <a:xfrm rot="5973186">
            <a:off x="10232568" y="3371304"/>
            <a:ext cx="700961" cy="571520"/>
            <a:chOff x="5426900" y="3064075"/>
            <a:chExt cx="281450" cy="229525"/>
          </a:xfrm>
        </p:grpSpPr>
        <p:sp>
          <p:nvSpPr>
            <p:cNvPr id="485" name="Google Shape;485;p44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6" name="Google Shape;486;p44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7" name="Google Shape;487;p44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8" name="Google Shape;488;p44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9" name="Google Shape;489;p44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0" name="Google Shape;490;p44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1" name="Google Shape;491;p44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2" name="Google Shape;492;p44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3" name="Google Shape;493;p44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7BA02A6-9109-6154-5A9B-8211CF747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0635" y="1793256"/>
            <a:ext cx="8376630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9363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09 NK PowerSkills">
            <a:extLst>
              <a:ext uri="{FF2B5EF4-FFF2-40B4-BE49-F238E27FC236}">
                <a16:creationId xmlns="" xmlns:a16="http://schemas.microsoft.com/office/drawing/2014/main" id="{784098AA-DD10-4ED1-8415-970D063C9D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4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08 NK PowerSkills">
            <a:extLst>
              <a:ext uri="{FF2B5EF4-FFF2-40B4-BE49-F238E27FC236}">
                <a16:creationId xmlns="" xmlns:a16="http://schemas.microsoft.com/office/drawing/2014/main" id="{61F0B69D-F298-470F-926D-8F37045586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8900" y1="34291" x2="61300" y2="37813"/>
                        <a14:foregroundMark x1="69800" y1="37164" x2="63700" y2="37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955246" y="3777190"/>
            <a:ext cx="3910635" cy="4219576"/>
          </a:xfrm>
          <a:prstGeom prst="rect">
            <a:avLst/>
          </a:prstGeom>
        </p:spPr>
      </p:pic>
      <p:pic>
        <p:nvPicPr>
          <p:cNvPr id="8" name="07 NK PowerSkills">
            <a:extLst>
              <a:ext uri="{FF2B5EF4-FFF2-40B4-BE49-F238E27FC236}">
                <a16:creationId xmlns="" xmlns:a16="http://schemas.microsoft.com/office/drawing/2014/main" id="{FDE9EA92-3501-4DA4-8536-0E4FC50C0B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62300" y1="41111" x2="62000" y2="41852"/>
                        <a14:foregroundMark x1="63200" y1="40000" x2="62300" y2="42037"/>
                        <a14:foregroundMark x1="70100" y1="42963" x2="68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783688" y="3566383"/>
            <a:ext cx="4233333" cy="4572000"/>
          </a:xfrm>
          <a:prstGeom prst="rect">
            <a:avLst/>
          </a:prstGeom>
        </p:spPr>
      </p:pic>
      <p:pic>
        <p:nvPicPr>
          <p:cNvPr id="9" name="06 NK PowerSkills">
            <a:extLst>
              <a:ext uri="{FF2B5EF4-FFF2-40B4-BE49-F238E27FC236}">
                <a16:creationId xmlns="" xmlns:a16="http://schemas.microsoft.com/office/drawing/2014/main" id="{C2286813-DC2C-491E-82ED-2173351BB7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1200" y1="21296" x2="31600" y2="23519"/>
                        <a14:foregroundMark x1="34000" y1="26667" x2="36400" y2="2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606975" y="3800071"/>
            <a:ext cx="3683590" cy="3978277"/>
          </a:xfrm>
          <a:prstGeom prst="rect">
            <a:avLst/>
          </a:prstGeom>
        </p:spPr>
      </p:pic>
      <p:pic>
        <p:nvPicPr>
          <p:cNvPr id="10" name="Ghé thăm Fb.com/nkpowerskills">
            <a:hlinkClick r:id="rId11" action="ppaction://hlinksldjump"/>
            <a:extLst>
              <a:ext uri="{FF2B5EF4-FFF2-40B4-BE49-F238E27FC236}">
                <a16:creationId xmlns="" xmlns:a16="http://schemas.microsoft.com/office/drawing/2014/main" id="{BC89F669-8C83-4E5A-9EF3-562BA86D213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3412555" y="834312"/>
            <a:ext cx="1016084" cy="1052811"/>
          </a:xfrm>
          <a:prstGeom prst="rect">
            <a:avLst/>
          </a:prstGeom>
          <a:effectLst>
            <a:glow rad="101600">
              <a:srgbClr val="F91545"/>
            </a:glow>
          </a:effectLst>
        </p:spPr>
      </p:pic>
      <p:pic>
        <p:nvPicPr>
          <p:cNvPr id="11" name="Ghé thăm Fb.com/nkpowerskills">
            <a:hlinkClick r:id="rId13" action="ppaction://hlinksldjump"/>
            <a:extLst>
              <a:ext uri="{FF2B5EF4-FFF2-40B4-BE49-F238E27FC236}">
                <a16:creationId xmlns="" xmlns:a16="http://schemas.microsoft.com/office/drawing/2014/main" id="{88A67E20-831E-42E0-9550-D30DFE2D090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163" y="794051"/>
            <a:ext cx="1053583" cy="1133335"/>
          </a:xfrm>
          <a:prstGeom prst="rect">
            <a:avLst/>
          </a:prstGeom>
          <a:effectLst>
            <a:glow rad="101600">
              <a:srgbClr val="DE16D3">
                <a:alpha val="60000"/>
              </a:srgbClr>
            </a:glow>
          </a:effectLst>
        </p:spPr>
      </p:pic>
      <p:pic>
        <p:nvPicPr>
          <p:cNvPr id="12" name="Ghé thăm Fb.com/nkpowerskills">
            <a:hlinkClick r:id="rId15" action="ppaction://hlinksldjump"/>
            <a:extLst>
              <a:ext uri="{FF2B5EF4-FFF2-40B4-BE49-F238E27FC236}">
                <a16:creationId xmlns="" xmlns:a16="http://schemas.microsoft.com/office/drawing/2014/main" id="{3B44D520-8F71-4F1C-8E48-576D00D922B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268" y="813578"/>
            <a:ext cx="1053583" cy="1094279"/>
          </a:xfrm>
          <a:prstGeom prst="rect">
            <a:avLst/>
          </a:prstGeom>
          <a:effectLst>
            <a:glow rad="101600">
              <a:srgbClr val="1587EB">
                <a:alpha val="60000"/>
              </a:srgbClr>
            </a:glow>
          </a:effectLst>
        </p:spPr>
      </p:pic>
      <p:pic>
        <p:nvPicPr>
          <p:cNvPr id="13" name="Ghé thăm Fb.com/nkpowerskills">
            <a:hlinkClick r:id="rId13" action="ppaction://hlinksldjump"/>
            <a:extLst>
              <a:ext uri="{FF2B5EF4-FFF2-40B4-BE49-F238E27FC236}">
                <a16:creationId xmlns="" xmlns:a16="http://schemas.microsoft.com/office/drawing/2014/main" id="{F3035CFA-F687-43E6-9CC3-A7F5B691992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374" y="812855"/>
            <a:ext cx="1053581" cy="1095724"/>
          </a:xfrm>
          <a:prstGeom prst="rect">
            <a:avLst/>
          </a:prstGeom>
          <a:effectLst>
            <a:glow rad="127000">
              <a:srgbClr val="11D6B2"/>
            </a:glow>
          </a:effectLst>
        </p:spPr>
      </p:pic>
      <p:pic>
        <p:nvPicPr>
          <p:cNvPr id="14" name="Ghé thăm Fb.com/nkpowerskills">
            <a:hlinkClick r:id="rId15" action="ppaction://hlinksldjump"/>
            <a:extLst>
              <a:ext uri="{FF2B5EF4-FFF2-40B4-BE49-F238E27FC236}">
                <a16:creationId xmlns="" xmlns:a16="http://schemas.microsoft.com/office/drawing/2014/main" id="{486D652A-1E29-4BAC-9D39-4946C7D4CBA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536" y="800356"/>
            <a:ext cx="1053583" cy="1062664"/>
          </a:xfrm>
          <a:prstGeom prst="rect">
            <a:avLst/>
          </a:prstGeom>
          <a:effectLst>
            <a:glow rad="127000">
              <a:srgbClr val="FA9F37"/>
            </a:glow>
          </a:effectLst>
        </p:spPr>
      </p:pic>
      <p:pic>
        <p:nvPicPr>
          <p:cNvPr id="24" name="05 NK PowerSkills">
            <a:extLst>
              <a:ext uri="{FF2B5EF4-FFF2-40B4-BE49-F238E27FC236}">
                <a16:creationId xmlns="" xmlns:a16="http://schemas.microsoft.com/office/drawing/2014/main" id="{B2436276-E33F-4198-8D9E-63C359CDE4B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3660873" y="3429000"/>
            <a:ext cx="4233333" cy="4567766"/>
          </a:xfrm>
          <a:prstGeom prst="rect">
            <a:avLst/>
          </a:prstGeom>
        </p:spPr>
      </p:pic>
      <p:pic>
        <p:nvPicPr>
          <p:cNvPr id="25" name="04 NK PowerSkills">
            <a:extLst>
              <a:ext uri="{FF2B5EF4-FFF2-40B4-BE49-F238E27FC236}">
                <a16:creationId xmlns="" xmlns:a16="http://schemas.microsoft.com/office/drawing/2014/main" id="{97DC1B57-BE34-4946-B83D-36B17D9F286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>
                        <a14:foregroundMark x1="39900" y1="70065" x2="39900" y2="70065"/>
                        <a14:foregroundMark x1="29200" y1="58202" x2="29200" y2="58202"/>
                        <a14:foregroundMark x1="62700" y1="31140" x2="62700" y2="31140"/>
                        <a14:foregroundMark x1="63000" y1="30120" x2="63000" y2="30120"/>
                        <a14:foregroundMark x1="55300" y1="31418" x2="55300" y2="31418"/>
                        <a14:foregroundMark x1="56500" y1="32530" x2="56500" y2="32530"/>
                        <a14:foregroundMark x1="70500" y1="30955" x2="69100" y2="32345"/>
                        <a14:foregroundMark x1="75900" y1="33457" x2="74500" y2="348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79501" y="3643711"/>
            <a:ext cx="4237256" cy="4572000"/>
          </a:xfrm>
          <a:prstGeom prst="rect">
            <a:avLst/>
          </a:prstGeom>
        </p:spPr>
      </p:pic>
      <p:pic>
        <p:nvPicPr>
          <p:cNvPr id="26" name="03 NK PowerSkills">
            <a:extLst>
              <a:ext uri="{FF2B5EF4-FFF2-40B4-BE49-F238E27FC236}">
                <a16:creationId xmlns="" xmlns:a16="http://schemas.microsoft.com/office/drawing/2014/main" id="{E12F06FE-96B8-46A6-A27A-BC558BDB4464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78" t="3815" r="31528" b="14340"/>
          <a:stretch/>
        </p:blipFill>
        <p:spPr>
          <a:xfrm flipH="1">
            <a:off x="9880730" y="1907857"/>
            <a:ext cx="1975986" cy="4729618"/>
          </a:xfrm>
          <a:prstGeom prst="rect">
            <a:avLst/>
          </a:prstGeom>
        </p:spPr>
      </p:pic>
      <p:pic>
        <p:nvPicPr>
          <p:cNvPr id="22" name="01 NK PowerSkills" descr="Káº¿t quáº£ hÃ¬nh áº£nh cho win text gif">
            <a:hlinkClick r:id="rId24"/>
            <a:extLst>
              <a:ext uri="{FF2B5EF4-FFF2-40B4-BE49-F238E27FC236}">
                <a16:creationId xmlns="" xmlns:a16="http://schemas.microsoft.com/office/drawing/2014/main" id="{A3131C0D-48E3-426E-9AC3-C13D455105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361" y="870099"/>
            <a:ext cx="5392567" cy="539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14774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7 L 2.5E-6 0.00023 C 0.06758 -0.01088 -0.02409 0.00301 0.10898 -0.00856 C 0.11471 -0.00903 0.12031 -0.01088 0.12591 -0.01296 C 0.13255 -0.01528 0.14518 -0.02153 0.14518 -0.0213 L 0.32903 -0.01713 L 0.59023 -0.01296 C 0.59687 -0.0125 0.60312 -0.00718 0.60963 -0.00417 C 0.61732 -0.00093 0.62344 0.00208 0.63138 0.0044 C 0.63776 0.00602 0.64427 0.00694 0.65078 0.0088 C 0.65482 0.00972 0.65885 0.01181 0.66289 0.01296 C 0.6789 0.01782 0.68672 0.01852 0.70403 0.02176 C 0.72174 0.02014 0.73945 0.01968 0.75716 0.01736 C 0.76966 0.01551 0.76549 0.01134 0.77656 -3.7037E-7 C 0.77877 -0.00231 0.78151 -0.00255 0.78385 -0.00417 C 0.80156 -0.01782 0.78528 -0.00926 0.80312 -0.01713 C 0.8056 -0.02014 0.80768 -0.02454 0.81041 -0.02593 C 0.82044 -0.03079 0.8276 -0.03009 0.83711 -0.03009 " pathEditMode="relative" rAng="0" ptsTypes="AAAAAAAAAAAAAAAAAA">
                                      <p:cBhvr>
                                        <p:cTn id="7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49" y="-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0.03055 L 4.16667E-6 -0.03078 L 0.05286 -0.02685 C 0.06315 -0.02615 0.07343 -0.02569 0.08372 -0.02477 C 0.0888 -0.0243 0.09401 -0.02315 0.09921 -0.02291 C 0.11445 -0.02199 0.12994 -0.02152 0.14531 -0.02106 L 0.37825 -0.02291 C 0.38203 -0.02291 0.38554 -0.0243 0.38919 -0.02477 C 0.39505 -0.02546 0.40091 -0.02615 0.4069 -0.02685 L 0.42005 -0.03055 C 0.45377 -0.04004 0.42421 -0.0324 0.5125 -0.03426 C 0.51757 -0.03495 0.52278 -0.03541 0.52786 -0.03611 C 0.53086 -0.03657 0.53372 -0.03773 0.53658 -0.03819 C 0.54466 -0.03912 0.55273 -0.03912 0.5608 -0.04004 C 0.56744 -0.04051 0.57408 -0.0412 0.58073 -0.0419 L 0.73684 -0.04004 C 0.73906 -0.03981 0.74127 -0.03865 0.74349 -0.03819 C 0.74635 -0.03727 0.74921 -0.0368 0.75221 -0.03611 C 0.75664 -0.03495 0.7608 -0.03264 0.76536 -0.0324 C 0.8388 -0.03032 0.80937 -0.03055 0.85351 -0.03055 " pathEditMode="relative" rAng="0" ptsTypes="AAAAAAAAAAAAAAAAAAAA">
                                      <p:cBhvr>
                                        <p:cTn id="8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669" y="-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556E-17 -2.22222E-6 L -2.77556E-17 0.00023 C 0.01432 -0.00231 0.02865 -0.00324 0.04284 -0.00625 C 0.07292 -0.01273 0.04583 -0.00972 0.06628 -0.01852 C 0.07057 -0.02037 0.07487 -0.0206 0.07917 -0.02153 C 0.08281 -0.02245 0.0862 -0.02361 0.08984 -0.02477 C 0.09414 -0.02778 0.09831 -0.03055 0.1026 -0.03403 C 0.10495 -0.03565 0.10677 -0.03866 0.10911 -0.04004 C 0.11185 -0.04166 0.11484 -0.04213 0.11758 -0.04305 C 0.13919 -0.0618 0.11667 -0.04491 0.14115 -0.05532 C 0.14414 -0.05671 0.14648 -0.06157 0.14974 -0.06157 C 0.25612 -0.06458 0.36302 -0.06366 0.46992 -0.06458 C 0.49805 -0.07477 0.48125 -0.07129 0.52109 -0.06782 C 0.52331 -0.06551 0.52513 -0.06227 0.5276 -0.06157 C 0.53542 -0.05926 0.54323 -0.05926 0.55117 -0.05856 C 0.56888 -0.05694 0.58672 -0.05648 0.60456 -0.05532 C 0.61719 -0.05092 0.61016 -0.05231 0.62591 -0.05231 " pathEditMode="relative" rAng="0" ptsTypes="AAAAAAAAAAAAAAAAA">
                                      <p:cBhvr>
                                        <p:cTn id="9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89" y="-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0.03379 L 4.16667E-7 -0.03356 L 0.01341 -0.03217 C 0.01523 -0.03194 0.0168 -0.03171 0.01849 -0.03171 C 0.02396 -0.03148 0.02969 -0.03148 0.03529 -0.03125 C 0.04427 -0.03055 0.04727 -0.03009 0.05859 -0.03009 C 0.1056 -0.03009 0.1526 -0.03055 0.19909 -0.03078 C 0.20221 -0.03078 0.20456 -0.03102 0.20768 -0.03125 C 0.21185 -0.03148 0.21654 -0.03148 0.22083 -0.03171 C 0.22396 -0.03194 0.22669 -0.0324 0.22943 -0.03264 C 0.23281 -0.0331 0.2362 -0.0331 0.23958 -0.03333 C 0.24167 -0.03356 0.24362 -0.03402 0.24596 -0.03426 C 0.24974 -0.03449 0.25391 -0.03449 0.25794 -0.03472 C 0.26003 -0.03495 0.26198 -0.03518 0.26471 -0.03518 C 0.2681 -0.03541 0.27213 -0.03564 0.27604 -0.03588 C 0.31992 -0.03796 0.26784 -0.03564 0.31445 -0.03727 C 0.32018 -0.0375 0.33034 -0.03819 0.33607 -0.03819 C 0.36172 -0.03865 0.38737 -0.03865 0.41289 -0.03889 L 0.43633 -0.03935 C 0.44102 -0.03935 0.45625 -0.04004 0.46146 -0.04027 C 0.46471 -0.04051 0.4681 -0.04074 0.47135 -0.04074 C 0.47799 -0.04097 0.48477 -0.0412 0.49141 -0.04143 C 0.50872 -0.04305 0.49844 -0.04236 0.525 -0.04189 L 0.5651 -0.04074 C 0.56784 -0.04074 0.5707 -0.04051 0.57344 -0.04027 C 0.57513 -0.04027 0.57669 -0.03981 0.57839 -0.03981 C 0.5862 -0.03958 0.59401 -0.03981 0.60195 -0.03981 " pathEditMode="relative" rAng="0" ptsTypes="AAAAAAAAAAAAAAAAAAAAAAAAAAA">
                                      <p:cBhvr>
                                        <p:cTn id="10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91" y="-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0.02777 L 3.54167E-6 -0.02754 C 0.00781 -0.0287 0.01093 -0.02939 0.01901 -0.02986 C 0.02161 -0.03009 0.02435 -0.03009 0.02695 -0.03009 L 0.14257 -0.02986 C 0.15599 -0.02986 0.15247 -0.02963 0.16145 -0.02916 C 0.16588 -0.02893 0.17044 -0.0287 0.17487 -0.02847 C 0.1802 -0.02824 0.19101 -0.02731 0.19101 -0.02708 C 0.20338 -0.02523 0.18437 -0.02847 0.20156 -0.02639 C 0.2039 -0.02615 0.20507 -0.02569 0.20716 -0.02523 C 0.20937 -0.02477 0.21145 -0.02453 0.2138 -0.0243 C 0.21836 -0.02361 0.23229 -0.02361 0.23398 -0.02338 L 0.35768 -0.0243 C 0.36289 -0.0243 0.36536 -0.02453 0.36979 -0.025 C 0.37109 -0.02523 0.37239 -0.02546 0.37369 -0.02569 C 0.37864 -0.02615 0.38737 -0.02615 0.39127 -0.02639 C 0.39752 -0.02685 0.39479 -0.02662 0.39935 -0.02662 " pathEditMode="relative" rAng="0" ptsTypes="AAAAAAAAAAAAAAAAA">
                                      <p:cBhvr>
                                        <p:cTn id="1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74" y="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62F6953-9936-4AC0-B54A-9400C7C250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" t="8194" r="11782" b="233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8D9260B-5253-4C08-A90F-80563D51DB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78" t="3815" r="31528" b="41703"/>
          <a:stretch/>
        </p:blipFill>
        <p:spPr>
          <a:xfrm flipH="1">
            <a:off x="9281180" y="2220130"/>
            <a:ext cx="2910820" cy="46378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248BA4E-D312-400C-AAF4-F3E1D4E397A2}"/>
              </a:ext>
            </a:extLst>
          </p:cNvPr>
          <p:cNvSpPr txBox="1"/>
          <p:nvPr/>
        </p:nvSpPr>
        <p:spPr>
          <a:xfrm>
            <a:off x="3124200" y="762000"/>
            <a:ext cx="66484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thoi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peech Bubble: Oval 11">
            <a:extLst>
              <a:ext uri="{FF2B5EF4-FFF2-40B4-BE49-F238E27FC236}">
                <a16:creationId xmlns="" xmlns:a16="http://schemas.microsoft.com/office/drawing/2014/main" id="{15FECF45-14CB-4A75-BDC9-3DFCA8B42738}"/>
              </a:ext>
            </a:extLst>
          </p:cNvPr>
          <p:cNvSpPr/>
          <p:nvPr/>
        </p:nvSpPr>
        <p:spPr>
          <a:xfrm>
            <a:off x="2021215" y="4539065"/>
            <a:ext cx="7105650" cy="2019300"/>
          </a:xfrm>
          <a:prstGeom prst="wedgeEllipseCallout">
            <a:avLst>
              <a:gd name="adj1" fmla="val 51821"/>
              <a:gd name="adj2" fmla="val -35613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thoi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song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song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Káº¿t quáº£ hÃ¬nh áº£nh cho home icon">
            <a:hlinkClick r:id="rId4" action="ppaction://hlinksldjump"/>
            <a:extLst>
              <a:ext uri="{FF2B5EF4-FFF2-40B4-BE49-F238E27FC236}">
                <a16:creationId xmlns="" xmlns:a16="http://schemas.microsoft.com/office/drawing/2014/main" id="{2AE9D833-F17F-49A2-953F-D49E1BCAA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50098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6377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62F6953-9936-4AC0-B54A-9400C7C250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" t="8194" r="11782" b="233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8D9260B-5253-4C08-A90F-80563D51DB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78" t="3815" r="31528" b="41703"/>
          <a:stretch/>
        </p:blipFill>
        <p:spPr>
          <a:xfrm flipH="1">
            <a:off x="9281180" y="2220130"/>
            <a:ext cx="2910820" cy="46378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248BA4E-D312-400C-AAF4-F3E1D4E397A2}"/>
              </a:ext>
            </a:extLst>
          </p:cNvPr>
          <p:cNvSpPr txBox="1"/>
          <p:nvPr/>
        </p:nvSpPr>
        <p:spPr>
          <a:xfrm>
            <a:off x="3124200" y="762000"/>
            <a:ext cx="66484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vi-VN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 đường chéo của hình thoi có đặc điểm gì?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peech Bubble: Oval 11">
            <a:extLst>
              <a:ext uri="{FF2B5EF4-FFF2-40B4-BE49-F238E27FC236}">
                <a16:creationId xmlns="" xmlns:a16="http://schemas.microsoft.com/office/drawing/2014/main" id="{15FECF45-14CB-4A75-BDC9-3DFCA8B42738}"/>
              </a:ext>
            </a:extLst>
          </p:cNvPr>
          <p:cNvSpPr/>
          <p:nvPr/>
        </p:nvSpPr>
        <p:spPr>
          <a:xfrm>
            <a:off x="2021215" y="4314825"/>
            <a:ext cx="7105650" cy="2243540"/>
          </a:xfrm>
          <a:prstGeom prst="wedgeEllipseCallout">
            <a:avLst>
              <a:gd name="adj1" fmla="val 51821"/>
              <a:gd name="adj2" fmla="val -35613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28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đường chéo của hình thoi vuông góc với nhau và cắt nhau tại trung điểm mỗi đường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Káº¿t quáº£ hÃ¬nh áº£nh cho home icon">
            <a:hlinkClick r:id="rId4" action="ppaction://hlinksldjump"/>
            <a:extLst>
              <a:ext uri="{FF2B5EF4-FFF2-40B4-BE49-F238E27FC236}">
                <a16:creationId xmlns="" xmlns:a16="http://schemas.microsoft.com/office/drawing/2014/main" id="{2AE9D833-F17F-49A2-953F-D49E1BCAA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50098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41908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A2A">
            <a:alpha val="10270"/>
          </a:srgbClr>
        </a:solidFill>
        <a:effectLst/>
      </p:bgPr>
    </p:bg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6" name="Google Shape;406;p44"/>
          <p:cNvGrpSpPr/>
          <p:nvPr/>
        </p:nvGrpSpPr>
        <p:grpSpPr>
          <a:xfrm>
            <a:off x="9426976" y="559063"/>
            <a:ext cx="1398745" cy="1037477"/>
            <a:chOff x="6224675" y="2055325"/>
            <a:chExt cx="920550" cy="682850"/>
          </a:xfrm>
        </p:grpSpPr>
        <p:sp>
          <p:nvSpPr>
            <p:cNvPr id="407" name="Google Shape;407;p44"/>
            <p:cNvSpPr/>
            <p:nvPr/>
          </p:nvSpPr>
          <p:spPr>
            <a:xfrm>
              <a:off x="6225025" y="2055525"/>
              <a:ext cx="920200" cy="682650"/>
            </a:xfrm>
            <a:custGeom>
              <a:avLst/>
              <a:gdLst/>
              <a:ahLst/>
              <a:cxnLst/>
              <a:rect l="l" t="t" r="r" b="b"/>
              <a:pathLst>
                <a:path w="36808" h="27306" extrusionOk="0">
                  <a:moveTo>
                    <a:pt x="31985" y="9664"/>
                  </a:moveTo>
                  <a:cubicBezTo>
                    <a:pt x="32506" y="9664"/>
                    <a:pt x="33094" y="9778"/>
                    <a:pt x="33607" y="10000"/>
                  </a:cubicBezTo>
                  <a:cubicBezTo>
                    <a:pt x="33010" y="10705"/>
                    <a:pt x="32305" y="11139"/>
                    <a:pt x="31492" y="11573"/>
                  </a:cubicBezTo>
                  <a:cubicBezTo>
                    <a:pt x="31383" y="10922"/>
                    <a:pt x="31275" y="10353"/>
                    <a:pt x="31166" y="9783"/>
                  </a:cubicBezTo>
                  <a:cubicBezTo>
                    <a:pt x="31397" y="9703"/>
                    <a:pt x="31679" y="9664"/>
                    <a:pt x="31985" y="9664"/>
                  </a:cubicBezTo>
                  <a:close/>
                  <a:moveTo>
                    <a:pt x="4313" y="16754"/>
                  </a:moveTo>
                  <a:cubicBezTo>
                    <a:pt x="4395" y="17161"/>
                    <a:pt x="4449" y="17486"/>
                    <a:pt x="4530" y="17920"/>
                  </a:cubicBezTo>
                  <a:cubicBezTo>
                    <a:pt x="4178" y="17893"/>
                    <a:pt x="3907" y="17812"/>
                    <a:pt x="3825" y="17514"/>
                  </a:cubicBezTo>
                  <a:cubicBezTo>
                    <a:pt x="3744" y="17188"/>
                    <a:pt x="3988" y="16971"/>
                    <a:pt x="4313" y="16754"/>
                  </a:cubicBezTo>
                  <a:close/>
                  <a:moveTo>
                    <a:pt x="17356" y="963"/>
                  </a:moveTo>
                  <a:cubicBezTo>
                    <a:pt x="19494" y="963"/>
                    <a:pt x="21581" y="1369"/>
                    <a:pt x="23571" y="2134"/>
                  </a:cubicBezTo>
                  <a:cubicBezTo>
                    <a:pt x="24358" y="2433"/>
                    <a:pt x="25036" y="2894"/>
                    <a:pt x="25687" y="3409"/>
                  </a:cubicBezTo>
                  <a:cubicBezTo>
                    <a:pt x="27152" y="4603"/>
                    <a:pt x="28237" y="6067"/>
                    <a:pt x="29213" y="7668"/>
                  </a:cubicBezTo>
                  <a:cubicBezTo>
                    <a:pt x="29945" y="8888"/>
                    <a:pt x="30325" y="10217"/>
                    <a:pt x="30461" y="11628"/>
                  </a:cubicBezTo>
                  <a:cubicBezTo>
                    <a:pt x="30461" y="11763"/>
                    <a:pt x="30461" y="11899"/>
                    <a:pt x="30461" y="12089"/>
                  </a:cubicBezTo>
                  <a:cubicBezTo>
                    <a:pt x="30244" y="12224"/>
                    <a:pt x="30027" y="12360"/>
                    <a:pt x="29783" y="12469"/>
                  </a:cubicBezTo>
                  <a:cubicBezTo>
                    <a:pt x="27640" y="13553"/>
                    <a:pt x="25416" y="14394"/>
                    <a:pt x="23110" y="15072"/>
                  </a:cubicBezTo>
                  <a:cubicBezTo>
                    <a:pt x="19313" y="16212"/>
                    <a:pt x="15488" y="17215"/>
                    <a:pt x="11583" y="17812"/>
                  </a:cubicBezTo>
                  <a:cubicBezTo>
                    <a:pt x="10009" y="18056"/>
                    <a:pt x="8436" y="18219"/>
                    <a:pt x="6836" y="18219"/>
                  </a:cubicBezTo>
                  <a:cubicBezTo>
                    <a:pt x="6429" y="18219"/>
                    <a:pt x="6022" y="18192"/>
                    <a:pt x="5588" y="18164"/>
                  </a:cubicBezTo>
                  <a:cubicBezTo>
                    <a:pt x="5371" y="17622"/>
                    <a:pt x="5290" y="17134"/>
                    <a:pt x="5263" y="16646"/>
                  </a:cubicBezTo>
                  <a:cubicBezTo>
                    <a:pt x="5046" y="13960"/>
                    <a:pt x="5615" y="11411"/>
                    <a:pt x="6673" y="8942"/>
                  </a:cubicBezTo>
                  <a:cubicBezTo>
                    <a:pt x="7541" y="6908"/>
                    <a:pt x="8843" y="5199"/>
                    <a:pt x="10579" y="3789"/>
                  </a:cubicBezTo>
                  <a:cubicBezTo>
                    <a:pt x="11745" y="2867"/>
                    <a:pt x="12993" y="2026"/>
                    <a:pt x="14403" y="1483"/>
                  </a:cubicBezTo>
                  <a:cubicBezTo>
                    <a:pt x="15217" y="1158"/>
                    <a:pt x="16085" y="995"/>
                    <a:pt x="16953" y="968"/>
                  </a:cubicBezTo>
                  <a:cubicBezTo>
                    <a:pt x="17088" y="965"/>
                    <a:pt x="17222" y="963"/>
                    <a:pt x="17356" y="963"/>
                  </a:cubicBezTo>
                  <a:close/>
                  <a:moveTo>
                    <a:pt x="32874" y="7977"/>
                  </a:moveTo>
                  <a:cubicBezTo>
                    <a:pt x="33209" y="7977"/>
                    <a:pt x="33544" y="8014"/>
                    <a:pt x="33878" y="8102"/>
                  </a:cubicBezTo>
                  <a:cubicBezTo>
                    <a:pt x="34258" y="8210"/>
                    <a:pt x="34638" y="8346"/>
                    <a:pt x="34990" y="8536"/>
                  </a:cubicBezTo>
                  <a:cubicBezTo>
                    <a:pt x="35479" y="8780"/>
                    <a:pt x="35696" y="9214"/>
                    <a:pt x="35696" y="9756"/>
                  </a:cubicBezTo>
                  <a:cubicBezTo>
                    <a:pt x="35723" y="10299"/>
                    <a:pt x="35533" y="10787"/>
                    <a:pt x="35289" y="11248"/>
                  </a:cubicBezTo>
                  <a:cubicBezTo>
                    <a:pt x="34801" y="12224"/>
                    <a:pt x="34123" y="13092"/>
                    <a:pt x="33309" y="13852"/>
                  </a:cubicBezTo>
                  <a:cubicBezTo>
                    <a:pt x="31383" y="15615"/>
                    <a:pt x="29213" y="16971"/>
                    <a:pt x="26745" y="17812"/>
                  </a:cubicBezTo>
                  <a:cubicBezTo>
                    <a:pt x="23192" y="19005"/>
                    <a:pt x="19611" y="19982"/>
                    <a:pt x="15950" y="20633"/>
                  </a:cubicBezTo>
                  <a:cubicBezTo>
                    <a:pt x="14783" y="20850"/>
                    <a:pt x="13617" y="20985"/>
                    <a:pt x="12423" y="21121"/>
                  </a:cubicBezTo>
                  <a:cubicBezTo>
                    <a:pt x="10850" y="21311"/>
                    <a:pt x="9277" y="21446"/>
                    <a:pt x="7677" y="21474"/>
                  </a:cubicBezTo>
                  <a:cubicBezTo>
                    <a:pt x="7464" y="21478"/>
                    <a:pt x="7251" y="21481"/>
                    <a:pt x="7037" y="21481"/>
                  </a:cubicBezTo>
                  <a:cubicBezTo>
                    <a:pt x="6023" y="21481"/>
                    <a:pt x="5001" y="21412"/>
                    <a:pt x="4015" y="21121"/>
                  </a:cubicBezTo>
                  <a:cubicBezTo>
                    <a:pt x="3256" y="20931"/>
                    <a:pt x="2550" y="20633"/>
                    <a:pt x="1926" y="20117"/>
                  </a:cubicBezTo>
                  <a:cubicBezTo>
                    <a:pt x="1167" y="19466"/>
                    <a:pt x="950" y="18680"/>
                    <a:pt x="1194" y="17758"/>
                  </a:cubicBezTo>
                  <a:cubicBezTo>
                    <a:pt x="1438" y="16781"/>
                    <a:pt x="1981" y="16022"/>
                    <a:pt x="2794" y="15479"/>
                  </a:cubicBezTo>
                  <a:cubicBezTo>
                    <a:pt x="3039" y="15316"/>
                    <a:pt x="3283" y="15181"/>
                    <a:pt x="3527" y="15072"/>
                  </a:cubicBezTo>
                  <a:cubicBezTo>
                    <a:pt x="3717" y="14964"/>
                    <a:pt x="3934" y="14910"/>
                    <a:pt x="4151" y="14855"/>
                  </a:cubicBezTo>
                  <a:cubicBezTo>
                    <a:pt x="4341" y="15100"/>
                    <a:pt x="4259" y="15371"/>
                    <a:pt x="4232" y="15588"/>
                  </a:cubicBezTo>
                  <a:cubicBezTo>
                    <a:pt x="3961" y="15832"/>
                    <a:pt x="3662" y="16049"/>
                    <a:pt x="3445" y="16293"/>
                  </a:cubicBezTo>
                  <a:cubicBezTo>
                    <a:pt x="2523" y="17269"/>
                    <a:pt x="2822" y="18381"/>
                    <a:pt x="4124" y="18734"/>
                  </a:cubicBezTo>
                  <a:cubicBezTo>
                    <a:pt x="5053" y="18983"/>
                    <a:pt x="6020" y="19100"/>
                    <a:pt x="6993" y="19100"/>
                  </a:cubicBezTo>
                  <a:cubicBezTo>
                    <a:pt x="7185" y="19100"/>
                    <a:pt x="7376" y="19096"/>
                    <a:pt x="7568" y="19087"/>
                  </a:cubicBezTo>
                  <a:cubicBezTo>
                    <a:pt x="9982" y="19005"/>
                    <a:pt x="12369" y="18598"/>
                    <a:pt x="14756" y="18137"/>
                  </a:cubicBezTo>
                  <a:cubicBezTo>
                    <a:pt x="18065" y="17514"/>
                    <a:pt x="21320" y="16564"/>
                    <a:pt x="24575" y="15588"/>
                  </a:cubicBezTo>
                  <a:cubicBezTo>
                    <a:pt x="26202" y="15127"/>
                    <a:pt x="27803" y="14476"/>
                    <a:pt x="29322" y="13716"/>
                  </a:cubicBezTo>
                  <a:cubicBezTo>
                    <a:pt x="30922" y="12930"/>
                    <a:pt x="32441" y="12007"/>
                    <a:pt x="33851" y="10922"/>
                  </a:cubicBezTo>
                  <a:cubicBezTo>
                    <a:pt x="34068" y="10760"/>
                    <a:pt x="34258" y="10570"/>
                    <a:pt x="34394" y="10353"/>
                  </a:cubicBezTo>
                  <a:cubicBezTo>
                    <a:pt x="34692" y="9919"/>
                    <a:pt x="34584" y="9458"/>
                    <a:pt x="34123" y="9214"/>
                  </a:cubicBezTo>
                  <a:cubicBezTo>
                    <a:pt x="33824" y="9051"/>
                    <a:pt x="33499" y="8942"/>
                    <a:pt x="33173" y="8915"/>
                  </a:cubicBezTo>
                  <a:cubicBezTo>
                    <a:pt x="32522" y="8834"/>
                    <a:pt x="31871" y="8807"/>
                    <a:pt x="31193" y="8780"/>
                  </a:cubicBezTo>
                  <a:cubicBezTo>
                    <a:pt x="30868" y="8753"/>
                    <a:pt x="30868" y="8780"/>
                    <a:pt x="30759" y="8319"/>
                  </a:cubicBezTo>
                  <a:cubicBezTo>
                    <a:pt x="31474" y="8135"/>
                    <a:pt x="32176" y="7977"/>
                    <a:pt x="32874" y="7977"/>
                  </a:cubicBezTo>
                  <a:close/>
                  <a:moveTo>
                    <a:pt x="30379" y="17161"/>
                  </a:moveTo>
                  <a:lnTo>
                    <a:pt x="30379" y="17161"/>
                  </a:lnTo>
                  <a:cubicBezTo>
                    <a:pt x="30108" y="18924"/>
                    <a:pt x="29430" y="20334"/>
                    <a:pt x="28399" y="21582"/>
                  </a:cubicBezTo>
                  <a:cubicBezTo>
                    <a:pt x="27559" y="22586"/>
                    <a:pt x="26555" y="23427"/>
                    <a:pt x="25443" y="24132"/>
                  </a:cubicBezTo>
                  <a:cubicBezTo>
                    <a:pt x="23788" y="25190"/>
                    <a:pt x="21998" y="25868"/>
                    <a:pt x="20018" y="26139"/>
                  </a:cubicBezTo>
                  <a:cubicBezTo>
                    <a:pt x="18928" y="26288"/>
                    <a:pt x="17838" y="26414"/>
                    <a:pt x="16727" y="26414"/>
                  </a:cubicBezTo>
                  <a:cubicBezTo>
                    <a:pt x="16621" y="26414"/>
                    <a:pt x="16516" y="26412"/>
                    <a:pt x="16411" y="26410"/>
                  </a:cubicBezTo>
                  <a:cubicBezTo>
                    <a:pt x="13319" y="26302"/>
                    <a:pt x="10687" y="25081"/>
                    <a:pt x="8436" y="22993"/>
                  </a:cubicBezTo>
                  <a:cubicBezTo>
                    <a:pt x="8301" y="22884"/>
                    <a:pt x="8192" y="22721"/>
                    <a:pt x="8056" y="22586"/>
                  </a:cubicBezTo>
                  <a:cubicBezTo>
                    <a:pt x="8192" y="22396"/>
                    <a:pt x="8382" y="22450"/>
                    <a:pt x="8518" y="22423"/>
                  </a:cubicBezTo>
                  <a:cubicBezTo>
                    <a:pt x="10959" y="22287"/>
                    <a:pt x="13400" y="22070"/>
                    <a:pt x="15787" y="21663"/>
                  </a:cubicBezTo>
                  <a:cubicBezTo>
                    <a:pt x="18770" y="21148"/>
                    <a:pt x="21673" y="20416"/>
                    <a:pt x="24548" y="19548"/>
                  </a:cubicBezTo>
                  <a:cubicBezTo>
                    <a:pt x="25823" y="19168"/>
                    <a:pt x="27125" y="18843"/>
                    <a:pt x="28291" y="18219"/>
                  </a:cubicBezTo>
                  <a:cubicBezTo>
                    <a:pt x="28752" y="18002"/>
                    <a:pt x="29186" y="17785"/>
                    <a:pt x="29620" y="17541"/>
                  </a:cubicBezTo>
                  <a:cubicBezTo>
                    <a:pt x="29837" y="17432"/>
                    <a:pt x="30054" y="17324"/>
                    <a:pt x="30379" y="17161"/>
                  </a:cubicBezTo>
                  <a:close/>
                  <a:moveTo>
                    <a:pt x="17547" y="0"/>
                  </a:moveTo>
                  <a:cubicBezTo>
                    <a:pt x="16359" y="0"/>
                    <a:pt x="15205" y="200"/>
                    <a:pt x="14051" y="615"/>
                  </a:cubicBezTo>
                  <a:cubicBezTo>
                    <a:pt x="12749" y="1104"/>
                    <a:pt x="11610" y="1836"/>
                    <a:pt x="10498" y="2677"/>
                  </a:cubicBezTo>
                  <a:cubicBezTo>
                    <a:pt x="8490" y="4223"/>
                    <a:pt x="6917" y="6122"/>
                    <a:pt x="5887" y="8454"/>
                  </a:cubicBezTo>
                  <a:cubicBezTo>
                    <a:pt x="5236" y="9973"/>
                    <a:pt x="4747" y="11546"/>
                    <a:pt x="4503" y="13201"/>
                  </a:cubicBezTo>
                  <a:cubicBezTo>
                    <a:pt x="4476" y="13391"/>
                    <a:pt x="4422" y="13553"/>
                    <a:pt x="4368" y="13743"/>
                  </a:cubicBezTo>
                  <a:cubicBezTo>
                    <a:pt x="4042" y="13852"/>
                    <a:pt x="3744" y="13933"/>
                    <a:pt x="3473" y="14042"/>
                  </a:cubicBezTo>
                  <a:cubicBezTo>
                    <a:pt x="1737" y="14720"/>
                    <a:pt x="597" y="15913"/>
                    <a:pt x="218" y="17785"/>
                  </a:cubicBezTo>
                  <a:cubicBezTo>
                    <a:pt x="1" y="18978"/>
                    <a:pt x="380" y="19928"/>
                    <a:pt x="1221" y="20714"/>
                  </a:cubicBezTo>
                  <a:cubicBezTo>
                    <a:pt x="1954" y="21392"/>
                    <a:pt x="2794" y="21772"/>
                    <a:pt x="3717" y="22043"/>
                  </a:cubicBezTo>
                  <a:cubicBezTo>
                    <a:pt x="4530" y="22260"/>
                    <a:pt x="5344" y="22369"/>
                    <a:pt x="6185" y="22423"/>
                  </a:cubicBezTo>
                  <a:cubicBezTo>
                    <a:pt x="6592" y="22423"/>
                    <a:pt x="6863" y="22586"/>
                    <a:pt x="7161" y="22884"/>
                  </a:cubicBezTo>
                  <a:cubicBezTo>
                    <a:pt x="9792" y="25759"/>
                    <a:pt x="13047" y="27251"/>
                    <a:pt x="16953" y="27305"/>
                  </a:cubicBezTo>
                  <a:cubicBezTo>
                    <a:pt x="18092" y="27305"/>
                    <a:pt x="19177" y="27170"/>
                    <a:pt x="20289" y="27007"/>
                  </a:cubicBezTo>
                  <a:cubicBezTo>
                    <a:pt x="23273" y="26600"/>
                    <a:pt x="25850" y="25325"/>
                    <a:pt x="28020" y="23264"/>
                  </a:cubicBezTo>
                  <a:cubicBezTo>
                    <a:pt x="29864" y="21528"/>
                    <a:pt x="31030" y="19439"/>
                    <a:pt x="31356" y="16917"/>
                  </a:cubicBezTo>
                  <a:cubicBezTo>
                    <a:pt x="31383" y="16646"/>
                    <a:pt x="31492" y="16429"/>
                    <a:pt x="31736" y="16293"/>
                  </a:cubicBezTo>
                  <a:cubicBezTo>
                    <a:pt x="31925" y="16184"/>
                    <a:pt x="32061" y="16076"/>
                    <a:pt x="32224" y="15967"/>
                  </a:cubicBezTo>
                  <a:cubicBezTo>
                    <a:pt x="33607" y="15018"/>
                    <a:pt x="34719" y="13798"/>
                    <a:pt x="35696" y="12441"/>
                  </a:cubicBezTo>
                  <a:cubicBezTo>
                    <a:pt x="36157" y="11790"/>
                    <a:pt x="36482" y="11085"/>
                    <a:pt x="36645" y="10326"/>
                  </a:cubicBezTo>
                  <a:cubicBezTo>
                    <a:pt x="36808" y="9431"/>
                    <a:pt x="36482" y="8237"/>
                    <a:pt x="35397" y="7668"/>
                  </a:cubicBezTo>
                  <a:cubicBezTo>
                    <a:pt x="34665" y="7288"/>
                    <a:pt x="33906" y="7098"/>
                    <a:pt x="33092" y="7044"/>
                  </a:cubicBezTo>
                  <a:cubicBezTo>
                    <a:pt x="33025" y="7042"/>
                    <a:pt x="32958" y="7041"/>
                    <a:pt x="32891" y="7041"/>
                  </a:cubicBezTo>
                  <a:cubicBezTo>
                    <a:pt x="32016" y="7041"/>
                    <a:pt x="31182" y="7208"/>
                    <a:pt x="30325" y="7586"/>
                  </a:cubicBezTo>
                  <a:cubicBezTo>
                    <a:pt x="30190" y="7369"/>
                    <a:pt x="30081" y="7234"/>
                    <a:pt x="30000" y="7071"/>
                  </a:cubicBezTo>
                  <a:cubicBezTo>
                    <a:pt x="28996" y="5254"/>
                    <a:pt x="27586" y="3789"/>
                    <a:pt x="25985" y="2514"/>
                  </a:cubicBezTo>
                  <a:cubicBezTo>
                    <a:pt x="25307" y="1944"/>
                    <a:pt x="24548" y="1510"/>
                    <a:pt x="23707" y="1212"/>
                  </a:cubicBezTo>
                  <a:cubicBezTo>
                    <a:pt x="21944" y="507"/>
                    <a:pt x="20072" y="127"/>
                    <a:pt x="18174" y="19"/>
                  </a:cubicBezTo>
                  <a:cubicBezTo>
                    <a:pt x="17964" y="7"/>
                    <a:pt x="17755" y="0"/>
                    <a:pt x="17547" y="0"/>
                  </a:cubicBezTo>
                  <a:close/>
                </a:path>
              </a:pathLst>
            </a:custGeom>
            <a:solidFill>
              <a:srgbClr val="ED6A30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408" name="Google Shape;408;p44"/>
            <p:cNvGrpSpPr/>
            <p:nvPr/>
          </p:nvGrpSpPr>
          <p:grpSpPr>
            <a:xfrm>
              <a:off x="6224675" y="2055325"/>
              <a:ext cx="920225" cy="682650"/>
              <a:chOff x="2734175" y="518275"/>
              <a:chExt cx="920225" cy="682650"/>
            </a:xfrm>
          </p:grpSpPr>
          <p:sp>
            <p:nvSpPr>
              <p:cNvPr id="409" name="Google Shape;409;p44"/>
              <p:cNvSpPr/>
              <p:nvPr/>
            </p:nvSpPr>
            <p:spPr>
              <a:xfrm>
                <a:off x="2734175" y="518275"/>
                <a:ext cx="920225" cy="682650"/>
              </a:xfrm>
              <a:custGeom>
                <a:avLst/>
                <a:gdLst/>
                <a:ahLst/>
                <a:cxnLst/>
                <a:rect l="l" t="t" r="r" b="b"/>
                <a:pathLst>
                  <a:path w="36809" h="27306" extrusionOk="0">
                    <a:moveTo>
                      <a:pt x="31950" y="9657"/>
                    </a:moveTo>
                    <a:cubicBezTo>
                      <a:pt x="32482" y="9657"/>
                      <a:pt x="33096" y="9771"/>
                      <a:pt x="33607" y="10001"/>
                    </a:cubicBezTo>
                    <a:cubicBezTo>
                      <a:pt x="33011" y="10706"/>
                      <a:pt x="32306" y="11140"/>
                      <a:pt x="31492" y="11574"/>
                    </a:cubicBezTo>
                    <a:cubicBezTo>
                      <a:pt x="31383" y="10923"/>
                      <a:pt x="31275" y="10326"/>
                      <a:pt x="31193" y="9756"/>
                    </a:cubicBezTo>
                    <a:cubicBezTo>
                      <a:pt x="31402" y="9690"/>
                      <a:pt x="31664" y="9657"/>
                      <a:pt x="31950" y="9657"/>
                    </a:cubicBezTo>
                    <a:close/>
                    <a:moveTo>
                      <a:pt x="4341" y="16754"/>
                    </a:moveTo>
                    <a:cubicBezTo>
                      <a:pt x="4395" y="17161"/>
                      <a:pt x="4476" y="17487"/>
                      <a:pt x="4531" y="17894"/>
                    </a:cubicBezTo>
                    <a:cubicBezTo>
                      <a:pt x="4178" y="17866"/>
                      <a:pt x="3907" y="17785"/>
                      <a:pt x="3825" y="17514"/>
                    </a:cubicBezTo>
                    <a:cubicBezTo>
                      <a:pt x="3771" y="17188"/>
                      <a:pt x="3988" y="16971"/>
                      <a:pt x="4341" y="16754"/>
                    </a:cubicBezTo>
                    <a:close/>
                    <a:moveTo>
                      <a:pt x="17383" y="964"/>
                    </a:moveTo>
                    <a:cubicBezTo>
                      <a:pt x="19518" y="964"/>
                      <a:pt x="21581" y="1369"/>
                      <a:pt x="23572" y="2135"/>
                    </a:cubicBezTo>
                    <a:cubicBezTo>
                      <a:pt x="24358" y="2433"/>
                      <a:pt x="25063" y="2867"/>
                      <a:pt x="25714" y="3410"/>
                    </a:cubicBezTo>
                    <a:cubicBezTo>
                      <a:pt x="27152" y="4576"/>
                      <a:pt x="28264" y="6068"/>
                      <a:pt x="29213" y="7668"/>
                    </a:cubicBezTo>
                    <a:cubicBezTo>
                      <a:pt x="29946" y="8861"/>
                      <a:pt x="30325" y="10190"/>
                      <a:pt x="30461" y="11601"/>
                    </a:cubicBezTo>
                    <a:cubicBezTo>
                      <a:pt x="30461" y="11737"/>
                      <a:pt x="30461" y="11899"/>
                      <a:pt x="30461" y="12089"/>
                    </a:cubicBezTo>
                    <a:cubicBezTo>
                      <a:pt x="30244" y="12198"/>
                      <a:pt x="30027" y="12333"/>
                      <a:pt x="29810" y="12469"/>
                    </a:cubicBezTo>
                    <a:cubicBezTo>
                      <a:pt x="27640" y="13527"/>
                      <a:pt x="25416" y="14395"/>
                      <a:pt x="23111" y="15073"/>
                    </a:cubicBezTo>
                    <a:cubicBezTo>
                      <a:pt x="19340" y="16212"/>
                      <a:pt x="15489" y="17188"/>
                      <a:pt x="11583" y="17812"/>
                    </a:cubicBezTo>
                    <a:cubicBezTo>
                      <a:pt x="10010" y="18056"/>
                      <a:pt x="8437" y="18192"/>
                      <a:pt x="6836" y="18219"/>
                    </a:cubicBezTo>
                    <a:cubicBezTo>
                      <a:pt x="6429" y="18219"/>
                      <a:pt x="6050" y="18165"/>
                      <a:pt x="5588" y="18165"/>
                    </a:cubicBezTo>
                    <a:cubicBezTo>
                      <a:pt x="5372" y="17622"/>
                      <a:pt x="5317" y="17134"/>
                      <a:pt x="5263" y="16619"/>
                    </a:cubicBezTo>
                    <a:cubicBezTo>
                      <a:pt x="5073" y="13934"/>
                      <a:pt x="5616" y="11411"/>
                      <a:pt x="6673" y="8943"/>
                    </a:cubicBezTo>
                    <a:cubicBezTo>
                      <a:pt x="7541" y="6881"/>
                      <a:pt x="8870" y="5173"/>
                      <a:pt x="10579" y="3789"/>
                    </a:cubicBezTo>
                    <a:cubicBezTo>
                      <a:pt x="11746" y="2840"/>
                      <a:pt x="12993" y="2026"/>
                      <a:pt x="14404" y="1484"/>
                    </a:cubicBezTo>
                    <a:cubicBezTo>
                      <a:pt x="15245" y="1158"/>
                      <a:pt x="16085" y="995"/>
                      <a:pt x="16981" y="968"/>
                    </a:cubicBezTo>
                    <a:cubicBezTo>
                      <a:pt x="17115" y="965"/>
                      <a:pt x="17249" y="964"/>
                      <a:pt x="17383" y="964"/>
                    </a:cubicBezTo>
                    <a:close/>
                    <a:moveTo>
                      <a:pt x="32888" y="7977"/>
                    </a:moveTo>
                    <a:cubicBezTo>
                      <a:pt x="33225" y="7977"/>
                      <a:pt x="33562" y="8014"/>
                      <a:pt x="33906" y="8102"/>
                    </a:cubicBezTo>
                    <a:cubicBezTo>
                      <a:pt x="34286" y="8210"/>
                      <a:pt x="34665" y="8346"/>
                      <a:pt x="35018" y="8536"/>
                    </a:cubicBezTo>
                    <a:cubicBezTo>
                      <a:pt x="35479" y="8780"/>
                      <a:pt x="35723" y="9214"/>
                      <a:pt x="35723" y="9756"/>
                    </a:cubicBezTo>
                    <a:cubicBezTo>
                      <a:pt x="35723" y="10299"/>
                      <a:pt x="35560" y="10787"/>
                      <a:pt x="35316" y="11248"/>
                    </a:cubicBezTo>
                    <a:cubicBezTo>
                      <a:pt x="34801" y="12225"/>
                      <a:pt x="34123" y="13093"/>
                      <a:pt x="33336" y="13825"/>
                    </a:cubicBezTo>
                    <a:cubicBezTo>
                      <a:pt x="31410" y="15588"/>
                      <a:pt x="29241" y="16971"/>
                      <a:pt x="26745" y="17812"/>
                    </a:cubicBezTo>
                    <a:cubicBezTo>
                      <a:pt x="23219" y="19006"/>
                      <a:pt x="19612" y="19955"/>
                      <a:pt x="15950" y="20633"/>
                    </a:cubicBezTo>
                    <a:cubicBezTo>
                      <a:pt x="14783" y="20823"/>
                      <a:pt x="13617" y="20986"/>
                      <a:pt x="12451" y="21121"/>
                    </a:cubicBezTo>
                    <a:cubicBezTo>
                      <a:pt x="10851" y="21284"/>
                      <a:pt x="9277" y="21420"/>
                      <a:pt x="7704" y="21474"/>
                    </a:cubicBezTo>
                    <a:cubicBezTo>
                      <a:pt x="7487" y="21479"/>
                      <a:pt x="7270" y="21482"/>
                      <a:pt x="7055" y="21482"/>
                    </a:cubicBezTo>
                    <a:cubicBezTo>
                      <a:pt x="6031" y="21482"/>
                      <a:pt x="5023" y="21413"/>
                      <a:pt x="4015" y="21121"/>
                    </a:cubicBezTo>
                    <a:cubicBezTo>
                      <a:pt x="3256" y="20904"/>
                      <a:pt x="2551" y="20606"/>
                      <a:pt x="1954" y="20091"/>
                    </a:cubicBezTo>
                    <a:cubicBezTo>
                      <a:pt x="1194" y="19467"/>
                      <a:pt x="977" y="18680"/>
                      <a:pt x="1194" y="17731"/>
                    </a:cubicBezTo>
                    <a:cubicBezTo>
                      <a:pt x="1439" y="16782"/>
                      <a:pt x="1981" y="16022"/>
                      <a:pt x="2795" y="15480"/>
                    </a:cubicBezTo>
                    <a:cubicBezTo>
                      <a:pt x="3039" y="15317"/>
                      <a:pt x="3283" y="15181"/>
                      <a:pt x="3554" y="15046"/>
                    </a:cubicBezTo>
                    <a:cubicBezTo>
                      <a:pt x="3744" y="14964"/>
                      <a:pt x="3934" y="14910"/>
                      <a:pt x="4151" y="14829"/>
                    </a:cubicBezTo>
                    <a:cubicBezTo>
                      <a:pt x="4368" y="15100"/>
                      <a:pt x="4259" y="15344"/>
                      <a:pt x="4259" y="15588"/>
                    </a:cubicBezTo>
                    <a:cubicBezTo>
                      <a:pt x="3961" y="15832"/>
                      <a:pt x="3690" y="16049"/>
                      <a:pt x="3446" y="16293"/>
                    </a:cubicBezTo>
                    <a:cubicBezTo>
                      <a:pt x="2523" y="17270"/>
                      <a:pt x="2822" y="18382"/>
                      <a:pt x="4124" y="18734"/>
                    </a:cubicBezTo>
                    <a:cubicBezTo>
                      <a:pt x="5076" y="18984"/>
                      <a:pt x="6028" y="19101"/>
                      <a:pt x="6995" y="19101"/>
                    </a:cubicBezTo>
                    <a:cubicBezTo>
                      <a:pt x="7186" y="19101"/>
                      <a:pt x="7377" y="19096"/>
                      <a:pt x="7569" y="19087"/>
                    </a:cubicBezTo>
                    <a:cubicBezTo>
                      <a:pt x="10010" y="18979"/>
                      <a:pt x="12369" y="18572"/>
                      <a:pt x="14756" y="18138"/>
                    </a:cubicBezTo>
                    <a:cubicBezTo>
                      <a:pt x="18093" y="17487"/>
                      <a:pt x="21347" y="16565"/>
                      <a:pt x="24575" y="15588"/>
                    </a:cubicBezTo>
                    <a:cubicBezTo>
                      <a:pt x="26230" y="15100"/>
                      <a:pt x="27803" y="14476"/>
                      <a:pt x="29349" y="13717"/>
                    </a:cubicBezTo>
                    <a:cubicBezTo>
                      <a:pt x="30949" y="12930"/>
                      <a:pt x="32441" y="11981"/>
                      <a:pt x="33852" y="10896"/>
                    </a:cubicBezTo>
                    <a:cubicBezTo>
                      <a:pt x="34069" y="10760"/>
                      <a:pt x="34258" y="10543"/>
                      <a:pt x="34394" y="10353"/>
                    </a:cubicBezTo>
                    <a:cubicBezTo>
                      <a:pt x="34692" y="9919"/>
                      <a:pt x="34584" y="9458"/>
                      <a:pt x="34123" y="9214"/>
                    </a:cubicBezTo>
                    <a:cubicBezTo>
                      <a:pt x="33852" y="9051"/>
                      <a:pt x="33499" y="8943"/>
                      <a:pt x="33173" y="8916"/>
                    </a:cubicBezTo>
                    <a:cubicBezTo>
                      <a:pt x="32523" y="8834"/>
                      <a:pt x="31872" y="8807"/>
                      <a:pt x="31193" y="8780"/>
                    </a:cubicBezTo>
                    <a:cubicBezTo>
                      <a:pt x="30895" y="8753"/>
                      <a:pt x="30895" y="8780"/>
                      <a:pt x="30759" y="8319"/>
                    </a:cubicBezTo>
                    <a:cubicBezTo>
                      <a:pt x="31492" y="8136"/>
                      <a:pt x="32188" y="7977"/>
                      <a:pt x="32888" y="7977"/>
                    </a:cubicBezTo>
                    <a:close/>
                    <a:moveTo>
                      <a:pt x="30380" y="17161"/>
                    </a:moveTo>
                    <a:cubicBezTo>
                      <a:pt x="30108" y="18924"/>
                      <a:pt x="29430" y="20335"/>
                      <a:pt x="28400" y="21555"/>
                    </a:cubicBezTo>
                    <a:cubicBezTo>
                      <a:pt x="27559" y="22559"/>
                      <a:pt x="26555" y="23427"/>
                      <a:pt x="25443" y="24105"/>
                    </a:cubicBezTo>
                    <a:cubicBezTo>
                      <a:pt x="23789" y="25163"/>
                      <a:pt x="21998" y="25868"/>
                      <a:pt x="20046" y="26112"/>
                    </a:cubicBezTo>
                    <a:cubicBezTo>
                      <a:pt x="18988" y="26253"/>
                      <a:pt x="17952" y="26394"/>
                      <a:pt x="16918" y="26394"/>
                    </a:cubicBezTo>
                    <a:cubicBezTo>
                      <a:pt x="16758" y="26394"/>
                      <a:pt x="16598" y="26391"/>
                      <a:pt x="16438" y="26383"/>
                    </a:cubicBezTo>
                    <a:cubicBezTo>
                      <a:pt x="13319" y="26302"/>
                      <a:pt x="10688" y="25081"/>
                      <a:pt x="8437" y="22993"/>
                    </a:cubicBezTo>
                    <a:cubicBezTo>
                      <a:pt x="8301" y="22857"/>
                      <a:pt x="8192" y="22722"/>
                      <a:pt x="8057" y="22559"/>
                    </a:cubicBezTo>
                    <a:cubicBezTo>
                      <a:pt x="8143" y="22438"/>
                      <a:pt x="8251" y="22416"/>
                      <a:pt x="8354" y="22416"/>
                    </a:cubicBezTo>
                    <a:cubicBezTo>
                      <a:pt x="8412" y="22416"/>
                      <a:pt x="8469" y="22423"/>
                      <a:pt x="8518" y="22423"/>
                    </a:cubicBezTo>
                    <a:cubicBezTo>
                      <a:pt x="10959" y="22288"/>
                      <a:pt x="13400" y="22044"/>
                      <a:pt x="15787" y="21637"/>
                    </a:cubicBezTo>
                    <a:cubicBezTo>
                      <a:pt x="18771" y="21148"/>
                      <a:pt x="21673" y="20416"/>
                      <a:pt x="24575" y="19548"/>
                    </a:cubicBezTo>
                    <a:cubicBezTo>
                      <a:pt x="25823" y="19141"/>
                      <a:pt x="27125" y="18816"/>
                      <a:pt x="28318" y="18219"/>
                    </a:cubicBezTo>
                    <a:cubicBezTo>
                      <a:pt x="28752" y="17975"/>
                      <a:pt x="29186" y="17758"/>
                      <a:pt x="29647" y="17541"/>
                    </a:cubicBezTo>
                    <a:cubicBezTo>
                      <a:pt x="29837" y="17433"/>
                      <a:pt x="30054" y="17324"/>
                      <a:pt x="30380" y="17161"/>
                    </a:cubicBezTo>
                    <a:close/>
                    <a:moveTo>
                      <a:pt x="17547" y="1"/>
                    </a:moveTo>
                    <a:cubicBezTo>
                      <a:pt x="16360" y="1"/>
                      <a:pt x="15209" y="200"/>
                      <a:pt x="14078" y="616"/>
                    </a:cubicBezTo>
                    <a:cubicBezTo>
                      <a:pt x="12749" y="1104"/>
                      <a:pt x="11610" y="1836"/>
                      <a:pt x="10525" y="2677"/>
                    </a:cubicBezTo>
                    <a:cubicBezTo>
                      <a:pt x="8491" y="4223"/>
                      <a:pt x="6945" y="6095"/>
                      <a:pt x="5914" y="8455"/>
                    </a:cubicBezTo>
                    <a:cubicBezTo>
                      <a:pt x="5236" y="9973"/>
                      <a:pt x="4748" y="11547"/>
                      <a:pt x="4504" y="13201"/>
                    </a:cubicBezTo>
                    <a:cubicBezTo>
                      <a:pt x="4476" y="13391"/>
                      <a:pt x="4422" y="13554"/>
                      <a:pt x="4368" y="13744"/>
                    </a:cubicBezTo>
                    <a:cubicBezTo>
                      <a:pt x="4070" y="13852"/>
                      <a:pt x="3744" y="13934"/>
                      <a:pt x="3473" y="14042"/>
                    </a:cubicBezTo>
                    <a:cubicBezTo>
                      <a:pt x="1737" y="14720"/>
                      <a:pt x="598" y="15886"/>
                      <a:pt x="218" y="17785"/>
                    </a:cubicBezTo>
                    <a:cubicBezTo>
                      <a:pt x="1" y="18951"/>
                      <a:pt x="381" y="19928"/>
                      <a:pt x="1249" y="20714"/>
                    </a:cubicBezTo>
                    <a:cubicBezTo>
                      <a:pt x="1954" y="21393"/>
                      <a:pt x="2822" y="21772"/>
                      <a:pt x="3744" y="22016"/>
                    </a:cubicBezTo>
                    <a:cubicBezTo>
                      <a:pt x="4531" y="22261"/>
                      <a:pt x="5372" y="22369"/>
                      <a:pt x="6185" y="22396"/>
                    </a:cubicBezTo>
                    <a:cubicBezTo>
                      <a:pt x="6592" y="22423"/>
                      <a:pt x="6890" y="22586"/>
                      <a:pt x="7162" y="22884"/>
                    </a:cubicBezTo>
                    <a:cubicBezTo>
                      <a:pt x="9793" y="25760"/>
                      <a:pt x="13048" y="27251"/>
                      <a:pt x="16981" y="27306"/>
                    </a:cubicBezTo>
                    <a:cubicBezTo>
                      <a:pt x="18093" y="27306"/>
                      <a:pt x="19178" y="27170"/>
                      <a:pt x="20290" y="27007"/>
                    </a:cubicBezTo>
                    <a:cubicBezTo>
                      <a:pt x="23273" y="26600"/>
                      <a:pt x="25850" y="25326"/>
                      <a:pt x="28020" y="23264"/>
                    </a:cubicBezTo>
                    <a:cubicBezTo>
                      <a:pt x="29864" y="21528"/>
                      <a:pt x="31031" y="19440"/>
                      <a:pt x="31356" y="16917"/>
                    </a:cubicBezTo>
                    <a:cubicBezTo>
                      <a:pt x="31410" y="16646"/>
                      <a:pt x="31492" y="16429"/>
                      <a:pt x="31763" y="16293"/>
                    </a:cubicBezTo>
                    <a:cubicBezTo>
                      <a:pt x="31926" y="16185"/>
                      <a:pt x="32061" y="16076"/>
                      <a:pt x="32224" y="15968"/>
                    </a:cubicBezTo>
                    <a:cubicBezTo>
                      <a:pt x="33607" y="15018"/>
                      <a:pt x="34720" y="13798"/>
                      <a:pt x="35696" y="12442"/>
                    </a:cubicBezTo>
                    <a:cubicBezTo>
                      <a:pt x="36157" y="11791"/>
                      <a:pt x="36483" y="11086"/>
                      <a:pt x="36645" y="10299"/>
                    </a:cubicBezTo>
                    <a:cubicBezTo>
                      <a:pt x="36808" y="9431"/>
                      <a:pt x="36483" y="8238"/>
                      <a:pt x="35398" y="7668"/>
                    </a:cubicBezTo>
                    <a:cubicBezTo>
                      <a:pt x="34692" y="7288"/>
                      <a:pt x="33906" y="7071"/>
                      <a:pt x="33092" y="7044"/>
                    </a:cubicBezTo>
                    <a:cubicBezTo>
                      <a:pt x="33027" y="7042"/>
                      <a:pt x="32962" y="7041"/>
                      <a:pt x="32896" y="7041"/>
                    </a:cubicBezTo>
                    <a:cubicBezTo>
                      <a:pt x="32039" y="7041"/>
                      <a:pt x="31182" y="7208"/>
                      <a:pt x="30325" y="7587"/>
                    </a:cubicBezTo>
                    <a:cubicBezTo>
                      <a:pt x="30190" y="7370"/>
                      <a:pt x="30081" y="7234"/>
                      <a:pt x="30000" y="7071"/>
                    </a:cubicBezTo>
                    <a:cubicBezTo>
                      <a:pt x="28996" y="5227"/>
                      <a:pt x="27586" y="3789"/>
                      <a:pt x="25986" y="2487"/>
                    </a:cubicBezTo>
                    <a:cubicBezTo>
                      <a:pt x="25308" y="1945"/>
                      <a:pt x="24548" y="1511"/>
                      <a:pt x="23707" y="1185"/>
                    </a:cubicBezTo>
                    <a:cubicBezTo>
                      <a:pt x="21944" y="507"/>
                      <a:pt x="20100" y="128"/>
                      <a:pt x="18174" y="19"/>
                    </a:cubicBezTo>
                    <a:cubicBezTo>
                      <a:pt x="17964" y="7"/>
                      <a:pt x="17755" y="1"/>
                      <a:pt x="17547" y="1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44"/>
              <p:cNvSpPr/>
              <p:nvPr/>
            </p:nvSpPr>
            <p:spPr>
              <a:xfrm>
                <a:off x="2861000" y="542350"/>
                <a:ext cx="634725" cy="431425"/>
              </a:xfrm>
              <a:custGeom>
                <a:avLst/>
                <a:gdLst/>
                <a:ahLst/>
                <a:cxnLst/>
                <a:rect l="l" t="t" r="r" b="b"/>
                <a:pathLst>
                  <a:path w="25389" h="17257" extrusionOk="0">
                    <a:moveTo>
                      <a:pt x="12310" y="1"/>
                    </a:moveTo>
                    <a:cubicBezTo>
                      <a:pt x="12176" y="1"/>
                      <a:pt x="12042" y="2"/>
                      <a:pt x="11908" y="5"/>
                    </a:cubicBezTo>
                    <a:cubicBezTo>
                      <a:pt x="11012" y="32"/>
                      <a:pt x="10172" y="195"/>
                      <a:pt x="9331" y="521"/>
                    </a:cubicBezTo>
                    <a:cubicBezTo>
                      <a:pt x="7920" y="1063"/>
                      <a:pt x="6673" y="1877"/>
                      <a:pt x="5506" y="2826"/>
                    </a:cubicBezTo>
                    <a:cubicBezTo>
                      <a:pt x="3797" y="4210"/>
                      <a:pt x="2468" y="5918"/>
                      <a:pt x="1600" y="7980"/>
                    </a:cubicBezTo>
                    <a:cubicBezTo>
                      <a:pt x="543" y="10448"/>
                      <a:pt x="0" y="12971"/>
                      <a:pt x="190" y="15656"/>
                    </a:cubicBezTo>
                    <a:cubicBezTo>
                      <a:pt x="244" y="16171"/>
                      <a:pt x="299" y="16659"/>
                      <a:pt x="515" y="17202"/>
                    </a:cubicBezTo>
                    <a:cubicBezTo>
                      <a:pt x="977" y="17202"/>
                      <a:pt x="1356" y="17256"/>
                      <a:pt x="1763" y="17256"/>
                    </a:cubicBezTo>
                    <a:cubicBezTo>
                      <a:pt x="3364" y="17229"/>
                      <a:pt x="4937" y="17093"/>
                      <a:pt x="6510" y="16849"/>
                    </a:cubicBezTo>
                    <a:cubicBezTo>
                      <a:pt x="10416" y="16225"/>
                      <a:pt x="14267" y="15249"/>
                      <a:pt x="18038" y="14110"/>
                    </a:cubicBezTo>
                    <a:cubicBezTo>
                      <a:pt x="20343" y="13432"/>
                      <a:pt x="22567" y="12564"/>
                      <a:pt x="24737" y="11506"/>
                    </a:cubicBezTo>
                    <a:cubicBezTo>
                      <a:pt x="24954" y="11370"/>
                      <a:pt x="25171" y="11235"/>
                      <a:pt x="25388" y="11126"/>
                    </a:cubicBezTo>
                    <a:cubicBezTo>
                      <a:pt x="25388" y="10936"/>
                      <a:pt x="25388" y="10774"/>
                      <a:pt x="25388" y="10638"/>
                    </a:cubicBezTo>
                    <a:cubicBezTo>
                      <a:pt x="25252" y="9227"/>
                      <a:pt x="24873" y="7898"/>
                      <a:pt x="24140" y="6705"/>
                    </a:cubicBezTo>
                    <a:cubicBezTo>
                      <a:pt x="23191" y="5105"/>
                      <a:pt x="22079" y="3613"/>
                      <a:pt x="20641" y="2447"/>
                    </a:cubicBezTo>
                    <a:cubicBezTo>
                      <a:pt x="19990" y="1904"/>
                      <a:pt x="19285" y="1470"/>
                      <a:pt x="18499" y="1172"/>
                    </a:cubicBezTo>
                    <a:cubicBezTo>
                      <a:pt x="16508" y="406"/>
                      <a:pt x="14445" y="1"/>
                      <a:pt x="12310" y="1"/>
                    </a:cubicBezTo>
                    <a:close/>
                  </a:path>
                </a:pathLst>
              </a:custGeom>
              <a:solidFill>
                <a:srgbClr val="ED6A3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44"/>
              <p:cNvSpPr/>
              <p:nvPr/>
            </p:nvSpPr>
            <p:spPr>
              <a:xfrm>
                <a:off x="2758600" y="717700"/>
                <a:ext cx="868675" cy="337625"/>
              </a:xfrm>
              <a:custGeom>
                <a:avLst/>
                <a:gdLst/>
                <a:ahLst/>
                <a:cxnLst/>
                <a:rect l="l" t="t" r="r" b="b"/>
                <a:pathLst>
                  <a:path w="34747" h="13505" extrusionOk="0">
                    <a:moveTo>
                      <a:pt x="31911" y="0"/>
                    </a:moveTo>
                    <a:cubicBezTo>
                      <a:pt x="31211" y="0"/>
                      <a:pt x="30515" y="159"/>
                      <a:pt x="29782" y="342"/>
                    </a:cubicBezTo>
                    <a:cubicBezTo>
                      <a:pt x="29918" y="803"/>
                      <a:pt x="29918" y="776"/>
                      <a:pt x="30216" y="803"/>
                    </a:cubicBezTo>
                    <a:cubicBezTo>
                      <a:pt x="30895" y="830"/>
                      <a:pt x="31546" y="857"/>
                      <a:pt x="32196" y="939"/>
                    </a:cubicBezTo>
                    <a:cubicBezTo>
                      <a:pt x="32522" y="966"/>
                      <a:pt x="32875" y="1074"/>
                      <a:pt x="33146" y="1237"/>
                    </a:cubicBezTo>
                    <a:cubicBezTo>
                      <a:pt x="33607" y="1481"/>
                      <a:pt x="33715" y="1942"/>
                      <a:pt x="33417" y="2376"/>
                    </a:cubicBezTo>
                    <a:cubicBezTo>
                      <a:pt x="33281" y="2566"/>
                      <a:pt x="33092" y="2783"/>
                      <a:pt x="32875" y="2919"/>
                    </a:cubicBezTo>
                    <a:cubicBezTo>
                      <a:pt x="31464" y="4004"/>
                      <a:pt x="29972" y="4953"/>
                      <a:pt x="28372" y="5740"/>
                    </a:cubicBezTo>
                    <a:cubicBezTo>
                      <a:pt x="26826" y="6499"/>
                      <a:pt x="25253" y="7123"/>
                      <a:pt x="23598" y="7611"/>
                    </a:cubicBezTo>
                    <a:cubicBezTo>
                      <a:pt x="20370" y="8588"/>
                      <a:pt x="17116" y="9510"/>
                      <a:pt x="13779" y="10161"/>
                    </a:cubicBezTo>
                    <a:cubicBezTo>
                      <a:pt x="11392" y="10595"/>
                      <a:pt x="9033" y="11002"/>
                      <a:pt x="6592" y="11110"/>
                    </a:cubicBezTo>
                    <a:cubicBezTo>
                      <a:pt x="6400" y="11119"/>
                      <a:pt x="6209" y="11124"/>
                      <a:pt x="6018" y="11124"/>
                    </a:cubicBezTo>
                    <a:cubicBezTo>
                      <a:pt x="5051" y="11124"/>
                      <a:pt x="4099" y="11007"/>
                      <a:pt x="3147" y="10757"/>
                    </a:cubicBezTo>
                    <a:cubicBezTo>
                      <a:pt x="1845" y="10405"/>
                      <a:pt x="1546" y="9293"/>
                      <a:pt x="2469" y="8316"/>
                    </a:cubicBezTo>
                    <a:cubicBezTo>
                      <a:pt x="2713" y="8072"/>
                      <a:pt x="2984" y="7855"/>
                      <a:pt x="3282" y="7611"/>
                    </a:cubicBezTo>
                    <a:cubicBezTo>
                      <a:pt x="3282" y="7367"/>
                      <a:pt x="3391" y="7123"/>
                      <a:pt x="3174" y="6852"/>
                    </a:cubicBezTo>
                    <a:cubicBezTo>
                      <a:pt x="2957" y="6933"/>
                      <a:pt x="2767" y="6987"/>
                      <a:pt x="2577" y="7069"/>
                    </a:cubicBezTo>
                    <a:cubicBezTo>
                      <a:pt x="2306" y="7204"/>
                      <a:pt x="2062" y="7340"/>
                      <a:pt x="1818" y="7503"/>
                    </a:cubicBezTo>
                    <a:cubicBezTo>
                      <a:pt x="1004" y="8045"/>
                      <a:pt x="462" y="8805"/>
                      <a:pt x="217" y="9754"/>
                    </a:cubicBezTo>
                    <a:cubicBezTo>
                      <a:pt x="0" y="10703"/>
                      <a:pt x="217" y="11490"/>
                      <a:pt x="977" y="12114"/>
                    </a:cubicBezTo>
                    <a:cubicBezTo>
                      <a:pt x="1574" y="12629"/>
                      <a:pt x="2279" y="12927"/>
                      <a:pt x="3038" y="13144"/>
                    </a:cubicBezTo>
                    <a:cubicBezTo>
                      <a:pt x="4046" y="13436"/>
                      <a:pt x="5054" y="13505"/>
                      <a:pt x="6078" y="13505"/>
                    </a:cubicBezTo>
                    <a:cubicBezTo>
                      <a:pt x="6293" y="13505"/>
                      <a:pt x="6510" y="13502"/>
                      <a:pt x="6727" y="13497"/>
                    </a:cubicBezTo>
                    <a:cubicBezTo>
                      <a:pt x="8300" y="13443"/>
                      <a:pt x="9874" y="13307"/>
                      <a:pt x="11474" y="13144"/>
                    </a:cubicBezTo>
                    <a:cubicBezTo>
                      <a:pt x="12640" y="13009"/>
                      <a:pt x="13806" y="12846"/>
                      <a:pt x="14973" y="12656"/>
                    </a:cubicBezTo>
                    <a:cubicBezTo>
                      <a:pt x="18635" y="11978"/>
                      <a:pt x="22242" y="11029"/>
                      <a:pt x="25768" y="9835"/>
                    </a:cubicBezTo>
                    <a:cubicBezTo>
                      <a:pt x="28264" y="8994"/>
                      <a:pt x="30433" y="7611"/>
                      <a:pt x="32359" y="5848"/>
                    </a:cubicBezTo>
                    <a:cubicBezTo>
                      <a:pt x="33146" y="5116"/>
                      <a:pt x="33824" y="4248"/>
                      <a:pt x="34339" y="3271"/>
                    </a:cubicBezTo>
                    <a:cubicBezTo>
                      <a:pt x="34583" y="2810"/>
                      <a:pt x="34746" y="2322"/>
                      <a:pt x="34746" y="1779"/>
                    </a:cubicBezTo>
                    <a:cubicBezTo>
                      <a:pt x="34746" y="1237"/>
                      <a:pt x="34502" y="803"/>
                      <a:pt x="34041" y="559"/>
                    </a:cubicBezTo>
                    <a:cubicBezTo>
                      <a:pt x="33688" y="369"/>
                      <a:pt x="33309" y="233"/>
                      <a:pt x="32929" y="125"/>
                    </a:cubicBezTo>
                    <a:cubicBezTo>
                      <a:pt x="32585" y="37"/>
                      <a:pt x="32248" y="0"/>
                      <a:pt x="31911" y="0"/>
                    </a:cubicBezTo>
                    <a:close/>
                  </a:path>
                </a:pathLst>
              </a:custGeom>
              <a:solidFill>
                <a:srgbClr val="FECA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2" name="Google Shape;412;p44"/>
              <p:cNvSpPr/>
              <p:nvPr/>
            </p:nvSpPr>
            <p:spPr>
              <a:xfrm>
                <a:off x="2935575" y="947300"/>
                <a:ext cx="558100" cy="230850"/>
              </a:xfrm>
              <a:custGeom>
                <a:avLst/>
                <a:gdLst/>
                <a:ahLst/>
                <a:cxnLst/>
                <a:rect l="l" t="t" r="r" b="b"/>
                <a:pathLst>
                  <a:path w="22324" h="9234" extrusionOk="0">
                    <a:moveTo>
                      <a:pt x="22324" y="0"/>
                    </a:moveTo>
                    <a:lnTo>
                      <a:pt x="22324" y="0"/>
                    </a:lnTo>
                    <a:cubicBezTo>
                      <a:pt x="21998" y="163"/>
                      <a:pt x="21781" y="272"/>
                      <a:pt x="21591" y="380"/>
                    </a:cubicBezTo>
                    <a:cubicBezTo>
                      <a:pt x="21130" y="597"/>
                      <a:pt x="20696" y="814"/>
                      <a:pt x="20262" y="1058"/>
                    </a:cubicBezTo>
                    <a:cubicBezTo>
                      <a:pt x="19069" y="1655"/>
                      <a:pt x="17767" y="1980"/>
                      <a:pt x="16519" y="2387"/>
                    </a:cubicBezTo>
                    <a:cubicBezTo>
                      <a:pt x="13617" y="3255"/>
                      <a:pt x="10715" y="3987"/>
                      <a:pt x="7731" y="4476"/>
                    </a:cubicBezTo>
                    <a:cubicBezTo>
                      <a:pt x="5344" y="4883"/>
                      <a:pt x="2903" y="5127"/>
                      <a:pt x="462" y="5262"/>
                    </a:cubicBezTo>
                    <a:cubicBezTo>
                      <a:pt x="413" y="5262"/>
                      <a:pt x="356" y="5255"/>
                      <a:pt x="298" y="5255"/>
                    </a:cubicBezTo>
                    <a:cubicBezTo>
                      <a:pt x="195" y="5255"/>
                      <a:pt x="87" y="5277"/>
                      <a:pt x="1" y="5398"/>
                    </a:cubicBezTo>
                    <a:cubicBezTo>
                      <a:pt x="136" y="5561"/>
                      <a:pt x="245" y="5696"/>
                      <a:pt x="381" y="5832"/>
                    </a:cubicBezTo>
                    <a:cubicBezTo>
                      <a:pt x="2632" y="7920"/>
                      <a:pt x="5263" y="9141"/>
                      <a:pt x="8382" y="9222"/>
                    </a:cubicBezTo>
                    <a:cubicBezTo>
                      <a:pt x="8542" y="9230"/>
                      <a:pt x="8702" y="9233"/>
                      <a:pt x="8862" y="9233"/>
                    </a:cubicBezTo>
                    <a:cubicBezTo>
                      <a:pt x="9896" y="9233"/>
                      <a:pt x="10932" y="9092"/>
                      <a:pt x="11990" y="8951"/>
                    </a:cubicBezTo>
                    <a:cubicBezTo>
                      <a:pt x="13942" y="8707"/>
                      <a:pt x="15733" y="8002"/>
                      <a:pt x="17387" y="6944"/>
                    </a:cubicBezTo>
                    <a:cubicBezTo>
                      <a:pt x="18499" y="6266"/>
                      <a:pt x="19503" y="5398"/>
                      <a:pt x="20344" y="4394"/>
                    </a:cubicBezTo>
                    <a:cubicBezTo>
                      <a:pt x="21374" y="3174"/>
                      <a:pt x="22052" y="1763"/>
                      <a:pt x="22324" y="0"/>
                    </a:cubicBezTo>
                    <a:close/>
                  </a:path>
                </a:pathLst>
              </a:custGeom>
              <a:solidFill>
                <a:srgbClr val="ED6A3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3" name="Google Shape;413;p44"/>
              <p:cNvSpPr/>
              <p:nvPr/>
            </p:nvSpPr>
            <p:spPr>
              <a:xfrm>
                <a:off x="2949825" y="683425"/>
                <a:ext cx="162775" cy="215100"/>
              </a:xfrm>
              <a:custGeom>
                <a:avLst/>
                <a:gdLst/>
                <a:ahLst/>
                <a:cxnLst/>
                <a:rect l="l" t="t" r="r" b="b"/>
                <a:pathLst>
                  <a:path w="6511" h="8604" extrusionOk="0">
                    <a:moveTo>
                      <a:pt x="3890" y="885"/>
                    </a:moveTo>
                    <a:cubicBezTo>
                      <a:pt x="4205" y="885"/>
                      <a:pt x="4524" y="1055"/>
                      <a:pt x="4828" y="1387"/>
                    </a:cubicBezTo>
                    <a:cubicBezTo>
                      <a:pt x="5262" y="1876"/>
                      <a:pt x="5534" y="2418"/>
                      <a:pt x="5479" y="3069"/>
                    </a:cubicBezTo>
                    <a:cubicBezTo>
                      <a:pt x="5344" y="4832"/>
                      <a:pt x="4611" y="6297"/>
                      <a:pt x="3092" y="7273"/>
                    </a:cubicBezTo>
                    <a:cubicBezTo>
                      <a:pt x="2821" y="7463"/>
                      <a:pt x="2496" y="7572"/>
                      <a:pt x="2170" y="7626"/>
                    </a:cubicBezTo>
                    <a:cubicBezTo>
                      <a:pt x="2067" y="7650"/>
                      <a:pt x="1970" y="7663"/>
                      <a:pt x="1880" y="7663"/>
                    </a:cubicBezTo>
                    <a:cubicBezTo>
                      <a:pt x="1470" y="7663"/>
                      <a:pt x="1192" y="7414"/>
                      <a:pt x="1058" y="6948"/>
                    </a:cubicBezTo>
                    <a:cubicBezTo>
                      <a:pt x="1004" y="6704"/>
                      <a:pt x="977" y="6460"/>
                      <a:pt x="950" y="6297"/>
                    </a:cubicBezTo>
                    <a:cubicBezTo>
                      <a:pt x="1085" y="4371"/>
                      <a:pt x="1736" y="2744"/>
                      <a:pt x="3011" y="1360"/>
                    </a:cubicBezTo>
                    <a:cubicBezTo>
                      <a:pt x="3290" y="1042"/>
                      <a:pt x="3588" y="885"/>
                      <a:pt x="3890" y="885"/>
                    </a:cubicBezTo>
                    <a:close/>
                    <a:moveTo>
                      <a:pt x="3867" y="1"/>
                    </a:moveTo>
                    <a:cubicBezTo>
                      <a:pt x="3315" y="1"/>
                      <a:pt x="2764" y="225"/>
                      <a:pt x="2333" y="682"/>
                    </a:cubicBezTo>
                    <a:cubicBezTo>
                      <a:pt x="895" y="2201"/>
                      <a:pt x="163" y="4046"/>
                      <a:pt x="0" y="6107"/>
                    </a:cubicBezTo>
                    <a:cubicBezTo>
                      <a:pt x="0" y="6649"/>
                      <a:pt x="55" y="7165"/>
                      <a:pt x="299" y="7626"/>
                    </a:cubicBezTo>
                    <a:cubicBezTo>
                      <a:pt x="570" y="8141"/>
                      <a:pt x="950" y="8521"/>
                      <a:pt x="1546" y="8575"/>
                    </a:cubicBezTo>
                    <a:cubicBezTo>
                      <a:pt x="1671" y="8594"/>
                      <a:pt x="1796" y="8603"/>
                      <a:pt x="1921" y="8603"/>
                    </a:cubicBezTo>
                    <a:cubicBezTo>
                      <a:pt x="2149" y="8603"/>
                      <a:pt x="2377" y="8574"/>
                      <a:pt x="2604" y="8521"/>
                    </a:cubicBezTo>
                    <a:cubicBezTo>
                      <a:pt x="3337" y="8358"/>
                      <a:pt x="3933" y="7951"/>
                      <a:pt x="4476" y="7409"/>
                    </a:cubicBezTo>
                    <a:cubicBezTo>
                      <a:pt x="5615" y="6297"/>
                      <a:pt x="6239" y="4914"/>
                      <a:pt x="6402" y="3340"/>
                    </a:cubicBezTo>
                    <a:cubicBezTo>
                      <a:pt x="6510" y="2310"/>
                      <a:pt x="6130" y="1415"/>
                      <a:pt x="5425" y="682"/>
                    </a:cubicBezTo>
                    <a:cubicBezTo>
                      <a:pt x="4988" y="231"/>
                      <a:pt x="4427" y="1"/>
                      <a:pt x="3867" y="1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4" name="Google Shape;414;p44"/>
              <p:cNvSpPr/>
              <p:nvPr/>
            </p:nvSpPr>
            <p:spPr>
              <a:xfrm>
                <a:off x="2973550" y="705550"/>
                <a:ext cx="114625" cy="169450"/>
              </a:xfrm>
              <a:custGeom>
                <a:avLst/>
                <a:gdLst/>
                <a:ahLst/>
                <a:cxnLst/>
                <a:rect l="l" t="t" r="r" b="b"/>
                <a:pathLst>
                  <a:path w="4585" h="6778" extrusionOk="0">
                    <a:moveTo>
                      <a:pt x="2941" y="0"/>
                    </a:moveTo>
                    <a:cubicBezTo>
                      <a:pt x="2639" y="0"/>
                      <a:pt x="2341" y="157"/>
                      <a:pt x="2062" y="475"/>
                    </a:cubicBezTo>
                    <a:cubicBezTo>
                      <a:pt x="787" y="1859"/>
                      <a:pt x="136" y="3486"/>
                      <a:pt x="1" y="5412"/>
                    </a:cubicBezTo>
                    <a:cubicBezTo>
                      <a:pt x="28" y="5575"/>
                      <a:pt x="55" y="5819"/>
                      <a:pt x="109" y="6063"/>
                    </a:cubicBezTo>
                    <a:cubicBezTo>
                      <a:pt x="243" y="6529"/>
                      <a:pt x="521" y="6778"/>
                      <a:pt x="931" y="6778"/>
                    </a:cubicBezTo>
                    <a:cubicBezTo>
                      <a:pt x="1021" y="6778"/>
                      <a:pt x="1118" y="6765"/>
                      <a:pt x="1221" y="6741"/>
                    </a:cubicBezTo>
                    <a:cubicBezTo>
                      <a:pt x="1547" y="6687"/>
                      <a:pt x="1872" y="6578"/>
                      <a:pt x="2143" y="6388"/>
                    </a:cubicBezTo>
                    <a:cubicBezTo>
                      <a:pt x="3662" y="5412"/>
                      <a:pt x="4395" y="3947"/>
                      <a:pt x="4530" y="2184"/>
                    </a:cubicBezTo>
                    <a:cubicBezTo>
                      <a:pt x="4585" y="1533"/>
                      <a:pt x="4313" y="991"/>
                      <a:pt x="3879" y="502"/>
                    </a:cubicBezTo>
                    <a:cubicBezTo>
                      <a:pt x="3575" y="170"/>
                      <a:pt x="3256" y="0"/>
                      <a:pt x="2941" y="0"/>
                    </a:cubicBezTo>
                    <a:close/>
                  </a:path>
                </a:pathLst>
              </a:custGeom>
              <a:solidFill>
                <a:srgbClr val="FECA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5" name="Google Shape;415;p44"/>
              <p:cNvSpPr/>
              <p:nvPr/>
            </p:nvSpPr>
            <p:spPr>
              <a:xfrm>
                <a:off x="3126800" y="597075"/>
                <a:ext cx="80725" cy="84250"/>
              </a:xfrm>
              <a:custGeom>
                <a:avLst/>
                <a:gdLst/>
                <a:ahLst/>
                <a:cxnLst/>
                <a:rect l="l" t="t" r="r" b="b"/>
                <a:pathLst>
                  <a:path w="3229" h="3370" extrusionOk="0">
                    <a:moveTo>
                      <a:pt x="1690" y="801"/>
                    </a:moveTo>
                    <a:cubicBezTo>
                      <a:pt x="1762" y="801"/>
                      <a:pt x="1838" y="819"/>
                      <a:pt x="1926" y="854"/>
                    </a:cubicBezTo>
                    <a:cubicBezTo>
                      <a:pt x="2225" y="1017"/>
                      <a:pt x="2360" y="1180"/>
                      <a:pt x="2360" y="1587"/>
                    </a:cubicBezTo>
                    <a:cubicBezTo>
                      <a:pt x="2306" y="1939"/>
                      <a:pt x="2143" y="2292"/>
                      <a:pt x="1764" y="2482"/>
                    </a:cubicBezTo>
                    <a:cubicBezTo>
                      <a:pt x="1666" y="2543"/>
                      <a:pt x="1563" y="2571"/>
                      <a:pt x="1459" y="2571"/>
                    </a:cubicBezTo>
                    <a:cubicBezTo>
                      <a:pt x="1332" y="2571"/>
                      <a:pt x="1205" y="2529"/>
                      <a:pt x="1086" y="2455"/>
                    </a:cubicBezTo>
                    <a:cubicBezTo>
                      <a:pt x="869" y="2319"/>
                      <a:pt x="814" y="2102"/>
                      <a:pt x="842" y="1858"/>
                    </a:cubicBezTo>
                    <a:cubicBezTo>
                      <a:pt x="923" y="1559"/>
                      <a:pt x="1031" y="1261"/>
                      <a:pt x="1248" y="1044"/>
                    </a:cubicBezTo>
                    <a:cubicBezTo>
                      <a:pt x="1413" y="879"/>
                      <a:pt x="1541" y="801"/>
                      <a:pt x="1690" y="801"/>
                    </a:cubicBezTo>
                    <a:close/>
                    <a:moveTo>
                      <a:pt x="1556" y="0"/>
                    </a:moveTo>
                    <a:cubicBezTo>
                      <a:pt x="1312" y="0"/>
                      <a:pt x="1079" y="39"/>
                      <a:pt x="896" y="122"/>
                    </a:cubicBezTo>
                    <a:cubicBezTo>
                      <a:pt x="814" y="176"/>
                      <a:pt x="679" y="258"/>
                      <a:pt x="625" y="339"/>
                    </a:cubicBezTo>
                    <a:cubicBezTo>
                      <a:pt x="326" y="854"/>
                      <a:pt x="28" y="1370"/>
                      <a:pt x="28" y="1858"/>
                    </a:cubicBezTo>
                    <a:cubicBezTo>
                      <a:pt x="1" y="2672"/>
                      <a:pt x="326" y="3078"/>
                      <a:pt x="977" y="3295"/>
                    </a:cubicBezTo>
                    <a:cubicBezTo>
                      <a:pt x="1142" y="3345"/>
                      <a:pt x="1305" y="3369"/>
                      <a:pt x="1463" y="3369"/>
                    </a:cubicBezTo>
                    <a:cubicBezTo>
                      <a:pt x="1824" y="3369"/>
                      <a:pt x="2159" y="3242"/>
                      <a:pt x="2442" y="2997"/>
                    </a:cubicBezTo>
                    <a:cubicBezTo>
                      <a:pt x="2957" y="2590"/>
                      <a:pt x="3201" y="2021"/>
                      <a:pt x="3228" y="1370"/>
                    </a:cubicBezTo>
                    <a:cubicBezTo>
                      <a:pt x="3228" y="1017"/>
                      <a:pt x="3120" y="691"/>
                      <a:pt x="2849" y="420"/>
                    </a:cubicBezTo>
                    <a:cubicBezTo>
                      <a:pt x="2561" y="151"/>
                      <a:pt x="2036" y="0"/>
                      <a:pt x="1556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6" name="Google Shape;416;p44"/>
              <p:cNvSpPr/>
              <p:nvPr/>
            </p:nvSpPr>
            <p:spPr>
              <a:xfrm>
                <a:off x="3147150" y="617075"/>
                <a:ext cx="38675" cy="44275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1771" extrusionOk="0">
                    <a:moveTo>
                      <a:pt x="876" y="1"/>
                    </a:moveTo>
                    <a:cubicBezTo>
                      <a:pt x="727" y="1"/>
                      <a:pt x="599" y="79"/>
                      <a:pt x="434" y="244"/>
                    </a:cubicBezTo>
                    <a:cubicBezTo>
                      <a:pt x="217" y="461"/>
                      <a:pt x="109" y="759"/>
                      <a:pt x="28" y="1058"/>
                    </a:cubicBezTo>
                    <a:cubicBezTo>
                      <a:pt x="0" y="1302"/>
                      <a:pt x="55" y="1519"/>
                      <a:pt x="272" y="1655"/>
                    </a:cubicBezTo>
                    <a:cubicBezTo>
                      <a:pt x="391" y="1729"/>
                      <a:pt x="518" y="1771"/>
                      <a:pt x="645" y="1771"/>
                    </a:cubicBezTo>
                    <a:cubicBezTo>
                      <a:pt x="749" y="1771"/>
                      <a:pt x="852" y="1743"/>
                      <a:pt x="950" y="1682"/>
                    </a:cubicBezTo>
                    <a:cubicBezTo>
                      <a:pt x="1329" y="1492"/>
                      <a:pt x="1492" y="1139"/>
                      <a:pt x="1546" y="787"/>
                    </a:cubicBezTo>
                    <a:cubicBezTo>
                      <a:pt x="1546" y="380"/>
                      <a:pt x="1411" y="217"/>
                      <a:pt x="1112" y="54"/>
                    </a:cubicBezTo>
                    <a:cubicBezTo>
                      <a:pt x="1024" y="19"/>
                      <a:pt x="948" y="1"/>
                      <a:pt x="876" y="1"/>
                    </a:cubicBezTo>
                    <a:close/>
                  </a:path>
                </a:pathLst>
              </a:custGeom>
              <a:solidFill>
                <a:srgbClr val="FECA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7" name="Google Shape;417;p44"/>
              <p:cNvSpPr/>
              <p:nvPr/>
            </p:nvSpPr>
            <p:spPr>
              <a:xfrm>
                <a:off x="3263775" y="715375"/>
                <a:ext cx="96875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3875" h="3810" extrusionOk="0">
                    <a:moveTo>
                      <a:pt x="2089" y="543"/>
                    </a:moveTo>
                    <a:cubicBezTo>
                      <a:pt x="2767" y="788"/>
                      <a:pt x="2930" y="1032"/>
                      <a:pt x="2794" y="1601"/>
                    </a:cubicBezTo>
                    <a:cubicBezTo>
                      <a:pt x="2713" y="2008"/>
                      <a:pt x="2523" y="2415"/>
                      <a:pt x="2198" y="2686"/>
                    </a:cubicBezTo>
                    <a:cubicBezTo>
                      <a:pt x="2062" y="2822"/>
                      <a:pt x="1845" y="2930"/>
                      <a:pt x="1655" y="2985"/>
                    </a:cubicBezTo>
                    <a:cubicBezTo>
                      <a:pt x="1605" y="2996"/>
                      <a:pt x="1557" y="3002"/>
                      <a:pt x="1511" y="3002"/>
                    </a:cubicBezTo>
                    <a:cubicBezTo>
                      <a:pt x="1232" y="3002"/>
                      <a:pt x="1035" y="2799"/>
                      <a:pt x="1059" y="2496"/>
                    </a:cubicBezTo>
                    <a:cubicBezTo>
                      <a:pt x="1059" y="2171"/>
                      <a:pt x="1167" y="1845"/>
                      <a:pt x="1276" y="1547"/>
                    </a:cubicBezTo>
                    <a:cubicBezTo>
                      <a:pt x="1465" y="1140"/>
                      <a:pt x="1791" y="842"/>
                      <a:pt x="2089" y="543"/>
                    </a:cubicBezTo>
                    <a:close/>
                    <a:moveTo>
                      <a:pt x="2104" y="0"/>
                    </a:moveTo>
                    <a:cubicBezTo>
                      <a:pt x="2081" y="0"/>
                      <a:pt x="2058" y="0"/>
                      <a:pt x="2035" y="1"/>
                    </a:cubicBezTo>
                    <a:cubicBezTo>
                      <a:pt x="1927" y="28"/>
                      <a:pt x="1655" y="28"/>
                      <a:pt x="1438" y="137"/>
                    </a:cubicBezTo>
                    <a:cubicBezTo>
                      <a:pt x="462" y="706"/>
                      <a:pt x="1" y="1981"/>
                      <a:pt x="272" y="2903"/>
                    </a:cubicBezTo>
                    <a:cubicBezTo>
                      <a:pt x="408" y="3419"/>
                      <a:pt x="814" y="3717"/>
                      <a:pt x="1357" y="3798"/>
                    </a:cubicBezTo>
                    <a:cubicBezTo>
                      <a:pt x="1423" y="3806"/>
                      <a:pt x="1489" y="3810"/>
                      <a:pt x="1553" y="3810"/>
                    </a:cubicBezTo>
                    <a:cubicBezTo>
                      <a:pt x="1935" y="3810"/>
                      <a:pt x="2280" y="3674"/>
                      <a:pt x="2605" y="3419"/>
                    </a:cubicBezTo>
                    <a:cubicBezTo>
                      <a:pt x="3147" y="2985"/>
                      <a:pt x="3445" y="2388"/>
                      <a:pt x="3608" y="1737"/>
                    </a:cubicBezTo>
                    <a:cubicBezTo>
                      <a:pt x="3874" y="699"/>
                      <a:pt x="3305" y="0"/>
                      <a:pt x="2104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8" name="Google Shape;418;p44"/>
              <p:cNvSpPr/>
              <p:nvPr/>
            </p:nvSpPr>
            <p:spPr>
              <a:xfrm>
                <a:off x="3289650" y="728950"/>
                <a:ext cx="47400" cy="61475"/>
              </a:xfrm>
              <a:custGeom>
                <a:avLst/>
                <a:gdLst/>
                <a:ahLst/>
                <a:cxnLst/>
                <a:rect l="l" t="t" r="r" b="b"/>
                <a:pathLst>
                  <a:path w="1896" h="2459" extrusionOk="0">
                    <a:moveTo>
                      <a:pt x="1054" y="0"/>
                    </a:moveTo>
                    <a:cubicBezTo>
                      <a:pt x="756" y="299"/>
                      <a:pt x="430" y="597"/>
                      <a:pt x="241" y="1004"/>
                    </a:cubicBezTo>
                    <a:cubicBezTo>
                      <a:pt x="132" y="1302"/>
                      <a:pt x="24" y="1628"/>
                      <a:pt x="24" y="1953"/>
                    </a:cubicBezTo>
                    <a:cubicBezTo>
                      <a:pt x="0" y="2256"/>
                      <a:pt x="197" y="2459"/>
                      <a:pt x="476" y="2459"/>
                    </a:cubicBezTo>
                    <a:cubicBezTo>
                      <a:pt x="522" y="2459"/>
                      <a:pt x="570" y="2453"/>
                      <a:pt x="620" y="2442"/>
                    </a:cubicBezTo>
                    <a:cubicBezTo>
                      <a:pt x="810" y="2387"/>
                      <a:pt x="1027" y="2279"/>
                      <a:pt x="1163" y="2143"/>
                    </a:cubicBezTo>
                    <a:cubicBezTo>
                      <a:pt x="1488" y="1872"/>
                      <a:pt x="1678" y="1465"/>
                      <a:pt x="1759" y="1058"/>
                    </a:cubicBezTo>
                    <a:cubicBezTo>
                      <a:pt x="1895" y="489"/>
                      <a:pt x="1732" y="245"/>
                      <a:pt x="1054" y="0"/>
                    </a:cubicBezTo>
                    <a:close/>
                  </a:path>
                </a:pathLst>
              </a:custGeom>
              <a:solidFill>
                <a:srgbClr val="FECA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9" name="Google Shape;419;p44"/>
              <p:cNvSpPr/>
              <p:nvPr/>
            </p:nvSpPr>
            <p:spPr>
              <a:xfrm>
                <a:off x="3166125" y="1076575"/>
                <a:ext cx="66500" cy="62200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2488" extrusionOk="0">
                    <a:moveTo>
                      <a:pt x="1737" y="824"/>
                    </a:moveTo>
                    <a:lnTo>
                      <a:pt x="1737" y="824"/>
                    </a:lnTo>
                    <a:cubicBezTo>
                      <a:pt x="1655" y="1420"/>
                      <a:pt x="1520" y="1556"/>
                      <a:pt x="977" y="1583"/>
                    </a:cubicBezTo>
                    <a:cubicBezTo>
                      <a:pt x="1086" y="1203"/>
                      <a:pt x="1384" y="1041"/>
                      <a:pt x="1737" y="824"/>
                    </a:cubicBezTo>
                    <a:close/>
                    <a:moveTo>
                      <a:pt x="1801" y="0"/>
                    </a:moveTo>
                    <a:cubicBezTo>
                      <a:pt x="1685" y="0"/>
                      <a:pt x="1563" y="21"/>
                      <a:pt x="1438" y="64"/>
                    </a:cubicBezTo>
                    <a:cubicBezTo>
                      <a:pt x="950" y="254"/>
                      <a:pt x="570" y="552"/>
                      <a:pt x="272" y="986"/>
                    </a:cubicBezTo>
                    <a:cubicBezTo>
                      <a:pt x="1" y="1366"/>
                      <a:pt x="1" y="1773"/>
                      <a:pt x="272" y="2098"/>
                    </a:cubicBezTo>
                    <a:cubicBezTo>
                      <a:pt x="482" y="2350"/>
                      <a:pt x="756" y="2488"/>
                      <a:pt x="1069" y="2488"/>
                    </a:cubicBezTo>
                    <a:cubicBezTo>
                      <a:pt x="1162" y="2488"/>
                      <a:pt x="1258" y="2476"/>
                      <a:pt x="1357" y="2451"/>
                    </a:cubicBezTo>
                    <a:cubicBezTo>
                      <a:pt x="1791" y="2315"/>
                      <a:pt x="2171" y="2071"/>
                      <a:pt x="2442" y="1692"/>
                    </a:cubicBezTo>
                    <a:cubicBezTo>
                      <a:pt x="2578" y="1475"/>
                      <a:pt x="2632" y="1203"/>
                      <a:pt x="2659" y="1095"/>
                    </a:cubicBezTo>
                    <a:lnTo>
                      <a:pt x="2659" y="878"/>
                    </a:lnTo>
                    <a:cubicBezTo>
                      <a:pt x="2637" y="335"/>
                      <a:pt x="2267" y="0"/>
                      <a:pt x="1801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0" name="Google Shape;420;p44"/>
              <p:cNvSpPr/>
              <p:nvPr/>
            </p:nvSpPr>
            <p:spPr>
              <a:xfrm>
                <a:off x="3190550" y="1097150"/>
                <a:ext cx="19000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761" extrusionOk="0">
                    <a:moveTo>
                      <a:pt x="760" y="1"/>
                    </a:moveTo>
                    <a:cubicBezTo>
                      <a:pt x="407" y="218"/>
                      <a:pt x="109" y="380"/>
                      <a:pt x="0" y="760"/>
                    </a:cubicBezTo>
                    <a:cubicBezTo>
                      <a:pt x="543" y="733"/>
                      <a:pt x="678" y="597"/>
                      <a:pt x="760" y="1"/>
                    </a:cubicBezTo>
                    <a:close/>
                  </a:path>
                </a:pathLst>
              </a:custGeom>
              <a:solidFill>
                <a:srgbClr val="FECA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1" name="Google Shape;421;p44"/>
              <p:cNvSpPr/>
              <p:nvPr/>
            </p:nvSpPr>
            <p:spPr>
              <a:xfrm>
                <a:off x="3290900" y="1044950"/>
                <a:ext cx="61725" cy="556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225" extrusionOk="0">
                    <a:moveTo>
                      <a:pt x="1547" y="624"/>
                    </a:moveTo>
                    <a:lnTo>
                      <a:pt x="1547" y="624"/>
                    </a:lnTo>
                    <a:cubicBezTo>
                      <a:pt x="1492" y="1221"/>
                      <a:pt x="1438" y="1275"/>
                      <a:pt x="977" y="1275"/>
                    </a:cubicBezTo>
                    <a:cubicBezTo>
                      <a:pt x="1031" y="1004"/>
                      <a:pt x="1248" y="868"/>
                      <a:pt x="1547" y="624"/>
                    </a:cubicBezTo>
                    <a:close/>
                    <a:moveTo>
                      <a:pt x="1682" y="0"/>
                    </a:moveTo>
                    <a:cubicBezTo>
                      <a:pt x="1113" y="81"/>
                      <a:pt x="570" y="298"/>
                      <a:pt x="245" y="814"/>
                    </a:cubicBezTo>
                    <a:cubicBezTo>
                      <a:pt x="55" y="1085"/>
                      <a:pt x="1" y="1411"/>
                      <a:pt x="163" y="1736"/>
                    </a:cubicBezTo>
                    <a:cubicBezTo>
                      <a:pt x="353" y="2089"/>
                      <a:pt x="679" y="2197"/>
                      <a:pt x="1004" y="2224"/>
                    </a:cubicBezTo>
                    <a:cubicBezTo>
                      <a:pt x="1655" y="2224"/>
                      <a:pt x="2306" y="1682"/>
                      <a:pt x="2415" y="1085"/>
                    </a:cubicBezTo>
                    <a:cubicBezTo>
                      <a:pt x="2469" y="732"/>
                      <a:pt x="2388" y="434"/>
                      <a:pt x="2116" y="190"/>
                    </a:cubicBezTo>
                    <a:cubicBezTo>
                      <a:pt x="2008" y="109"/>
                      <a:pt x="1818" y="0"/>
                      <a:pt x="1682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2" name="Google Shape;422;p44"/>
              <p:cNvSpPr/>
              <p:nvPr/>
            </p:nvSpPr>
            <p:spPr>
              <a:xfrm>
                <a:off x="3315325" y="1060525"/>
                <a:ext cx="14250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570" h="652" extrusionOk="0">
                    <a:moveTo>
                      <a:pt x="570" y="1"/>
                    </a:moveTo>
                    <a:lnTo>
                      <a:pt x="570" y="1"/>
                    </a:lnTo>
                    <a:cubicBezTo>
                      <a:pt x="271" y="245"/>
                      <a:pt x="54" y="381"/>
                      <a:pt x="0" y="652"/>
                    </a:cubicBezTo>
                    <a:cubicBezTo>
                      <a:pt x="461" y="652"/>
                      <a:pt x="515" y="598"/>
                      <a:pt x="570" y="1"/>
                    </a:cubicBezTo>
                    <a:close/>
                  </a:path>
                </a:pathLst>
              </a:custGeom>
              <a:solidFill>
                <a:srgbClr val="FECA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23" name="Google Shape;423;p44"/>
          <p:cNvGrpSpPr/>
          <p:nvPr/>
        </p:nvGrpSpPr>
        <p:grpSpPr>
          <a:xfrm>
            <a:off x="1298751" y="4479090"/>
            <a:ext cx="1398725" cy="1337420"/>
            <a:chOff x="5047850" y="2794950"/>
            <a:chExt cx="1095150" cy="1047150"/>
          </a:xfrm>
        </p:grpSpPr>
        <p:sp>
          <p:nvSpPr>
            <p:cNvPr id="424" name="Google Shape;424;p44"/>
            <p:cNvSpPr/>
            <p:nvPr/>
          </p:nvSpPr>
          <p:spPr>
            <a:xfrm>
              <a:off x="5047850" y="2794950"/>
              <a:ext cx="1095150" cy="1047150"/>
            </a:xfrm>
            <a:custGeom>
              <a:avLst/>
              <a:gdLst/>
              <a:ahLst/>
              <a:cxnLst/>
              <a:rect l="l" t="t" r="r" b="b"/>
              <a:pathLst>
                <a:path w="43806" h="41886" extrusionOk="0">
                  <a:moveTo>
                    <a:pt x="11284" y="6001"/>
                  </a:moveTo>
                  <a:cubicBezTo>
                    <a:pt x="11501" y="6489"/>
                    <a:pt x="11664" y="6869"/>
                    <a:pt x="11827" y="7276"/>
                  </a:cubicBezTo>
                  <a:cubicBezTo>
                    <a:pt x="11935" y="7493"/>
                    <a:pt x="11935" y="7737"/>
                    <a:pt x="11745" y="7927"/>
                  </a:cubicBezTo>
                  <a:cubicBezTo>
                    <a:pt x="11176" y="8496"/>
                    <a:pt x="10606" y="9039"/>
                    <a:pt x="10009" y="9636"/>
                  </a:cubicBezTo>
                  <a:cubicBezTo>
                    <a:pt x="9602" y="9283"/>
                    <a:pt x="9196" y="8985"/>
                    <a:pt x="8762" y="8632"/>
                  </a:cubicBezTo>
                  <a:cubicBezTo>
                    <a:pt x="9602" y="7764"/>
                    <a:pt x="10389" y="6923"/>
                    <a:pt x="11284" y="6001"/>
                  </a:cubicBezTo>
                  <a:close/>
                  <a:moveTo>
                    <a:pt x="8138" y="9229"/>
                  </a:moveTo>
                  <a:cubicBezTo>
                    <a:pt x="8545" y="9608"/>
                    <a:pt x="8924" y="9961"/>
                    <a:pt x="9331" y="10341"/>
                  </a:cubicBezTo>
                  <a:cubicBezTo>
                    <a:pt x="8707" y="10992"/>
                    <a:pt x="8084" y="11588"/>
                    <a:pt x="7460" y="12239"/>
                  </a:cubicBezTo>
                  <a:cubicBezTo>
                    <a:pt x="6782" y="11995"/>
                    <a:pt x="6510" y="11805"/>
                    <a:pt x="6049" y="11399"/>
                  </a:cubicBezTo>
                  <a:cubicBezTo>
                    <a:pt x="6727" y="10666"/>
                    <a:pt x="7460" y="9988"/>
                    <a:pt x="8138" y="9229"/>
                  </a:cubicBezTo>
                  <a:close/>
                  <a:moveTo>
                    <a:pt x="8984" y="881"/>
                  </a:moveTo>
                  <a:cubicBezTo>
                    <a:pt x="9035" y="881"/>
                    <a:pt x="9087" y="888"/>
                    <a:pt x="9141" y="902"/>
                  </a:cubicBezTo>
                  <a:cubicBezTo>
                    <a:pt x="9304" y="956"/>
                    <a:pt x="9494" y="1010"/>
                    <a:pt x="9657" y="1092"/>
                  </a:cubicBezTo>
                  <a:cubicBezTo>
                    <a:pt x="10687" y="1607"/>
                    <a:pt x="11637" y="2231"/>
                    <a:pt x="12505" y="2963"/>
                  </a:cubicBezTo>
                  <a:cubicBezTo>
                    <a:pt x="12993" y="3370"/>
                    <a:pt x="13346" y="3885"/>
                    <a:pt x="13644" y="4428"/>
                  </a:cubicBezTo>
                  <a:cubicBezTo>
                    <a:pt x="14241" y="5513"/>
                    <a:pt x="14566" y="6679"/>
                    <a:pt x="14729" y="7927"/>
                  </a:cubicBezTo>
                  <a:cubicBezTo>
                    <a:pt x="14865" y="9066"/>
                    <a:pt x="14919" y="10205"/>
                    <a:pt x="14729" y="11317"/>
                  </a:cubicBezTo>
                  <a:cubicBezTo>
                    <a:pt x="14675" y="11561"/>
                    <a:pt x="14620" y="11778"/>
                    <a:pt x="14566" y="11995"/>
                  </a:cubicBezTo>
                  <a:cubicBezTo>
                    <a:pt x="14051" y="12131"/>
                    <a:pt x="13590" y="12348"/>
                    <a:pt x="13047" y="12402"/>
                  </a:cubicBezTo>
                  <a:cubicBezTo>
                    <a:pt x="13074" y="12050"/>
                    <a:pt x="13101" y="11751"/>
                    <a:pt x="13129" y="11453"/>
                  </a:cubicBezTo>
                  <a:cubicBezTo>
                    <a:pt x="13264" y="10287"/>
                    <a:pt x="13237" y="9147"/>
                    <a:pt x="12993" y="7981"/>
                  </a:cubicBezTo>
                  <a:cubicBezTo>
                    <a:pt x="12722" y="6625"/>
                    <a:pt x="12071" y="5404"/>
                    <a:pt x="11176" y="4346"/>
                  </a:cubicBezTo>
                  <a:cubicBezTo>
                    <a:pt x="10715" y="3777"/>
                    <a:pt x="10172" y="3289"/>
                    <a:pt x="9630" y="2773"/>
                  </a:cubicBezTo>
                  <a:cubicBezTo>
                    <a:pt x="9413" y="2529"/>
                    <a:pt x="9141" y="2339"/>
                    <a:pt x="8897" y="2095"/>
                  </a:cubicBezTo>
                  <a:cubicBezTo>
                    <a:pt x="8762" y="1960"/>
                    <a:pt x="8653" y="1824"/>
                    <a:pt x="8572" y="1661"/>
                  </a:cubicBezTo>
                  <a:cubicBezTo>
                    <a:pt x="8463" y="1444"/>
                    <a:pt x="8436" y="1227"/>
                    <a:pt x="8599" y="1064"/>
                  </a:cubicBezTo>
                  <a:cubicBezTo>
                    <a:pt x="8701" y="942"/>
                    <a:pt x="8833" y="881"/>
                    <a:pt x="8984" y="881"/>
                  </a:cubicBezTo>
                  <a:close/>
                  <a:moveTo>
                    <a:pt x="12125" y="8578"/>
                  </a:moveTo>
                  <a:cubicBezTo>
                    <a:pt x="12450" y="10042"/>
                    <a:pt x="12179" y="11371"/>
                    <a:pt x="12125" y="12728"/>
                  </a:cubicBezTo>
                  <a:cubicBezTo>
                    <a:pt x="11488" y="12904"/>
                    <a:pt x="10871" y="13012"/>
                    <a:pt x="10250" y="13012"/>
                  </a:cubicBezTo>
                  <a:cubicBezTo>
                    <a:pt x="9630" y="13012"/>
                    <a:pt x="9006" y="12904"/>
                    <a:pt x="8355" y="12646"/>
                  </a:cubicBezTo>
                  <a:cubicBezTo>
                    <a:pt x="9630" y="11290"/>
                    <a:pt x="10959" y="10097"/>
                    <a:pt x="12125" y="8578"/>
                  </a:cubicBezTo>
                  <a:close/>
                  <a:moveTo>
                    <a:pt x="20615" y="15738"/>
                  </a:moveTo>
                  <a:cubicBezTo>
                    <a:pt x="21130" y="15766"/>
                    <a:pt x="21591" y="16037"/>
                    <a:pt x="22134" y="16362"/>
                  </a:cubicBezTo>
                  <a:cubicBezTo>
                    <a:pt x="21347" y="17122"/>
                    <a:pt x="20615" y="17800"/>
                    <a:pt x="19855" y="18505"/>
                  </a:cubicBezTo>
                  <a:cubicBezTo>
                    <a:pt x="19448" y="18315"/>
                    <a:pt x="19177" y="18017"/>
                    <a:pt x="18825" y="17773"/>
                  </a:cubicBezTo>
                  <a:cubicBezTo>
                    <a:pt x="19123" y="17176"/>
                    <a:pt x="19638" y="16579"/>
                    <a:pt x="20615" y="15738"/>
                  </a:cubicBezTo>
                  <a:close/>
                  <a:moveTo>
                    <a:pt x="18084" y="15371"/>
                  </a:moveTo>
                  <a:cubicBezTo>
                    <a:pt x="18810" y="15371"/>
                    <a:pt x="18960" y="15431"/>
                    <a:pt x="19340" y="15576"/>
                  </a:cubicBezTo>
                  <a:cubicBezTo>
                    <a:pt x="18336" y="16823"/>
                    <a:pt x="17251" y="17990"/>
                    <a:pt x="15977" y="19129"/>
                  </a:cubicBezTo>
                  <a:cubicBezTo>
                    <a:pt x="15570" y="17908"/>
                    <a:pt x="15353" y="16796"/>
                    <a:pt x="15353" y="15603"/>
                  </a:cubicBezTo>
                  <a:cubicBezTo>
                    <a:pt x="15597" y="15434"/>
                    <a:pt x="15867" y="15408"/>
                    <a:pt x="16127" y="15408"/>
                  </a:cubicBezTo>
                  <a:cubicBezTo>
                    <a:pt x="16243" y="15408"/>
                    <a:pt x="16356" y="15413"/>
                    <a:pt x="16465" y="15413"/>
                  </a:cubicBezTo>
                  <a:cubicBezTo>
                    <a:pt x="17215" y="15386"/>
                    <a:pt x="17722" y="15371"/>
                    <a:pt x="18084" y="15371"/>
                  </a:cubicBezTo>
                  <a:close/>
                  <a:moveTo>
                    <a:pt x="18201" y="18369"/>
                  </a:moveTo>
                  <a:cubicBezTo>
                    <a:pt x="18499" y="18614"/>
                    <a:pt x="18797" y="18885"/>
                    <a:pt x="19150" y="19156"/>
                  </a:cubicBezTo>
                  <a:cubicBezTo>
                    <a:pt x="18418" y="19861"/>
                    <a:pt x="17685" y="20512"/>
                    <a:pt x="16953" y="21217"/>
                  </a:cubicBezTo>
                  <a:cubicBezTo>
                    <a:pt x="16655" y="20892"/>
                    <a:pt x="16492" y="20566"/>
                    <a:pt x="16356" y="20160"/>
                  </a:cubicBezTo>
                  <a:cubicBezTo>
                    <a:pt x="16926" y="19563"/>
                    <a:pt x="17468" y="18912"/>
                    <a:pt x="18201" y="18369"/>
                  </a:cubicBezTo>
                  <a:close/>
                  <a:moveTo>
                    <a:pt x="25741" y="19346"/>
                  </a:moveTo>
                  <a:cubicBezTo>
                    <a:pt x="25904" y="19590"/>
                    <a:pt x="26012" y="19807"/>
                    <a:pt x="26148" y="20024"/>
                  </a:cubicBezTo>
                  <a:cubicBezTo>
                    <a:pt x="25633" y="20892"/>
                    <a:pt x="24873" y="21489"/>
                    <a:pt x="24249" y="22248"/>
                  </a:cubicBezTo>
                  <a:cubicBezTo>
                    <a:pt x="23897" y="22031"/>
                    <a:pt x="23626" y="21814"/>
                    <a:pt x="23273" y="21570"/>
                  </a:cubicBezTo>
                  <a:cubicBezTo>
                    <a:pt x="24114" y="20838"/>
                    <a:pt x="24900" y="20105"/>
                    <a:pt x="25741" y="19346"/>
                  </a:cubicBezTo>
                  <a:close/>
                  <a:moveTo>
                    <a:pt x="22975" y="16823"/>
                  </a:moveTo>
                  <a:cubicBezTo>
                    <a:pt x="23788" y="17339"/>
                    <a:pt x="24548" y="17881"/>
                    <a:pt x="25226" y="18641"/>
                  </a:cubicBezTo>
                  <a:cubicBezTo>
                    <a:pt x="23246" y="20349"/>
                    <a:pt x="21293" y="22031"/>
                    <a:pt x="19340" y="23686"/>
                  </a:cubicBezTo>
                  <a:cubicBezTo>
                    <a:pt x="18580" y="23279"/>
                    <a:pt x="17957" y="22736"/>
                    <a:pt x="17523" y="22004"/>
                  </a:cubicBezTo>
                  <a:cubicBezTo>
                    <a:pt x="19313" y="20295"/>
                    <a:pt x="21130" y="18586"/>
                    <a:pt x="22975" y="16823"/>
                  </a:cubicBezTo>
                  <a:close/>
                  <a:moveTo>
                    <a:pt x="22649" y="22167"/>
                  </a:moveTo>
                  <a:cubicBezTo>
                    <a:pt x="22920" y="22411"/>
                    <a:pt x="23219" y="22628"/>
                    <a:pt x="23517" y="22899"/>
                  </a:cubicBezTo>
                  <a:cubicBezTo>
                    <a:pt x="22920" y="23523"/>
                    <a:pt x="22351" y="24093"/>
                    <a:pt x="21673" y="24744"/>
                  </a:cubicBezTo>
                  <a:cubicBezTo>
                    <a:pt x="21239" y="24744"/>
                    <a:pt x="20805" y="24472"/>
                    <a:pt x="20344" y="24255"/>
                  </a:cubicBezTo>
                  <a:cubicBezTo>
                    <a:pt x="20615" y="23794"/>
                    <a:pt x="21862" y="22655"/>
                    <a:pt x="22649" y="22167"/>
                  </a:cubicBezTo>
                  <a:close/>
                  <a:moveTo>
                    <a:pt x="26528" y="20919"/>
                  </a:moveTo>
                  <a:cubicBezTo>
                    <a:pt x="26989" y="21597"/>
                    <a:pt x="26962" y="22330"/>
                    <a:pt x="27043" y="23008"/>
                  </a:cubicBezTo>
                  <a:cubicBezTo>
                    <a:pt x="27152" y="23659"/>
                    <a:pt x="27152" y="24310"/>
                    <a:pt x="26989" y="24988"/>
                  </a:cubicBezTo>
                  <a:cubicBezTo>
                    <a:pt x="26197" y="25049"/>
                    <a:pt x="25422" y="25084"/>
                    <a:pt x="24640" y="25084"/>
                  </a:cubicBezTo>
                  <a:cubicBezTo>
                    <a:pt x="24030" y="25084"/>
                    <a:pt x="23415" y="25062"/>
                    <a:pt x="22785" y="25015"/>
                  </a:cubicBezTo>
                  <a:cubicBezTo>
                    <a:pt x="23002" y="24608"/>
                    <a:pt x="23300" y="24418"/>
                    <a:pt x="23571" y="24201"/>
                  </a:cubicBezTo>
                  <a:cubicBezTo>
                    <a:pt x="23843" y="23930"/>
                    <a:pt x="24141" y="23713"/>
                    <a:pt x="24412" y="23442"/>
                  </a:cubicBezTo>
                  <a:cubicBezTo>
                    <a:pt x="24683" y="23197"/>
                    <a:pt x="24900" y="22953"/>
                    <a:pt x="25144" y="22682"/>
                  </a:cubicBezTo>
                  <a:cubicBezTo>
                    <a:pt x="25389" y="22384"/>
                    <a:pt x="25633" y="22113"/>
                    <a:pt x="25877" y="21814"/>
                  </a:cubicBezTo>
                  <a:cubicBezTo>
                    <a:pt x="26094" y="21543"/>
                    <a:pt x="26284" y="21245"/>
                    <a:pt x="26528" y="20919"/>
                  </a:cubicBezTo>
                  <a:close/>
                  <a:moveTo>
                    <a:pt x="14431" y="15657"/>
                  </a:moveTo>
                  <a:cubicBezTo>
                    <a:pt x="14458" y="15928"/>
                    <a:pt x="14485" y="16118"/>
                    <a:pt x="14512" y="16335"/>
                  </a:cubicBezTo>
                  <a:cubicBezTo>
                    <a:pt x="14593" y="17664"/>
                    <a:pt x="14919" y="18912"/>
                    <a:pt x="15407" y="20132"/>
                  </a:cubicBezTo>
                  <a:cubicBezTo>
                    <a:pt x="16682" y="23387"/>
                    <a:pt x="19096" y="25286"/>
                    <a:pt x="22513" y="25883"/>
                  </a:cubicBezTo>
                  <a:cubicBezTo>
                    <a:pt x="22959" y="25957"/>
                    <a:pt x="23409" y="25975"/>
                    <a:pt x="23863" y="25975"/>
                  </a:cubicBezTo>
                  <a:cubicBezTo>
                    <a:pt x="24283" y="25975"/>
                    <a:pt x="24705" y="25959"/>
                    <a:pt x="25128" y="25959"/>
                  </a:cubicBezTo>
                  <a:cubicBezTo>
                    <a:pt x="25251" y="25959"/>
                    <a:pt x="25374" y="25961"/>
                    <a:pt x="25497" y="25964"/>
                  </a:cubicBezTo>
                  <a:cubicBezTo>
                    <a:pt x="25844" y="25964"/>
                    <a:pt x="26191" y="25929"/>
                    <a:pt x="26566" y="25929"/>
                  </a:cubicBezTo>
                  <a:cubicBezTo>
                    <a:pt x="26660" y="25929"/>
                    <a:pt x="26756" y="25932"/>
                    <a:pt x="26853" y="25937"/>
                  </a:cubicBezTo>
                  <a:cubicBezTo>
                    <a:pt x="26826" y="26696"/>
                    <a:pt x="26663" y="27347"/>
                    <a:pt x="26392" y="28025"/>
                  </a:cubicBezTo>
                  <a:cubicBezTo>
                    <a:pt x="26014" y="28050"/>
                    <a:pt x="25642" y="28063"/>
                    <a:pt x="25272" y="28063"/>
                  </a:cubicBezTo>
                  <a:cubicBezTo>
                    <a:pt x="24820" y="28063"/>
                    <a:pt x="24372" y="28043"/>
                    <a:pt x="23924" y="27998"/>
                  </a:cubicBezTo>
                  <a:cubicBezTo>
                    <a:pt x="22758" y="27890"/>
                    <a:pt x="21618" y="27700"/>
                    <a:pt x="20506" y="27320"/>
                  </a:cubicBezTo>
                  <a:cubicBezTo>
                    <a:pt x="19693" y="27049"/>
                    <a:pt x="18906" y="26696"/>
                    <a:pt x="18174" y="26262"/>
                  </a:cubicBezTo>
                  <a:cubicBezTo>
                    <a:pt x="16302" y="25150"/>
                    <a:pt x="14973" y="23604"/>
                    <a:pt x="14132" y="21624"/>
                  </a:cubicBezTo>
                  <a:cubicBezTo>
                    <a:pt x="13454" y="19970"/>
                    <a:pt x="13074" y="18288"/>
                    <a:pt x="13129" y="16498"/>
                  </a:cubicBezTo>
                  <a:cubicBezTo>
                    <a:pt x="13156" y="16417"/>
                    <a:pt x="13156" y="16308"/>
                    <a:pt x="13156" y="16227"/>
                  </a:cubicBezTo>
                  <a:cubicBezTo>
                    <a:pt x="13156" y="16172"/>
                    <a:pt x="13183" y="16118"/>
                    <a:pt x="13237" y="15955"/>
                  </a:cubicBezTo>
                  <a:cubicBezTo>
                    <a:pt x="13590" y="15874"/>
                    <a:pt x="13969" y="15766"/>
                    <a:pt x="14431" y="15657"/>
                  </a:cubicBezTo>
                  <a:close/>
                  <a:moveTo>
                    <a:pt x="30715" y="28466"/>
                  </a:moveTo>
                  <a:cubicBezTo>
                    <a:pt x="30881" y="28466"/>
                    <a:pt x="31044" y="28487"/>
                    <a:pt x="31193" y="28487"/>
                  </a:cubicBezTo>
                  <a:cubicBezTo>
                    <a:pt x="31302" y="28478"/>
                    <a:pt x="31410" y="28475"/>
                    <a:pt x="31519" y="28475"/>
                  </a:cubicBezTo>
                  <a:cubicBezTo>
                    <a:pt x="31736" y="28475"/>
                    <a:pt x="31953" y="28487"/>
                    <a:pt x="32170" y="28487"/>
                  </a:cubicBezTo>
                  <a:cubicBezTo>
                    <a:pt x="32197" y="28541"/>
                    <a:pt x="32197" y="28568"/>
                    <a:pt x="32197" y="28622"/>
                  </a:cubicBezTo>
                  <a:cubicBezTo>
                    <a:pt x="31437" y="29246"/>
                    <a:pt x="30678" y="29870"/>
                    <a:pt x="29918" y="30521"/>
                  </a:cubicBezTo>
                  <a:cubicBezTo>
                    <a:pt x="29891" y="30534"/>
                    <a:pt x="29864" y="30534"/>
                    <a:pt x="29840" y="30534"/>
                  </a:cubicBezTo>
                  <a:cubicBezTo>
                    <a:pt x="29817" y="30534"/>
                    <a:pt x="29796" y="30534"/>
                    <a:pt x="29783" y="30548"/>
                  </a:cubicBezTo>
                  <a:cubicBezTo>
                    <a:pt x="29756" y="30494"/>
                    <a:pt x="29728" y="30440"/>
                    <a:pt x="29728" y="30412"/>
                  </a:cubicBezTo>
                  <a:cubicBezTo>
                    <a:pt x="29891" y="29816"/>
                    <a:pt x="30054" y="29192"/>
                    <a:pt x="30217" y="28568"/>
                  </a:cubicBezTo>
                  <a:cubicBezTo>
                    <a:pt x="30379" y="28487"/>
                    <a:pt x="30549" y="28466"/>
                    <a:pt x="30715" y="28466"/>
                  </a:cubicBezTo>
                  <a:close/>
                  <a:moveTo>
                    <a:pt x="33417" y="28649"/>
                  </a:moveTo>
                  <a:cubicBezTo>
                    <a:pt x="33878" y="28758"/>
                    <a:pt x="34339" y="28812"/>
                    <a:pt x="34773" y="29056"/>
                  </a:cubicBezTo>
                  <a:cubicBezTo>
                    <a:pt x="34394" y="29544"/>
                    <a:pt x="33471" y="30358"/>
                    <a:pt x="32576" y="30928"/>
                  </a:cubicBezTo>
                  <a:cubicBezTo>
                    <a:pt x="32468" y="30819"/>
                    <a:pt x="32332" y="30684"/>
                    <a:pt x="32224" y="30548"/>
                  </a:cubicBezTo>
                  <a:cubicBezTo>
                    <a:pt x="32088" y="30412"/>
                    <a:pt x="31980" y="30277"/>
                    <a:pt x="31817" y="30114"/>
                  </a:cubicBezTo>
                  <a:cubicBezTo>
                    <a:pt x="32359" y="29599"/>
                    <a:pt x="32875" y="29138"/>
                    <a:pt x="33417" y="28649"/>
                  </a:cubicBezTo>
                  <a:close/>
                  <a:moveTo>
                    <a:pt x="31085" y="30738"/>
                  </a:moveTo>
                  <a:cubicBezTo>
                    <a:pt x="31329" y="31009"/>
                    <a:pt x="31573" y="31253"/>
                    <a:pt x="31844" y="31552"/>
                  </a:cubicBezTo>
                  <a:cubicBezTo>
                    <a:pt x="31193" y="32148"/>
                    <a:pt x="30515" y="32637"/>
                    <a:pt x="29810" y="33152"/>
                  </a:cubicBezTo>
                  <a:cubicBezTo>
                    <a:pt x="29566" y="32854"/>
                    <a:pt x="29511" y="32555"/>
                    <a:pt x="29511" y="32257"/>
                  </a:cubicBezTo>
                  <a:cubicBezTo>
                    <a:pt x="29539" y="32121"/>
                    <a:pt x="29593" y="31958"/>
                    <a:pt x="29674" y="31877"/>
                  </a:cubicBezTo>
                  <a:cubicBezTo>
                    <a:pt x="30108" y="31470"/>
                    <a:pt x="30542" y="31090"/>
                    <a:pt x="31085" y="30738"/>
                  </a:cubicBezTo>
                  <a:close/>
                  <a:moveTo>
                    <a:pt x="32303" y="25454"/>
                  </a:moveTo>
                  <a:cubicBezTo>
                    <a:pt x="33960" y="25454"/>
                    <a:pt x="35574" y="25769"/>
                    <a:pt x="37106" y="26588"/>
                  </a:cubicBezTo>
                  <a:cubicBezTo>
                    <a:pt x="38598" y="27402"/>
                    <a:pt x="39927" y="28405"/>
                    <a:pt x="41012" y="29734"/>
                  </a:cubicBezTo>
                  <a:cubicBezTo>
                    <a:pt x="41446" y="30250"/>
                    <a:pt x="41880" y="30738"/>
                    <a:pt x="42314" y="31226"/>
                  </a:cubicBezTo>
                  <a:cubicBezTo>
                    <a:pt x="42694" y="31687"/>
                    <a:pt x="42883" y="32203"/>
                    <a:pt x="42802" y="32826"/>
                  </a:cubicBezTo>
                  <a:cubicBezTo>
                    <a:pt x="42775" y="33071"/>
                    <a:pt x="42666" y="33315"/>
                    <a:pt x="42477" y="33505"/>
                  </a:cubicBezTo>
                  <a:cubicBezTo>
                    <a:pt x="42296" y="33700"/>
                    <a:pt x="42107" y="33795"/>
                    <a:pt x="41910" y="33795"/>
                  </a:cubicBezTo>
                  <a:cubicBezTo>
                    <a:pt x="41752" y="33795"/>
                    <a:pt x="41588" y="33734"/>
                    <a:pt x="41419" y="33613"/>
                  </a:cubicBezTo>
                  <a:cubicBezTo>
                    <a:pt x="40985" y="33342"/>
                    <a:pt x="40659" y="32989"/>
                    <a:pt x="40388" y="32555"/>
                  </a:cubicBezTo>
                  <a:cubicBezTo>
                    <a:pt x="39629" y="31470"/>
                    <a:pt x="38706" y="30575"/>
                    <a:pt x="37730" y="29707"/>
                  </a:cubicBezTo>
                  <a:cubicBezTo>
                    <a:pt x="36509" y="28595"/>
                    <a:pt x="35072" y="27998"/>
                    <a:pt x="33471" y="27727"/>
                  </a:cubicBezTo>
                  <a:cubicBezTo>
                    <a:pt x="32883" y="27622"/>
                    <a:pt x="32278" y="27582"/>
                    <a:pt x="31669" y="27582"/>
                  </a:cubicBezTo>
                  <a:cubicBezTo>
                    <a:pt x="31492" y="27582"/>
                    <a:pt x="31316" y="27585"/>
                    <a:pt x="31139" y="27592"/>
                  </a:cubicBezTo>
                  <a:lnTo>
                    <a:pt x="30434" y="27592"/>
                  </a:lnTo>
                  <a:cubicBezTo>
                    <a:pt x="30542" y="26859"/>
                    <a:pt x="30623" y="26208"/>
                    <a:pt x="30705" y="25611"/>
                  </a:cubicBezTo>
                  <a:cubicBezTo>
                    <a:pt x="30786" y="25557"/>
                    <a:pt x="30813" y="25530"/>
                    <a:pt x="30840" y="25530"/>
                  </a:cubicBezTo>
                  <a:cubicBezTo>
                    <a:pt x="31331" y="25481"/>
                    <a:pt x="31819" y="25454"/>
                    <a:pt x="32303" y="25454"/>
                  </a:cubicBezTo>
                  <a:close/>
                  <a:moveTo>
                    <a:pt x="38272" y="31606"/>
                  </a:moveTo>
                  <a:cubicBezTo>
                    <a:pt x="38598" y="31769"/>
                    <a:pt x="38788" y="32067"/>
                    <a:pt x="39005" y="32338"/>
                  </a:cubicBezTo>
                  <a:cubicBezTo>
                    <a:pt x="38625" y="32799"/>
                    <a:pt x="36401" y="34671"/>
                    <a:pt x="35858" y="34996"/>
                  </a:cubicBezTo>
                  <a:cubicBezTo>
                    <a:pt x="35641" y="34752"/>
                    <a:pt x="35397" y="34508"/>
                    <a:pt x="35207" y="34291"/>
                  </a:cubicBezTo>
                  <a:cubicBezTo>
                    <a:pt x="35235" y="34210"/>
                    <a:pt x="35235" y="34155"/>
                    <a:pt x="35262" y="34128"/>
                  </a:cubicBezTo>
                  <a:cubicBezTo>
                    <a:pt x="36265" y="33315"/>
                    <a:pt x="37269" y="32474"/>
                    <a:pt x="38272" y="31606"/>
                  </a:cubicBezTo>
                  <a:close/>
                  <a:moveTo>
                    <a:pt x="35614" y="29463"/>
                  </a:moveTo>
                  <a:cubicBezTo>
                    <a:pt x="36238" y="29653"/>
                    <a:pt x="36970" y="30195"/>
                    <a:pt x="37621" y="30955"/>
                  </a:cubicBezTo>
                  <a:cubicBezTo>
                    <a:pt x="37540" y="31063"/>
                    <a:pt x="37432" y="31199"/>
                    <a:pt x="37323" y="31307"/>
                  </a:cubicBezTo>
                  <a:cubicBezTo>
                    <a:pt x="35777" y="32609"/>
                    <a:pt x="34204" y="33911"/>
                    <a:pt x="32631" y="35240"/>
                  </a:cubicBezTo>
                  <a:cubicBezTo>
                    <a:pt x="32251" y="35566"/>
                    <a:pt x="31844" y="35891"/>
                    <a:pt x="31356" y="36271"/>
                  </a:cubicBezTo>
                  <a:cubicBezTo>
                    <a:pt x="30840" y="35512"/>
                    <a:pt x="30434" y="34806"/>
                    <a:pt x="30135" y="33993"/>
                  </a:cubicBezTo>
                  <a:cubicBezTo>
                    <a:pt x="32061" y="32582"/>
                    <a:pt x="33933" y="31145"/>
                    <a:pt x="35614" y="29463"/>
                  </a:cubicBezTo>
                  <a:close/>
                  <a:moveTo>
                    <a:pt x="34529" y="34834"/>
                  </a:moveTo>
                  <a:cubicBezTo>
                    <a:pt x="34746" y="35105"/>
                    <a:pt x="34936" y="35322"/>
                    <a:pt x="35126" y="35566"/>
                  </a:cubicBezTo>
                  <a:cubicBezTo>
                    <a:pt x="34746" y="36081"/>
                    <a:pt x="33200" y="37275"/>
                    <a:pt x="32441" y="37654"/>
                  </a:cubicBezTo>
                  <a:cubicBezTo>
                    <a:pt x="32278" y="37465"/>
                    <a:pt x="32088" y="37248"/>
                    <a:pt x="31925" y="37031"/>
                  </a:cubicBezTo>
                  <a:cubicBezTo>
                    <a:pt x="32251" y="36651"/>
                    <a:pt x="33851" y="35268"/>
                    <a:pt x="34529" y="34834"/>
                  </a:cubicBezTo>
                  <a:close/>
                  <a:moveTo>
                    <a:pt x="1740" y="9986"/>
                  </a:moveTo>
                  <a:cubicBezTo>
                    <a:pt x="1817" y="9986"/>
                    <a:pt x="1897" y="9996"/>
                    <a:pt x="1981" y="10015"/>
                  </a:cubicBezTo>
                  <a:cubicBezTo>
                    <a:pt x="2279" y="10097"/>
                    <a:pt x="2577" y="10205"/>
                    <a:pt x="2822" y="10368"/>
                  </a:cubicBezTo>
                  <a:cubicBezTo>
                    <a:pt x="3310" y="10666"/>
                    <a:pt x="3771" y="10992"/>
                    <a:pt x="4232" y="11317"/>
                  </a:cubicBezTo>
                  <a:cubicBezTo>
                    <a:pt x="4910" y="11805"/>
                    <a:pt x="5534" y="12294"/>
                    <a:pt x="6212" y="12728"/>
                  </a:cubicBezTo>
                  <a:cubicBezTo>
                    <a:pt x="6809" y="13135"/>
                    <a:pt x="7460" y="13406"/>
                    <a:pt x="8138" y="13623"/>
                  </a:cubicBezTo>
                  <a:cubicBezTo>
                    <a:pt x="8794" y="13841"/>
                    <a:pt x="9450" y="13961"/>
                    <a:pt x="10106" y="13961"/>
                  </a:cubicBezTo>
                  <a:cubicBezTo>
                    <a:pt x="10589" y="13961"/>
                    <a:pt x="11072" y="13896"/>
                    <a:pt x="11555" y="13758"/>
                  </a:cubicBezTo>
                  <a:cubicBezTo>
                    <a:pt x="12423" y="13514"/>
                    <a:pt x="13291" y="13270"/>
                    <a:pt x="14159" y="13053"/>
                  </a:cubicBezTo>
                  <a:cubicBezTo>
                    <a:pt x="15842" y="12633"/>
                    <a:pt x="17524" y="12353"/>
                    <a:pt x="19242" y="12353"/>
                  </a:cubicBezTo>
                  <a:cubicBezTo>
                    <a:pt x="19518" y="12353"/>
                    <a:pt x="19794" y="12360"/>
                    <a:pt x="20072" y="12375"/>
                  </a:cubicBezTo>
                  <a:cubicBezTo>
                    <a:pt x="21645" y="12484"/>
                    <a:pt x="23083" y="12918"/>
                    <a:pt x="24466" y="13650"/>
                  </a:cubicBezTo>
                  <a:cubicBezTo>
                    <a:pt x="26121" y="14518"/>
                    <a:pt x="27369" y="15766"/>
                    <a:pt x="28182" y="17447"/>
                  </a:cubicBezTo>
                  <a:cubicBezTo>
                    <a:pt x="28643" y="18397"/>
                    <a:pt x="29105" y="19373"/>
                    <a:pt x="29457" y="20377"/>
                  </a:cubicBezTo>
                  <a:cubicBezTo>
                    <a:pt x="29647" y="20865"/>
                    <a:pt x="29728" y="21434"/>
                    <a:pt x="29783" y="21977"/>
                  </a:cubicBezTo>
                  <a:cubicBezTo>
                    <a:pt x="29837" y="22574"/>
                    <a:pt x="29837" y="23143"/>
                    <a:pt x="29864" y="23740"/>
                  </a:cubicBezTo>
                  <a:cubicBezTo>
                    <a:pt x="29837" y="25720"/>
                    <a:pt x="29539" y="27673"/>
                    <a:pt x="28996" y="29572"/>
                  </a:cubicBezTo>
                  <a:cubicBezTo>
                    <a:pt x="28860" y="30087"/>
                    <a:pt x="28752" y="30602"/>
                    <a:pt x="28643" y="31118"/>
                  </a:cubicBezTo>
                  <a:cubicBezTo>
                    <a:pt x="28481" y="31986"/>
                    <a:pt x="28643" y="32854"/>
                    <a:pt x="28996" y="33667"/>
                  </a:cubicBezTo>
                  <a:cubicBezTo>
                    <a:pt x="29674" y="35349"/>
                    <a:pt x="30569" y="36922"/>
                    <a:pt x="31817" y="38251"/>
                  </a:cubicBezTo>
                  <a:cubicBezTo>
                    <a:pt x="32088" y="38550"/>
                    <a:pt x="32387" y="38821"/>
                    <a:pt x="32685" y="39092"/>
                  </a:cubicBezTo>
                  <a:cubicBezTo>
                    <a:pt x="33038" y="39472"/>
                    <a:pt x="33390" y="39879"/>
                    <a:pt x="33526" y="40394"/>
                  </a:cubicBezTo>
                  <a:cubicBezTo>
                    <a:pt x="33634" y="40719"/>
                    <a:pt x="33499" y="40964"/>
                    <a:pt x="33146" y="40991"/>
                  </a:cubicBezTo>
                  <a:cubicBezTo>
                    <a:pt x="33065" y="40997"/>
                    <a:pt x="32982" y="41001"/>
                    <a:pt x="32898" y="41001"/>
                  </a:cubicBezTo>
                  <a:cubicBezTo>
                    <a:pt x="32648" y="41001"/>
                    <a:pt x="32393" y="40970"/>
                    <a:pt x="32170" y="40909"/>
                  </a:cubicBezTo>
                  <a:cubicBezTo>
                    <a:pt x="31627" y="40774"/>
                    <a:pt x="31166" y="40475"/>
                    <a:pt x="30759" y="40096"/>
                  </a:cubicBezTo>
                  <a:cubicBezTo>
                    <a:pt x="30244" y="39607"/>
                    <a:pt x="29728" y="39119"/>
                    <a:pt x="29267" y="38577"/>
                  </a:cubicBezTo>
                  <a:cubicBezTo>
                    <a:pt x="28454" y="37600"/>
                    <a:pt x="27803" y="36488"/>
                    <a:pt x="27233" y="35349"/>
                  </a:cubicBezTo>
                  <a:cubicBezTo>
                    <a:pt x="26636" y="34155"/>
                    <a:pt x="26474" y="32908"/>
                    <a:pt x="26636" y="31606"/>
                  </a:cubicBezTo>
                  <a:cubicBezTo>
                    <a:pt x="26799" y="30440"/>
                    <a:pt x="27070" y="29273"/>
                    <a:pt x="27369" y="28134"/>
                  </a:cubicBezTo>
                  <a:cubicBezTo>
                    <a:pt x="27748" y="26724"/>
                    <a:pt x="27992" y="25259"/>
                    <a:pt x="27992" y="23794"/>
                  </a:cubicBezTo>
                  <a:cubicBezTo>
                    <a:pt x="27992" y="20838"/>
                    <a:pt x="26799" y="18478"/>
                    <a:pt x="24412" y="16715"/>
                  </a:cubicBezTo>
                  <a:cubicBezTo>
                    <a:pt x="23110" y="15766"/>
                    <a:pt x="21700" y="14979"/>
                    <a:pt x="20072" y="14708"/>
                  </a:cubicBezTo>
                  <a:cubicBezTo>
                    <a:pt x="19222" y="14563"/>
                    <a:pt x="18373" y="14503"/>
                    <a:pt x="17523" y="14503"/>
                  </a:cubicBezTo>
                  <a:cubicBezTo>
                    <a:pt x="17098" y="14503"/>
                    <a:pt x="16673" y="14518"/>
                    <a:pt x="16248" y="14545"/>
                  </a:cubicBezTo>
                  <a:cubicBezTo>
                    <a:pt x="14783" y="14653"/>
                    <a:pt x="13400" y="15033"/>
                    <a:pt x="12017" y="15440"/>
                  </a:cubicBezTo>
                  <a:cubicBezTo>
                    <a:pt x="11393" y="15603"/>
                    <a:pt x="10796" y="15793"/>
                    <a:pt x="10172" y="15928"/>
                  </a:cubicBezTo>
                  <a:cubicBezTo>
                    <a:pt x="9654" y="16042"/>
                    <a:pt x="9148" y="16097"/>
                    <a:pt x="8656" y="16097"/>
                  </a:cubicBezTo>
                  <a:cubicBezTo>
                    <a:pt x="7038" y="16097"/>
                    <a:pt x="5563" y="15504"/>
                    <a:pt x="4232" y="14464"/>
                  </a:cubicBezTo>
                  <a:cubicBezTo>
                    <a:pt x="3147" y="13650"/>
                    <a:pt x="2225" y="12646"/>
                    <a:pt x="1357" y="11616"/>
                  </a:cubicBezTo>
                  <a:cubicBezTo>
                    <a:pt x="1275" y="11507"/>
                    <a:pt x="1167" y="11399"/>
                    <a:pt x="1113" y="11263"/>
                  </a:cubicBezTo>
                  <a:cubicBezTo>
                    <a:pt x="923" y="10965"/>
                    <a:pt x="896" y="10639"/>
                    <a:pt x="1113" y="10341"/>
                  </a:cubicBezTo>
                  <a:cubicBezTo>
                    <a:pt x="1278" y="10092"/>
                    <a:pt x="1492" y="9986"/>
                    <a:pt x="1740" y="9986"/>
                  </a:cubicBezTo>
                  <a:close/>
                  <a:moveTo>
                    <a:pt x="8962" y="0"/>
                  </a:moveTo>
                  <a:cubicBezTo>
                    <a:pt x="8093" y="0"/>
                    <a:pt x="7485" y="793"/>
                    <a:pt x="7704" y="1715"/>
                  </a:cubicBezTo>
                  <a:cubicBezTo>
                    <a:pt x="7785" y="2041"/>
                    <a:pt x="7948" y="2312"/>
                    <a:pt x="8192" y="2556"/>
                  </a:cubicBezTo>
                  <a:cubicBezTo>
                    <a:pt x="8463" y="2800"/>
                    <a:pt x="8735" y="3044"/>
                    <a:pt x="8979" y="3289"/>
                  </a:cubicBezTo>
                  <a:cubicBezTo>
                    <a:pt x="9467" y="3777"/>
                    <a:pt x="9955" y="4265"/>
                    <a:pt x="10416" y="4753"/>
                  </a:cubicBezTo>
                  <a:cubicBezTo>
                    <a:pt x="10552" y="4889"/>
                    <a:pt x="10633" y="5079"/>
                    <a:pt x="10769" y="5269"/>
                  </a:cubicBezTo>
                  <a:cubicBezTo>
                    <a:pt x="8924" y="7140"/>
                    <a:pt x="7107" y="8985"/>
                    <a:pt x="5236" y="10883"/>
                  </a:cubicBezTo>
                  <a:cubicBezTo>
                    <a:pt x="5073" y="10748"/>
                    <a:pt x="4883" y="10612"/>
                    <a:pt x="4693" y="10504"/>
                  </a:cubicBezTo>
                  <a:cubicBezTo>
                    <a:pt x="4232" y="10205"/>
                    <a:pt x="3798" y="9880"/>
                    <a:pt x="3337" y="9608"/>
                  </a:cubicBezTo>
                  <a:cubicBezTo>
                    <a:pt x="2984" y="9419"/>
                    <a:pt x="2605" y="9283"/>
                    <a:pt x="2198" y="9147"/>
                  </a:cubicBezTo>
                  <a:cubicBezTo>
                    <a:pt x="2066" y="9106"/>
                    <a:pt x="1932" y="9088"/>
                    <a:pt x="1798" y="9088"/>
                  </a:cubicBezTo>
                  <a:cubicBezTo>
                    <a:pt x="1489" y="9088"/>
                    <a:pt x="1179" y="9186"/>
                    <a:pt x="896" y="9337"/>
                  </a:cubicBezTo>
                  <a:cubicBezTo>
                    <a:pt x="272" y="9663"/>
                    <a:pt x="1" y="10232"/>
                    <a:pt x="82" y="10910"/>
                  </a:cubicBezTo>
                  <a:cubicBezTo>
                    <a:pt x="163" y="11371"/>
                    <a:pt x="326" y="11778"/>
                    <a:pt x="652" y="12131"/>
                  </a:cubicBezTo>
                  <a:cubicBezTo>
                    <a:pt x="1275" y="12809"/>
                    <a:pt x="1872" y="13514"/>
                    <a:pt x="2523" y="14165"/>
                  </a:cubicBezTo>
                  <a:cubicBezTo>
                    <a:pt x="3174" y="14843"/>
                    <a:pt x="3934" y="15386"/>
                    <a:pt x="4747" y="15793"/>
                  </a:cubicBezTo>
                  <a:cubicBezTo>
                    <a:pt x="6037" y="16470"/>
                    <a:pt x="7379" y="16901"/>
                    <a:pt x="8788" y="16901"/>
                  </a:cubicBezTo>
                  <a:cubicBezTo>
                    <a:pt x="9128" y="16901"/>
                    <a:pt x="9472" y="16876"/>
                    <a:pt x="9819" y="16823"/>
                  </a:cubicBezTo>
                  <a:cubicBezTo>
                    <a:pt x="10443" y="16715"/>
                    <a:pt x="11040" y="16552"/>
                    <a:pt x="11637" y="16417"/>
                  </a:cubicBezTo>
                  <a:cubicBezTo>
                    <a:pt x="11827" y="16389"/>
                    <a:pt x="12017" y="16335"/>
                    <a:pt x="12288" y="16281"/>
                  </a:cubicBezTo>
                  <a:cubicBezTo>
                    <a:pt x="12288" y="16552"/>
                    <a:pt x="12288" y="16715"/>
                    <a:pt x="12288" y="16905"/>
                  </a:cubicBezTo>
                  <a:cubicBezTo>
                    <a:pt x="12234" y="17881"/>
                    <a:pt x="12369" y="18858"/>
                    <a:pt x="12586" y="19807"/>
                  </a:cubicBezTo>
                  <a:cubicBezTo>
                    <a:pt x="12993" y="21462"/>
                    <a:pt x="13644" y="23008"/>
                    <a:pt x="14675" y="24364"/>
                  </a:cubicBezTo>
                  <a:cubicBezTo>
                    <a:pt x="16031" y="26127"/>
                    <a:pt x="17821" y="27293"/>
                    <a:pt x="19882" y="28053"/>
                  </a:cubicBezTo>
                  <a:cubicBezTo>
                    <a:pt x="21592" y="28674"/>
                    <a:pt x="23350" y="28950"/>
                    <a:pt x="25159" y="28950"/>
                  </a:cubicBezTo>
                  <a:cubicBezTo>
                    <a:pt x="25244" y="28950"/>
                    <a:pt x="25330" y="28949"/>
                    <a:pt x="25416" y="28948"/>
                  </a:cubicBezTo>
                  <a:cubicBezTo>
                    <a:pt x="25555" y="28948"/>
                    <a:pt x="25695" y="28912"/>
                    <a:pt x="25839" y="28912"/>
                  </a:cubicBezTo>
                  <a:cubicBezTo>
                    <a:pt x="25948" y="28912"/>
                    <a:pt x="26059" y="28932"/>
                    <a:pt x="26175" y="29002"/>
                  </a:cubicBezTo>
                  <a:cubicBezTo>
                    <a:pt x="26148" y="29219"/>
                    <a:pt x="26094" y="29409"/>
                    <a:pt x="26067" y="29572"/>
                  </a:cubicBezTo>
                  <a:cubicBezTo>
                    <a:pt x="25958" y="30223"/>
                    <a:pt x="25823" y="30846"/>
                    <a:pt x="25768" y="31470"/>
                  </a:cubicBezTo>
                  <a:cubicBezTo>
                    <a:pt x="25714" y="32121"/>
                    <a:pt x="25714" y="32799"/>
                    <a:pt x="25741" y="33450"/>
                  </a:cubicBezTo>
                  <a:cubicBezTo>
                    <a:pt x="25741" y="34128"/>
                    <a:pt x="26067" y="34698"/>
                    <a:pt x="26311" y="35295"/>
                  </a:cubicBezTo>
                  <a:cubicBezTo>
                    <a:pt x="27206" y="37410"/>
                    <a:pt x="28454" y="39282"/>
                    <a:pt x="30244" y="40801"/>
                  </a:cubicBezTo>
                  <a:cubicBezTo>
                    <a:pt x="30732" y="41235"/>
                    <a:pt x="31302" y="41587"/>
                    <a:pt x="31953" y="41750"/>
                  </a:cubicBezTo>
                  <a:cubicBezTo>
                    <a:pt x="32332" y="41832"/>
                    <a:pt x="32766" y="41886"/>
                    <a:pt x="33146" y="41886"/>
                  </a:cubicBezTo>
                  <a:cubicBezTo>
                    <a:pt x="33987" y="41832"/>
                    <a:pt x="34475" y="41235"/>
                    <a:pt x="34421" y="40394"/>
                  </a:cubicBezTo>
                  <a:cubicBezTo>
                    <a:pt x="34394" y="39770"/>
                    <a:pt x="34068" y="39282"/>
                    <a:pt x="33661" y="38821"/>
                  </a:cubicBezTo>
                  <a:cubicBezTo>
                    <a:pt x="33526" y="38685"/>
                    <a:pt x="33390" y="38550"/>
                    <a:pt x="33227" y="38387"/>
                  </a:cubicBezTo>
                  <a:cubicBezTo>
                    <a:pt x="34339" y="37465"/>
                    <a:pt x="35424" y="36624"/>
                    <a:pt x="36455" y="35729"/>
                  </a:cubicBezTo>
                  <a:cubicBezTo>
                    <a:pt x="37513" y="34861"/>
                    <a:pt x="38544" y="33966"/>
                    <a:pt x="39574" y="33098"/>
                  </a:cubicBezTo>
                  <a:cubicBezTo>
                    <a:pt x="40063" y="33532"/>
                    <a:pt x="40469" y="33938"/>
                    <a:pt x="40931" y="34318"/>
                  </a:cubicBezTo>
                  <a:cubicBezTo>
                    <a:pt x="41243" y="34552"/>
                    <a:pt x="41580" y="34668"/>
                    <a:pt x="41915" y="34668"/>
                  </a:cubicBezTo>
                  <a:cubicBezTo>
                    <a:pt x="42279" y="34668"/>
                    <a:pt x="42640" y="34532"/>
                    <a:pt x="42965" y="34264"/>
                  </a:cubicBezTo>
                  <a:cubicBezTo>
                    <a:pt x="43562" y="33749"/>
                    <a:pt x="43806" y="33071"/>
                    <a:pt x="43724" y="32284"/>
                  </a:cubicBezTo>
                  <a:cubicBezTo>
                    <a:pt x="43643" y="31524"/>
                    <a:pt x="43236" y="30901"/>
                    <a:pt x="42748" y="30331"/>
                  </a:cubicBezTo>
                  <a:cubicBezTo>
                    <a:pt x="42422" y="29951"/>
                    <a:pt x="42070" y="29544"/>
                    <a:pt x="41744" y="29138"/>
                  </a:cubicBezTo>
                  <a:cubicBezTo>
                    <a:pt x="40334" y="27402"/>
                    <a:pt x="38544" y="26127"/>
                    <a:pt x="36455" y="25286"/>
                  </a:cubicBezTo>
                  <a:cubicBezTo>
                    <a:pt x="35150" y="24759"/>
                    <a:pt x="33806" y="24561"/>
                    <a:pt x="32424" y="24561"/>
                  </a:cubicBezTo>
                  <a:cubicBezTo>
                    <a:pt x="32169" y="24561"/>
                    <a:pt x="31912" y="24568"/>
                    <a:pt x="31654" y="24581"/>
                  </a:cubicBezTo>
                  <a:lnTo>
                    <a:pt x="30840" y="24581"/>
                  </a:lnTo>
                  <a:cubicBezTo>
                    <a:pt x="30813" y="24310"/>
                    <a:pt x="30813" y="24065"/>
                    <a:pt x="30813" y="23848"/>
                  </a:cubicBezTo>
                  <a:cubicBezTo>
                    <a:pt x="30759" y="23035"/>
                    <a:pt x="30759" y="22194"/>
                    <a:pt x="30623" y="21380"/>
                  </a:cubicBezTo>
                  <a:cubicBezTo>
                    <a:pt x="30217" y="19265"/>
                    <a:pt x="29322" y="17366"/>
                    <a:pt x="28128" y="15603"/>
                  </a:cubicBezTo>
                  <a:cubicBezTo>
                    <a:pt x="27504" y="14681"/>
                    <a:pt x="26718" y="13948"/>
                    <a:pt x="25795" y="13324"/>
                  </a:cubicBezTo>
                  <a:cubicBezTo>
                    <a:pt x="24738" y="12619"/>
                    <a:pt x="23571" y="12131"/>
                    <a:pt x="22378" y="11805"/>
                  </a:cubicBezTo>
                  <a:cubicBezTo>
                    <a:pt x="21808" y="11643"/>
                    <a:pt x="21212" y="11588"/>
                    <a:pt x="20615" y="11507"/>
                  </a:cubicBezTo>
                  <a:cubicBezTo>
                    <a:pt x="20117" y="11445"/>
                    <a:pt x="19620" y="11418"/>
                    <a:pt x="19124" y="11418"/>
                  </a:cubicBezTo>
                  <a:cubicBezTo>
                    <a:pt x="18104" y="11418"/>
                    <a:pt x="17088" y="11533"/>
                    <a:pt x="16085" y="11697"/>
                  </a:cubicBezTo>
                  <a:cubicBezTo>
                    <a:pt x="15949" y="11724"/>
                    <a:pt x="15814" y="11724"/>
                    <a:pt x="15624" y="11751"/>
                  </a:cubicBezTo>
                  <a:cubicBezTo>
                    <a:pt x="15624" y="11453"/>
                    <a:pt x="15651" y="11236"/>
                    <a:pt x="15678" y="11019"/>
                  </a:cubicBezTo>
                  <a:cubicBezTo>
                    <a:pt x="15977" y="8551"/>
                    <a:pt x="15597" y="6218"/>
                    <a:pt x="14458" y="4048"/>
                  </a:cubicBezTo>
                  <a:cubicBezTo>
                    <a:pt x="14159" y="3506"/>
                    <a:pt x="13834" y="2963"/>
                    <a:pt x="13346" y="2583"/>
                  </a:cubicBezTo>
                  <a:cubicBezTo>
                    <a:pt x="12505" y="1851"/>
                    <a:pt x="11664" y="1119"/>
                    <a:pt x="10660" y="603"/>
                  </a:cubicBezTo>
                  <a:cubicBezTo>
                    <a:pt x="10226" y="359"/>
                    <a:pt x="9765" y="142"/>
                    <a:pt x="9277" y="34"/>
                  </a:cubicBezTo>
                  <a:cubicBezTo>
                    <a:pt x="9169" y="11"/>
                    <a:pt x="9064" y="0"/>
                    <a:pt x="8962" y="0"/>
                  </a:cubicBezTo>
                  <a:close/>
                </a:path>
              </a:pathLst>
            </a:custGeom>
            <a:solidFill>
              <a:srgbClr val="FECA2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5" name="Google Shape;425;p44"/>
            <p:cNvSpPr/>
            <p:nvPr/>
          </p:nvSpPr>
          <p:spPr>
            <a:xfrm>
              <a:off x="5047850" y="2794975"/>
              <a:ext cx="1095150" cy="1046675"/>
            </a:xfrm>
            <a:custGeom>
              <a:avLst/>
              <a:gdLst/>
              <a:ahLst/>
              <a:cxnLst/>
              <a:rect l="l" t="t" r="r" b="b"/>
              <a:pathLst>
                <a:path w="43806" h="41867" extrusionOk="0">
                  <a:moveTo>
                    <a:pt x="11284" y="5974"/>
                  </a:moveTo>
                  <a:cubicBezTo>
                    <a:pt x="11501" y="6490"/>
                    <a:pt x="11691" y="6869"/>
                    <a:pt x="11854" y="7249"/>
                  </a:cubicBezTo>
                  <a:cubicBezTo>
                    <a:pt x="11935" y="7493"/>
                    <a:pt x="11935" y="7737"/>
                    <a:pt x="11746" y="7927"/>
                  </a:cubicBezTo>
                  <a:cubicBezTo>
                    <a:pt x="11176" y="8470"/>
                    <a:pt x="10606" y="9039"/>
                    <a:pt x="10010" y="9609"/>
                  </a:cubicBezTo>
                  <a:cubicBezTo>
                    <a:pt x="9603" y="9283"/>
                    <a:pt x="9196" y="8958"/>
                    <a:pt x="8762" y="8605"/>
                  </a:cubicBezTo>
                  <a:cubicBezTo>
                    <a:pt x="9603" y="7737"/>
                    <a:pt x="10389" y="6924"/>
                    <a:pt x="11284" y="5974"/>
                  </a:cubicBezTo>
                  <a:close/>
                  <a:moveTo>
                    <a:pt x="8138" y="9202"/>
                  </a:moveTo>
                  <a:cubicBezTo>
                    <a:pt x="8572" y="9609"/>
                    <a:pt x="8925" y="9934"/>
                    <a:pt x="9359" y="10341"/>
                  </a:cubicBezTo>
                  <a:cubicBezTo>
                    <a:pt x="8708" y="10965"/>
                    <a:pt x="8111" y="11589"/>
                    <a:pt x="7460" y="12240"/>
                  </a:cubicBezTo>
                  <a:cubicBezTo>
                    <a:pt x="6782" y="11996"/>
                    <a:pt x="6511" y="11806"/>
                    <a:pt x="6077" y="11399"/>
                  </a:cubicBezTo>
                  <a:cubicBezTo>
                    <a:pt x="6728" y="10639"/>
                    <a:pt x="7460" y="9989"/>
                    <a:pt x="8138" y="9202"/>
                  </a:cubicBezTo>
                  <a:close/>
                  <a:moveTo>
                    <a:pt x="8971" y="877"/>
                  </a:moveTo>
                  <a:cubicBezTo>
                    <a:pt x="9027" y="877"/>
                    <a:pt x="9084" y="886"/>
                    <a:pt x="9142" y="902"/>
                  </a:cubicBezTo>
                  <a:cubicBezTo>
                    <a:pt x="9332" y="956"/>
                    <a:pt x="9494" y="1011"/>
                    <a:pt x="9684" y="1092"/>
                  </a:cubicBezTo>
                  <a:cubicBezTo>
                    <a:pt x="10688" y="1607"/>
                    <a:pt x="11637" y="2231"/>
                    <a:pt x="12505" y="2963"/>
                  </a:cubicBezTo>
                  <a:cubicBezTo>
                    <a:pt x="12993" y="3370"/>
                    <a:pt x="13346" y="3886"/>
                    <a:pt x="13644" y="4428"/>
                  </a:cubicBezTo>
                  <a:cubicBezTo>
                    <a:pt x="14241" y="5513"/>
                    <a:pt x="14594" y="6679"/>
                    <a:pt x="14729" y="7927"/>
                  </a:cubicBezTo>
                  <a:cubicBezTo>
                    <a:pt x="14865" y="9066"/>
                    <a:pt x="14919" y="10206"/>
                    <a:pt x="14729" y="11318"/>
                  </a:cubicBezTo>
                  <a:cubicBezTo>
                    <a:pt x="14675" y="11562"/>
                    <a:pt x="14621" y="11779"/>
                    <a:pt x="14566" y="11996"/>
                  </a:cubicBezTo>
                  <a:cubicBezTo>
                    <a:pt x="14051" y="12131"/>
                    <a:pt x="13617" y="12348"/>
                    <a:pt x="13048" y="12403"/>
                  </a:cubicBezTo>
                  <a:cubicBezTo>
                    <a:pt x="13075" y="12050"/>
                    <a:pt x="13102" y="11752"/>
                    <a:pt x="13129" y="11453"/>
                  </a:cubicBezTo>
                  <a:cubicBezTo>
                    <a:pt x="13265" y="10287"/>
                    <a:pt x="13237" y="9121"/>
                    <a:pt x="13020" y="7981"/>
                  </a:cubicBezTo>
                  <a:cubicBezTo>
                    <a:pt x="12722" y="6598"/>
                    <a:pt x="12098" y="5405"/>
                    <a:pt x="11203" y="4320"/>
                  </a:cubicBezTo>
                  <a:cubicBezTo>
                    <a:pt x="10715" y="3777"/>
                    <a:pt x="10172" y="3262"/>
                    <a:pt x="9657" y="2774"/>
                  </a:cubicBezTo>
                  <a:cubicBezTo>
                    <a:pt x="9413" y="2529"/>
                    <a:pt x="9142" y="2340"/>
                    <a:pt x="8925" y="2096"/>
                  </a:cubicBezTo>
                  <a:cubicBezTo>
                    <a:pt x="8789" y="1960"/>
                    <a:pt x="8653" y="1797"/>
                    <a:pt x="8572" y="1634"/>
                  </a:cubicBezTo>
                  <a:cubicBezTo>
                    <a:pt x="8464" y="1445"/>
                    <a:pt x="8464" y="1228"/>
                    <a:pt x="8626" y="1038"/>
                  </a:cubicBezTo>
                  <a:cubicBezTo>
                    <a:pt x="8721" y="924"/>
                    <a:pt x="8842" y="877"/>
                    <a:pt x="8971" y="877"/>
                  </a:cubicBezTo>
                  <a:close/>
                  <a:moveTo>
                    <a:pt x="12125" y="8551"/>
                  </a:moveTo>
                  <a:cubicBezTo>
                    <a:pt x="12478" y="10016"/>
                    <a:pt x="12207" y="11345"/>
                    <a:pt x="12125" y="12728"/>
                  </a:cubicBezTo>
                  <a:cubicBezTo>
                    <a:pt x="11501" y="12904"/>
                    <a:pt x="10884" y="13013"/>
                    <a:pt x="10261" y="13013"/>
                  </a:cubicBezTo>
                  <a:cubicBezTo>
                    <a:pt x="9637" y="13013"/>
                    <a:pt x="9006" y="12904"/>
                    <a:pt x="8355" y="12647"/>
                  </a:cubicBezTo>
                  <a:cubicBezTo>
                    <a:pt x="9630" y="11290"/>
                    <a:pt x="10959" y="10097"/>
                    <a:pt x="12125" y="8551"/>
                  </a:cubicBezTo>
                  <a:close/>
                  <a:moveTo>
                    <a:pt x="20615" y="15712"/>
                  </a:moveTo>
                  <a:cubicBezTo>
                    <a:pt x="21130" y="15766"/>
                    <a:pt x="21592" y="16037"/>
                    <a:pt x="22161" y="16335"/>
                  </a:cubicBezTo>
                  <a:cubicBezTo>
                    <a:pt x="21347" y="17095"/>
                    <a:pt x="20615" y="17800"/>
                    <a:pt x="19856" y="18505"/>
                  </a:cubicBezTo>
                  <a:cubicBezTo>
                    <a:pt x="19449" y="18316"/>
                    <a:pt x="19178" y="18017"/>
                    <a:pt x="18852" y="17773"/>
                  </a:cubicBezTo>
                  <a:cubicBezTo>
                    <a:pt x="19123" y="17176"/>
                    <a:pt x="19639" y="16580"/>
                    <a:pt x="20615" y="15712"/>
                  </a:cubicBezTo>
                  <a:close/>
                  <a:moveTo>
                    <a:pt x="18187" y="15365"/>
                  </a:moveTo>
                  <a:cubicBezTo>
                    <a:pt x="18825" y="15365"/>
                    <a:pt x="18979" y="15421"/>
                    <a:pt x="19340" y="15576"/>
                  </a:cubicBezTo>
                  <a:cubicBezTo>
                    <a:pt x="18337" y="16824"/>
                    <a:pt x="17252" y="17963"/>
                    <a:pt x="16004" y="19129"/>
                  </a:cubicBezTo>
                  <a:cubicBezTo>
                    <a:pt x="15597" y="17909"/>
                    <a:pt x="15353" y="16769"/>
                    <a:pt x="15380" y="15603"/>
                  </a:cubicBezTo>
                  <a:cubicBezTo>
                    <a:pt x="15624" y="15434"/>
                    <a:pt x="15881" y="15408"/>
                    <a:pt x="16134" y="15408"/>
                  </a:cubicBezTo>
                  <a:cubicBezTo>
                    <a:pt x="16246" y="15408"/>
                    <a:pt x="16357" y="15413"/>
                    <a:pt x="16465" y="15413"/>
                  </a:cubicBezTo>
                  <a:cubicBezTo>
                    <a:pt x="17289" y="15384"/>
                    <a:pt x="17819" y="15365"/>
                    <a:pt x="18187" y="15365"/>
                  </a:cubicBezTo>
                  <a:close/>
                  <a:moveTo>
                    <a:pt x="18201" y="18370"/>
                  </a:moveTo>
                  <a:cubicBezTo>
                    <a:pt x="18499" y="18614"/>
                    <a:pt x="18825" y="18858"/>
                    <a:pt x="19178" y="19156"/>
                  </a:cubicBezTo>
                  <a:cubicBezTo>
                    <a:pt x="18418" y="19834"/>
                    <a:pt x="17686" y="20513"/>
                    <a:pt x="16953" y="21191"/>
                  </a:cubicBezTo>
                  <a:cubicBezTo>
                    <a:pt x="16655" y="20892"/>
                    <a:pt x="16519" y="20540"/>
                    <a:pt x="16357" y="20160"/>
                  </a:cubicBezTo>
                  <a:cubicBezTo>
                    <a:pt x="16926" y="19536"/>
                    <a:pt x="17496" y="18912"/>
                    <a:pt x="18201" y="18370"/>
                  </a:cubicBezTo>
                  <a:close/>
                  <a:moveTo>
                    <a:pt x="25741" y="19319"/>
                  </a:moveTo>
                  <a:cubicBezTo>
                    <a:pt x="25904" y="19590"/>
                    <a:pt x="26040" y="19780"/>
                    <a:pt x="26148" y="19997"/>
                  </a:cubicBezTo>
                  <a:cubicBezTo>
                    <a:pt x="25633" y="20865"/>
                    <a:pt x="24874" y="21489"/>
                    <a:pt x="24250" y="22248"/>
                  </a:cubicBezTo>
                  <a:cubicBezTo>
                    <a:pt x="23897" y="22004"/>
                    <a:pt x="23626" y="21815"/>
                    <a:pt x="23273" y="21570"/>
                  </a:cubicBezTo>
                  <a:cubicBezTo>
                    <a:pt x="24114" y="20811"/>
                    <a:pt x="24901" y="20106"/>
                    <a:pt x="25741" y="19319"/>
                  </a:cubicBezTo>
                  <a:close/>
                  <a:moveTo>
                    <a:pt x="22975" y="16824"/>
                  </a:moveTo>
                  <a:cubicBezTo>
                    <a:pt x="23816" y="17312"/>
                    <a:pt x="24548" y="17882"/>
                    <a:pt x="25226" y="18641"/>
                  </a:cubicBezTo>
                  <a:cubicBezTo>
                    <a:pt x="23246" y="20350"/>
                    <a:pt x="21293" y="22004"/>
                    <a:pt x="19340" y="23686"/>
                  </a:cubicBezTo>
                  <a:cubicBezTo>
                    <a:pt x="18581" y="23279"/>
                    <a:pt x="17957" y="22710"/>
                    <a:pt x="17523" y="22004"/>
                  </a:cubicBezTo>
                  <a:cubicBezTo>
                    <a:pt x="19313" y="20296"/>
                    <a:pt x="21130" y="18587"/>
                    <a:pt x="22975" y="16824"/>
                  </a:cubicBezTo>
                  <a:close/>
                  <a:moveTo>
                    <a:pt x="22676" y="22167"/>
                  </a:moveTo>
                  <a:cubicBezTo>
                    <a:pt x="22948" y="22384"/>
                    <a:pt x="23219" y="22628"/>
                    <a:pt x="23517" y="22899"/>
                  </a:cubicBezTo>
                  <a:cubicBezTo>
                    <a:pt x="22921" y="23496"/>
                    <a:pt x="22351" y="24093"/>
                    <a:pt x="21700" y="24744"/>
                  </a:cubicBezTo>
                  <a:cubicBezTo>
                    <a:pt x="21266" y="24744"/>
                    <a:pt x="20832" y="24473"/>
                    <a:pt x="20344" y="24256"/>
                  </a:cubicBezTo>
                  <a:cubicBezTo>
                    <a:pt x="20615" y="23795"/>
                    <a:pt x="21890" y="22655"/>
                    <a:pt x="22676" y="22167"/>
                  </a:cubicBezTo>
                  <a:close/>
                  <a:moveTo>
                    <a:pt x="26528" y="20919"/>
                  </a:moveTo>
                  <a:cubicBezTo>
                    <a:pt x="26989" y="21598"/>
                    <a:pt x="26962" y="22303"/>
                    <a:pt x="27071" y="23008"/>
                  </a:cubicBezTo>
                  <a:cubicBezTo>
                    <a:pt x="27152" y="23659"/>
                    <a:pt x="27179" y="24310"/>
                    <a:pt x="26989" y="24988"/>
                  </a:cubicBezTo>
                  <a:cubicBezTo>
                    <a:pt x="26185" y="25035"/>
                    <a:pt x="25391" y="25064"/>
                    <a:pt x="24578" y="25064"/>
                  </a:cubicBezTo>
                  <a:cubicBezTo>
                    <a:pt x="23993" y="25064"/>
                    <a:pt x="23398" y="25049"/>
                    <a:pt x="22785" y="25015"/>
                  </a:cubicBezTo>
                  <a:cubicBezTo>
                    <a:pt x="23002" y="24608"/>
                    <a:pt x="23327" y="24418"/>
                    <a:pt x="23572" y="24201"/>
                  </a:cubicBezTo>
                  <a:cubicBezTo>
                    <a:pt x="23843" y="23930"/>
                    <a:pt x="24141" y="23713"/>
                    <a:pt x="24412" y="23442"/>
                  </a:cubicBezTo>
                  <a:cubicBezTo>
                    <a:pt x="24684" y="23198"/>
                    <a:pt x="24928" y="22927"/>
                    <a:pt x="25145" y="22682"/>
                  </a:cubicBezTo>
                  <a:cubicBezTo>
                    <a:pt x="25416" y="22384"/>
                    <a:pt x="25633" y="22086"/>
                    <a:pt x="25877" y="21787"/>
                  </a:cubicBezTo>
                  <a:cubicBezTo>
                    <a:pt x="26094" y="21516"/>
                    <a:pt x="26284" y="21245"/>
                    <a:pt x="26528" y="20919"/>
                  </a:cubicBezTo>
                  <a:close/>
                  <a:moveTo>
                    <a:pt x="14431" y="15630"/>
                  </a:moveTo>
                  <a:cubicBezTo>
                    <a:pt x="14458" y="15929"/>
                    <a:pt x="14512" y="16119"/>
                    <a:pt x="14512" y="16335"/>
                  </a:cubicBezTo>
                  <a:cubicBezTo>
                    <a:pt x="14594" y="17637"/>
                    <a:pt x="14919" y="18912"/>
                    <a:pt x="15407" y="20133"/>
                  </a:cubicBezTo>
                  <a:cubicBezTo>
                    <a:pt x="16682" y="23388"/>
                    <a:pt x="19096" y="25286"/>
                    <a:pt x="22514" y="25856"/>
                  </a:cubicBezTo>
                  <a:cubicBezTo>
                    <a:pt x="23060" y="25947"/>
                    <a:pt x="23614" y="25962"/>
                    <a:pt x="24172" y="25962"/>
                  </a:cubicBezTo>
                  <a:cubicBezTo>
                    <a:pt x="24438" y="25962"/>
                    <a:pt x="24705" y="25958"/>
                    <a:pt x="24972" y="25958"/>
                  </a:cubicBezTo>
                  <a:cubicBezTo>
                    <a:pt x="25147" y="25958"/>
                    <a:pt x="25322" y="25960"/>
                    <a:pt x="25497" y="25964"/>
                  </a:cubicBezTo>
                  <a:cubicBezTo>
                    <a:pt x="25845" y="25964"/>
                    <a:pt x="26209" y="25930"/>
                    <a:pt x="26577" y="25930"/>
                  </a:cubicBezTo>
                  <a:cubicBezTo>
                    <a:pt x="26669" y="25930"/>
                    <a:pt x="26761" y="25932"/>
                    <a:pt x="26854" y="25937"/>
                  </a:cubicBezTo>
                  <a:cubicBezTo>
                    <a:pt x="26826" y="26670"/>
                    <a:pt x="26664" y="27321"/>
                    <a:pt x="26420" y="28026"/>
                  </a:cubicBezTo>
                  <a:cubicBezTo>
                    <a:pt x="26042" y="28050"/>
                    <a:pt x="25664" y="28064"/>
                    <a:pt x="25288" y="28064"/>
                  </a:cubicBezTo>
                  <a:cubicBezTo>
                    <a:pt x="24828" y="28064"/>
                    <a:pt x="24372" y="28044"/>
                    <a:pt x="23924" y="27999"/>
                  </a:cubicBezTo>
                  <a:cubicBezTo>
                    <a:pt x="22758" y="27890"/>
                    <a:pt x="21619" y="27673"/>
                    <a:pt x="20507" y="27294"/>
                  </a:cubicBezTo>
                  <a:cubicBezTo>
                    <a:pt x="19693" y="27022"/>
                    <a:pt x="18933" y="26670"/>
                    <a:pt x="18174" y="26236"/>
                  </a:cubicBezTo>
                  <a:cubicBezTo>
                    <a:pt x="16330" y="25151"/>
                    <a:pt x="14973" y="23605"/>
                    <a:pt x="14132" y="21625"/>
                  </a:cubicBezTo>
                  <a:cubicBezTo>
                    <a:pt x="13454" y="19970"/>
                    <a:pt x="13075" y="18288"/>
                    <a:pt x="13156" y="16498"/>
                  </a:cubicBezTo>
                  <a:cubicBezTo>
                    <a:pt x="13156" y="16390"/>
                    <a:pt x="13156" y="16308"/>
                    <a:pt x="13156" y="16200"/>
                  </a:cubicBezTo>
                  <a:cubicBezTo>
                    <a:pt x="13156" y="16173"/>
                    <a:pt x="13183" y="16119"/>
                    <a:pt x="13237" y="15956"/>
                  </a:cubicBezTo>
                  <a:cubicBezTo>
                    <a:pt x="13617" y="15847"/>
                    <a:pt x="13997" y="15766"/>
                    <a:pt x="14431" y="15630"/>
                  </a:cubicBezTo>
                  <a:close/>
                  <a:moveTo>
                    <a:pt x="31221" y="28460"/>
                  </a:moveTo>
                  <a:cubicBezTo>
                    <a:pt x="31546" y="28460"/>
                    <a:pt x="31871" y="28487"/>
                    <a:pt x="32197" y="28487"/>
                  </a:cubicBezTo>
                  <a:cubicBezTo>
                    <a:pt x="32197" y="28514"/>
                    <a:pt x="32197" y="28568"/>
                    <a:pt x="32197" y="28623"/>
                  </a:cubicBezTo>
                  <a:cubicBezTo>
                    <a:pt x="31438" y="29246"/>
                    <a:pt x="30678" y="29870"/>
                    <a:pt x="29919" y="30494"/>
                  </a:cubicBezTo>
                  <a:cubicBezTo>
                    <a:pt x="29891" y="30521"/>
                    <a:pt x="29837" y="30521"/>
                    <a:pt x="29783" y="30521"/>
                  </a:cubicBezTo>
                  <a:cubicBezTo>
                    <a:pt x="29756" y="30494"/>
                    <a:pt x="29729" y="30440"/>
                    <a:pt x="29729" y="30413"/>
                  </a:cubicBezTo>
                  <a:cubicBezTo>
                    <a:pt x="29891" y="29789"/>
                    <a:pt x="30054" y="29192"/>
                    <a:pt x="30217" y="28568"/>
                  </a:cubicBezTo>
                  <a:cubicBezTo>
                    <a:pt x="30399" y="28477"/>
                    <a:pt x="30589" y="28463"/>
                    <a:pt x="30779" y="28463"/>
                  </a:cubicBezTo>
                  <a:cubicBezTo>
                    <a:pt x="30869" y="28463"/>
                    <a:pt x="30959" y="28466"/>
                    <a:pt x="31048" y="28466"/>
                  </a:cubicBezTo>
                  <a:cubicBezTo>
                    <a:pt x="31106" y="28466"/>
                    <a:pt x="31164" y="28465"/>
                    <a:pt x="31221" y="28460"/>
                  </a:cubicBezTo>
                  <a:close/>
                  <a:moveTo>
                    <a:pt x="33418" y="28650"/>
                  </a:moveTo>
                  <a:cubicBezTo>
                    <a:pt x="33879" y="28731"/>
                    <a:pt x="34340" y="28812"/>
                    <a:pt x="34774" y="29029"/>
                  </a:cubicBezTo>
                  <a:cubicBezTo>
                    <a:pt x="34394" y="29545"/>
                    <a:pt x="33472" y="30331"/>
                    <a:pt x="32604" y="30928"/>
                  </a:cubicBezTo>
                  <a:cubicBezTo>
                    <a:pt x="32468" y="30820"/>
                    <a:pt x="32333" y="30684"/>
                    <a:pt x="32224" y="30548"/>
                  </a:cubicBezTo>
                  <a:cubicBezTo>
                    <a:pt x="32088" y="30413"/>
                    <a:pt x="31980" y="30277"/>
                    <a:pt x="31844" y="30087"/>
                  </a:cubicBezTo>
                  <a:cubicBezTo>
                    <a:pt x="32360" y="29599"/>
                    <a:pt x="32875" y="29138"/>
                    <a:pt x="33418" y="28650"/>
                  </a:cubicBezTo>
                  <a:close/>
                  <a:moveTo>
                    <a:pt x="31085" y="30738"/>
                  </a:moveTo>
                  <a:cubicBezTo>
                    <a:pt x="31329" y="31009"/>
                    <a:pt x="31573" y="31254"/>
                    <a:pt x="31871" y="31552"/>
                  </a:cubicBezTo>
                  <a:cubicBezTo>
                    <a:pt x="31193" y="32149"/>
                    <a:pt x="30542" y="32637"/>
                    <a:pt x="29837" y="33152"/>
                  </a:cubicBezTo>
                  <a:cubicBezTo>
                    <a:pt x="29593" y="32854"/>
                    <a:pt x="29512" y="32556"/>
                    <a:pt x="29539" y="32257"/>
                  </a:cubicBezTo>
                  <a:cubicBezTo>
                    <a:pt x="29539" y="32122"/>
                    <a:pt x="29593" y="31959"/>
                    <a:pt x="29674" y="31877"/>
                  </a:cubicBezTo>
                  <a:cubicBezTo>
                    <a:pt x="30108" y="31471"/>
                    <a:pt x="30542" y="31064"/>
                    <a:pt x="31085" y="30738"/>
                  </a:cubicBezTo>
                  <a:close/>
                  <a:moveTo>
                    <a:pt x="32356" y="25443"/>
                  </a:moveTo>
                  <a:cubicBezTo>
                    <a:pt x="34011" y="25443"/>
                    <a:pt x="35607" y="25776"/>
                    <a:pt x="37106" y="26588"/>
                  </a:cubicBezTo>
                  <a:cubicBezTo>
                    <a:pt x="38598" y="27375"/>
                    <a:pt x="39927" y="28406"/>
                    <a:pt x="41012" y="29708"/>
                  </a:cubicBezTo>
                  <a:cubicBezTo>
                    <a:pt x="41446" y="30223"/>
                    <a:pt x="41880" y="30711"/>
                    <a:pt x="42314" y="31226"/>
                  </a:cubicBezTo>
                  <a:cubicBezTo>
                    <a:pt x="42694" y="31688"/>
                    <a:pt x="42884" y="32203"/>
                    <a:pt x="42802" y="32800"/>
                  </a:cubicBezTo>
                  <a:cubicBezTo>
                    <a:pt x="42775" y="33071"/>
                    <a:pt x="42694" y="33315"/>
                    <a:pt x="42504" y="33505"/>
                  </a:cubicBezTo>
                  <a:cubicBezTo>
                    <a:pt x="42304" y="33690"/>
                    <a:pt x="42104" y="33787"/>
                    <a:pt x="41898" y="33787"/>
                  </a:cubicBezTo>
                  <a:cubicBezTo>
                    <a:pt x="41742" y="33787"/>
                    <a:pt x="41583" y="33731"/>
                    <a:pt x="41419" y="33613"/>
                  </a:cubicBezTo>
                  <a:cubicBezTo>
                    <a:pt x="41012" y="33342"/>
                    <a:pt x="40660" y="32962"/>
                    <a:pt x="40388" y="32556"/>
                  </a:cubicBezTo>
                  <a:cubicBezTo>
                    <a:pt x="39656" y="31471"/>
                    <a:pt x="38707" y="30548"/>
                    <a:pt x="37730" y="29680"/>
                  </a:cubicBezTo>
                  <a:cubicBezTo>
                    <a:pt x="36537" y="28595"/>
                    <a:pt x="35099" y="27999"/>
                    <a:pt x="33499" y="27727"/>
                  </a:cubicBezTo>
                  <a:cubicBezTo>
                    <a:pt x="32843" y="27614"/>
                    <a:pt x="32207" y="27558"/>
                    <a:pt x="31558" y="27558"/>
                  </a:cubicBezTo>
                  <a:cubicBezTo>
                    <a:pt x="31428" y="27558"/>
                    <a:pt x="31297" y="27560"/>
                    <a:pt x="31166" y="27565"/>
                  </a:cubicBezTo>
                  <a:lnTo>
                    <a:pt x="30434" y="27565"/>
                  </a:lnTo>
                  <a:cubicBezTo>
                    <a:pt x="30542" y="26832"/>
                    <a:pt x="30624" y="26209"/>
                    <a:pt x="30732" y="25612"/>
                  </a:cubicBezTo>
                  <a:cubicBezTo>
                    <a:pt x="30814" y="25558"/>
                    <a:pt x="30814" y="25530"/>
                    <a:pt x="30841" y="25530"/>
                  </a:cubicBezTo>
                  <a:cubicBezTo>
                    <a:pt x="31351" y="25474"/>
                    <a:pt x="31856" y="25443"/>
                    <a:pt x="32356" y="25443"/>
                  </a:cubicBezTo>
                  <a:close/>
                  <a:moveTo>
                    <a:pt x="38300" y="31606"/>
                  </a:moveTo>
                  <a:cubicBezTo>
                    <a:pt x="38598" y="31769"/>
                    <a:pt x="38788" y="32040"/>
                    <a:pt x="39005" y="32339"/>
                  </a:cubicBezTo>
                  <a:cubicBezTo>
                    <a:pt x="38625" y="32800"/>
                    <a:pt x="36428" y="34671"/>
                    <a:pt x="35859" y="34997"/>
                  </a:cubicBezTo>
                  <a:cubicBezTo>
                    <a:pt x="35642" y="34753"/>
                    <a:pt x="35425" y="34508"/>
                    <a:pt x="35208" y="34291"/>
                  </a:cubicBezTo>
                  <a:cubicBezTo>
                    <a:pt x="35235" y="34210"/>
                    <a:pt x="35262" y="34156"/>
                    <a:pt x="35289" y="34129"/>
                  </a:cubicBezTo>
                  <a:cubicBezTo>
                    <a:pt x="36266" y="33315"/>
                    <a:pt x="37269" y="32474"/>
                    <a:pt x="38300" y="31606"/>
                  </a:cubicBezTo>
                  <a:close/>
                  <a:moveTo>
                    <a:pt x="35615" y="29463"/>
                  </a:moveTo>
                  <a:cubicBezTo>
                    <a:pt x="36238" y="29653"/>
                    <a:pt x="36971" y="30196"/>
                    <a:pt x="37649" y="30955"/>
                  </a:cubicBezTo>
                  <a:cubicBezTo>
                    <a:pt x="37540" y="31064"/>
                    <a:pt x="37459" y="31199"/>
                    <a:pt x="37323" y="31281"/>
                  </a:cubicBezTo>
                  <a:cubicBezTo>
                    <a:pt x="35777" y="32610"/>
                    <a:pt x="34204" y="33912"/>
                    <a:pt x="32658" y="35241"/>
                  </a:cubicBezTo>
                  <a:cubicBezTo>
                    <a:pt x="32251" y="35566"/>
                    <a:pt x="31844" y="35892"/>
                    <a:pt x="31356" y="36271"/>
                  </a:cubicBezTo>
                  <a:cubicBezTo>
                    <a:pt x="30841" y="35512"/>
                    <a:pt x="30434" y="34780"/>
                    <a:pt x="30136" y="33993"/>
                  </a:cubicBezTo>
                  <a:cubicBezTo>
                    <a:pt x="32061" y="32583"/>
                    <a:pt x="33960" y="31145"/>
                    <a:pt x="35615" y="29463"/>
                  </a:cubicBezTo>
                  <a:close/>
                  <a:moveTo>
                    <a:pt x="34530" y="34834"/>
                  </a:moveTo>
                  <a:cubicBezTo>
                    <a:pt x="34747" y="35105"/>
                    <a:pt x="34936" y="35322"/>
                    <a:pt x="35126" y="35539"/>
                  </a:cubicBezTo>
                  <a:cubicBezTo>
                    <a:pt x="34747" y="36054"/>
                    <a:pt x="33201" y="37275"/>
                    <a:pt x="32441" y="37655"/>
                  </a:cubicBezTo>
                  <a:cubicBezTo>
                    <a:pt x="32278" y="37438"/>
                    <a:pt x="32088" y="37248"/>
                    <a:pt x="31926" y="37031"/>
                  </a:cubicBezTo>
                  <a:cubicBezTo>
                    <a:pt x="32251" y="36651"/>
                    <a:pt x="33879" y="35268"/>
                    <a:pt x="34530" y="34834"/>
                  </a:cubicBezTo>
                  <a:close/>
                  <a:moveTo>
                    <a:pt x="1735" y="9975"/>
                  </a:moveTo>
                  <a:cubicBezTo>
                    <a:pt x="1816" y="9975"/>
                    <a:pt x="1898" y="9988"/>
                    <a:pt x="1981" y="10016"/>
                  </a:cubicBezTo>
                  <a:cubicBezTo>
                    <a:pt x="2279" y="10097"/>
                    <a:pt x="2578" y="10206"/>
                    <a:pt x="2849" y="10368"/>
                  </a:cubicBezTo>
                  <a:cubicBezTo>
                    <a:pt x="3310" y="10667"/>
                    <a:pt x="3798" y="10992"/>
                    <a:pt x="4259" y="11318"/>
                  </a:cubicBezTo>
                  <a:cubicBezTo>
                    <a:pt x="4910" y="11779"/>
                    <a:pt x="5561" y="12267"/>
                    <a:pt x="6212" y="12728"/>
                  </a:cubicBezTo>
                  <a:cubicBezTo>
                    <a:pt x="6809" y="13135"/>
                    <a:pt x="7460" y="13406"/>
                    <a:pt x="8138" y="13623"/>
                  </a:cubicBezTo>
                  <a:cubicBezTo>
                    <a:pt x="8787" y="13839"/>
                    <a:pt x="9436" y="13950"/>
                    <a:pt x="10090" y="13950"/>
                  </a:cubicBezTo>
                  <a:cubicBezTo>
                    <a:pt x="10584" y="13950"/>
                    <a:pt x="11081" y="13887"/>
                    <a:pt x="11583" y="13759"/>
                  </a:cubicBezTo>
                  <a:cubicBezTo>
                    <a:pt x="12451" y="13515"/>
                    <a:pt x="13292" y="13271"/>
                    <a:pt x="14187" y="13054"/>
                  </a:cubicBezTo>
                  <a:cubicBezTo>
                    <a:pt x="15846" y="12633"/>
                    <a:pt x="17525" y="12353"/>
                    <a:pt x="19242" y="12353"/>
                  </a:cubicBezTo>
                  <a:cubicBezTo>
                    <a:pt x="19518" y="12353"/>
                    <a:pt x="19795" y="12360"/>
                    <a:pt x="20073" y="12375"/>
                  </a:cubicBezTo>
                  <a:cubicBezTo>
                    <a:pt x="21646" y="12457"/>
                    <a:pt x="23110" y="12918"/>
                    <a:pt x="24494" y="13650"/>
                  </a:cubicBezTo>
                  <a:cubicBezTo>
                    <a:pt x="26148" y="14518"/>
                    <a:pt x="27396" y="15766"/>
                    <a:pt x="28183" y="17448"/>
                  </a:cubicBezTo>
                  <a:cubicBezTo>
                    <a:pt x="28671" y="18397"/>
                    <a:pt x="29105" y="19373"/>
                    <a:pt x="29485" y="20377"/>
                  </a:cubicBezTo>
                  <a:cubicBezTo>
                    <a:pt x="29674" y="20865"/>
                    <a:pt x="29729" y="21435"/>
                    <a:pt x="29783" y="21977"/>
                  </a:cubicBezTo>
                  <a:cubicBezTo>
                    <a:pt x="29837" y="22547"/>
                    <a:pt x="29837" y="23144"/>
                    <a:pt x="29864" y="23740"/>
                  </a:cubicBezTo>
                  <a:cubicBezTo>
                    <a:pt x="29837" y="25720"/>
                    <a:pt x="29566" y="27646"/>
                    <a:pt x="28996" y="29572"/>
                  </a:cubicBezTo>
                  <a:cubicBezTo>
                    <a:pt x="28861" y="30060"/>
                    <a:pt x="28752" y="30575"/>
                    <a:pt x="28644" y="31091"/>
                  </a:cubicBezTo>
                  <a:cubicBezTo>
                    <a:pt x="28481" y="31986"/>
                    <a:pt x="28644" y="32854"/>
                    <a:pt x="28996" y="33668"/>
                  </a:cubicBezTo>
                  <a:cubicBezTo>
                    <a:pt x="29674" y="35349"/>
                    <a:pt x="30570" y="36895"/>
                    <a:pt x="31817" y="38224"/>
                  </a:cubicBezTo>
                  <a:cubicBezTo>
                    <a:pt x="32088" y="38523"/>
                    <a:pt x="32387" y="38794"/>
                    <a:pt x="32685" y="39092"/>
                  </a:cubicBezTo>
                  <a:cubicBezTo>
                    <a:pt x="33065" y="39445"/>
                    <a:pt x="33390" y="39852"/>
                    <a:pt x="33526" y="40367"/>
                  </a:cubicBezTo>
                  <a:cubicBezTo>
                    <a:pt x="33635" y="40720"/>
                    <a:pt x="33499" y="40964"/>
                    <a:pt x="33146" y="40991"/>
                  </a:cubicBezTo>
                  <a:cubicBezTo>
                    <a:pt x="32821" y="40991"/>
                    <a:pt x="32495" y="40964"/>
                    <a:pt x="32170" y="40883"/>
                  </a:cubicBezTo>
                  <a:cubicBezTo>
                    <a:pt x="31627" y="40747"/>
                    <a:pt x="31166" y="40476"/>
                    <a:pt x="30759" y="40096"/>
                  </a:cubicBezTo>
                  <a:cubicBezTo>
                    <a:pt x="30244" y="39608"/>
                    <a:pt x="29729" y="39119"/>
                    <a:pt x="29268" y="38577"/>
                  </a:cubicBezTo>
                  <a:cubicBezTo>
                    <a:pt x="28454" y="37573"/>
                    <a:pt x="27803" y="36488"/>
                    <a:pt x="27233" y="35322"/>
                  </a:cubicBezTo>
                  <a:cubicBezTo>
                    <a:pt x="26637" y="34129"/>
                    <a:pt x="26474" y="32908"/>
                    <a:pt x="26637" y="31606"/>
                  </a:cubicBezTo>
                  <a:cubicBezTo>
                    <a:pt x="26799" y="30413"/>
                    <a:pt x="27071" y="29274"/>
                    <a:pt x="27369" y="28134"/>
                  </a:cubicBezTo>
                  <a:cubicBezTo>
                    <a:pt x="27776" y="26697"/>
                    <a:pt x="28020" y="25259"/>
                    <a:pt x="28020" y="23767"/>
                  </a:cubicBezTo>
                  <a:cubicBezTo>
                    <a:pt x="28020" y="20811"/>
                    <a:pt x="26799" y="18451"/>
                    <a:pt x="24412" y="16715"/>
                  </a:cubicBezTo>
                  <a:cubicBezTo>
                    <a:pt x="23110" y="15766"/>
                    <a:pt x="21700" y="14979"/>
                    <a:pt x="20073" y="14708"/>
                  </a:cubicBezTo>
                  <a:cubicBezTo>
                    <a:pt x="19223" y="14563"/>
                    <a:pt x="18373" y="14503"/>
                    <a:pt x="17523" y="14503"/>
                  </a:cubicBezTo>
                  <a:cubicBezTo>
                    <a:pt x="17098" y="14503"/>
                    <a:pt x="16673" y="14518"/>
                    <a:pt x="16248" y="14545"/>
                  </a:cubicBezTo>
                  <a:cubicBezTo>
                    <a:pt x="14783" y="14627"/>
                    <a:pt x="13400" y="15034"/>
                    <a:pt x="12017" y="15413"/>
                  </a:cubicBezTo>
                  <a:cubicBezTo>
                    <a:pt x="11393" y="15603"/>
                    <a:pt x="10796" y="15766"/>
                    <a:pt x="10172" y="15929"/>
                  </a:cubicBezTo>
                  <a:cubicBezTo>
                    <a:pt x="9663" y="16041"/>
                    <a:pt x="9166" y="16094"/>
                    <a:pt x="8682" y="16094"/>
                  </a:cubicBezTo>
                  <a:cubicBezTo>
                    <a:pt x="7054" y="16094"/>
                    <a:pt x="5570" y="15489"/>
                    <a:pt x="4232" y="14464"/>
                  </a:cubicBezTo>
                  <a:cubicBezTo>
                    <a:pt x="3147" y="13650"/>
                    <a:pt x="2225" y="12647"/>
                    <a:pt x="1357" y="11589"/>
                  </a:cubicBezTo>
                  <a:cubicBezTo>
                    <a:pt x="1276" y="11480"/>
                    <a:pt x="1194" y="11372"/>
                    <a:pt x="1113" y="11263"/>
                  </a:cubicBezTo>
                  <a:cubicBezTo>
                    <a:pt x="923" y="10938"/>
                    <a:pt x="896" y="10639"/>
                    <a:pt x="1113" y="10314"/>
                  </a:cubicBezTo>
                  <a:cubicBezTo>
                    <a:pt x="1275" y="10091"/>
                    <a:pt x="1497" y="9975"/>
                    <a:pt x="1735" y="9975"/>
                  </a:cubicBezTo>
                  <a:close/>
                  <a:moveTo>
                    <a:pt x="8962" y="1"/>
                  </a:moveTo>
                  <a:cubicBezTo>
                    <a:pt x="8093" y="1"/>
                    <a:pt x="7488" y="790"/>
                    <a:pt x="7731" y="1689"/>
                  </a:cubicBezTo>
                  <a:cubicBezTo>
                    <a:pt x="7813" y="2041"/>
                    <a:pt x="7975" y="2312"/>
                    <a:pt x="8219" y="2557"/>
                  </a:cubicBezTo>
                  <a:cubicBezTo>
                    <a:pt x="8464" y="2801"/>
                    <a:pt x="8735" y="3045"/>
                    <a:pt x="8979" y="3289"/>
                  </a:cubicBezTo>
                  <a:cubicBezTo>
                    <a:pt x="9467" y="3777"/>
                    <a:pt x="9955" y="4265"/>
                    <a:pt x="10417" y="4754"/>
                  </a:cubicBezTo>
                  <a:cubicBezTo>
                    <a:pt x="10552" y="4889"/>
                    <a:pt x="10633" y="5052"/>
                    <a:pt x="10769" y="5269"/>
                  </a:cubicBezTo>
                  <a:cubicBezTo>
                    <a:pt x="8925" y="7141"/>
                    <a:pt x="7107" y="8985"/>
                    <a:pt x="5263" y="10884"/>
                  </a:cubicBezTo>
                  <a:cubicBezTo>
                    <a:pt x="5073" y="10748"/>
                    <a:pt x="4883" y="10612"/>
                    <a:pt x="4693" y="10504"/>
                  </a:cubicBezTo>
                  <a:cubicBezTo>
                    <a:pt x="4232" y="10178"/>
                    <a:pt x="3798" y="9853"/>
                    <a:pt x="3337" y="9609"/>
                  </a:cubicBezTo>
                  <a:cubicBezTo>
                    <a:pt x="2985" y="9419"/>
                    <a:pt x="2605" y="9256"/>
                    <a:pt x="2225" y="9148"/>
                  </a:cubicBezTo>
                  <a:cubicBezTo>
                    <a:pt x="2071" y="9102"/>
                    <a:pt x="1921" y="9081"/>
                    <a:pt x="1772" y="9081"/>
                  </a:cubicBezTo>
                  <a:cubicBezTo>
                    <a:pt x="1475" y="9081"/>
                    <a:pt x="1185" y="9166"/>
                    <a:pt x="896" y="9310"/>
                  </a:cubicBezTo>
                  <a:cubicBezTo>
                    <a:pt x="272" y="9636"/>
                    <a:pt x="1" y="10233"/>
                    <a:pt x="82" y="10911"/>
                  </a:cubicBezTo>
                  <a:cubicBezTo>
                    <a:pt x="164" y="11372"/>
                    <a:pt x="354" y="11779"/>
                    <a:pt x="652" y="12131"/>
                  </a:cubicBezTo>
                  <a:cubicBezTo>
                    <a:pt x="1276" y="12809"/>
                    <a:pt x="1872" y="13515"/>
                    <a:pt x="2523" y="14166"/>
                  </a:cubicBezTo>
                  <a:cubicBezTo>
                    <a:pt x="3174" y="14844"/>
                    <a:pt x="3934" y="15359"/>
                    <a:pt x="4748" y="15793"/>
                  </a:cubicBezTo>
                  <a:cubicBezTo>
                    <a:pt x="6025" y="16443"/>
                    <a:pt x="7355" y="16885"/>
                    <a:pt x="8750" y="16885"/>
                  </a:cubicBezTo>
                  <a:cubicBezTo>
                    <a:pt x="9103" y="16885"/>
                    <a:pt x="9459" y="16857"/>
                    <a:pt x="9820" y="16797"/>
                  </a:cubicBezTo>
                  <a:cubicBezTo>
                    <a:pt x="10444" y="16715"/>
                    <a:pt x="11040" y="16552"/>
                    <a:pt x="11637" y="16417"/>
                  </a:cubicBezTo>
                  <a:cubicBezTo>
                    <a:pt x="11827" y="16363"/>
                    <a:pt x="12017" y="16335"/>
                    <a:pt x="12288" y="16281"/>
                  </a:cubicBezTo>
                  <a:cubicBezTo>
                    <a:pt x="12288" y="16525"/>
                    <a:pt x="12288" y="16715"/>
                    <a:pt x="12288" y="16905"/>
                  </a:cubicBezTo>
                  <a:cubicBezTo>
                    <a:pt x="12261" y="17882"/>
                    <a:pt x="12369" y="18831"/>
                    <a:pt x="12586" y="19807"/>
                  </a:cubicBezTo>
                  <a:cubicBezTo>
                    <a:pt x="12993" y="21462"/>
                    <a:pt x="13644" y="23008"/>
                    <a:pt x="14675" y="24364"/>
                  </a:cubicBezTo>
                  <a:cubicBezTo>
                    <a:pt x="16031" y="26127"/>
                    <a:pt x="17821" y="27294"/>
                    <a:pt x="19883" y="28026"/>
                  </a:cubicBezTo>
                  <a:cubicBezTo>
                    <a:pt x="21535" y="28627"/>
                    <a:pt x="23234" y="28927"/>
                    <a:pt x="24979" y="28927"/>
                  </a:cubicBezTo>
                  <a:cubicBezTo>
                    <a:pt x="25124" y="28927"/>
                    <a:pt x="25270" y="28925"/>
                    <a:pt x="25416" y="28921"/>
                  </a:cubicBezTo>
                  <a:cubicBezTo>
                    <a:pt x="25538" y="28921"/>
                    <a:pt x="25667" y="28901"/>
                    <a:pt x="25796" y="28901"/>
                  </a:cubicBezTo>
                  <a:cubicBezTo>
                    <a:pt x="25925" y="28901"/>
                    <a:pt x="26053" y="28921"/>
                    <a:pt x="26175" y="29002"/>
                  </a:cubicBezTo>
                  <a:cubicBezTo>
                    <a:pt x="26148" y="29192"/>
                    <a:pt x="26094" y="29382"/>
                    <a:pt x="26067" y="29572"/>
                  </a:cubicBezTo>
                  <a:cubicBezTo>
                    <a:pt x="25958" y="30196"/>
                    <a:pt x="25823" y="30820"/>
                    <a:pt x="25769" y="31471"/>
                  </a:cubicBezTo>
                  <a:cubicBezTo>
                    <a:pt x="25714" y="32122"/>
                    <a:pt x="25714" y="32800"/>
                    <a:pt x="25741" y="33451"/>
                  </a:cubicBezTo>
                  <a:cubicBezTo>
                    <a:pt x="25741" y="34102"/>
                    <a:pt x="26067" y="34698"/>
                    <a:pt x="26311" y="35268"/>
                  </a:cubicBezTo>
                  <a:cubicBezTo>
                    <a:pt x="27206" y="37411"/>
                    <a:pt x="28454" y="39282"/>
                    <a:pt x="30244" y="40774"/>
                  </a:cubicBezTo>
                  <a:cubicBezTo>
                    <a:pt x="30759" y="41208"/>
                    <a:pt x="31302" y="41561"/>
                    <a:pt x="31953" y="41750"/>
                  </a:cubicBezTo>
                  <a:cubicBezTo>
                    <a:pt x="32288" y="41817"/>
                    <a:pt x="32622" y="41866"/>
                    <a:pt x="32942" y="41866"/>
                  </a:cubicBezTo>
                  <a:cubicBezTo>
                    <a:pt x="33011" y="41866"/>
                    <a:pt x="33079" y="41864"/>
                    <a:pt x="33146" y="41859"/>
                  </a:cubicBezTo>
                  <a:cubicBezTo>
                    <a:pt x="33987" y="41832"/>
                    <a:pt x="34475" y="41208"/>
                    <a:pt x="34421" y="40394"/>
                  </a:cubicBezTo>
                  <a:cubicBezTo>
                    <a:pt x="34394" y="39770"/>
                    <a:pt x="34096" y="39255"/>
                    <a:pt x="33662" y="38821"/>
                  </a:cubicBezTo>
                  <a:cubicBezTo>
                    <a:pt x="33526" y="38686"/>
                    <a:pt x="33390" y="38523"/>
                    <a:pt x="33228" y="38387"/>
                  </a:cubicBezTo>
                  <a:cubicBezTo>
                    <a:pt x="34340" y="37465"/>
                    <a:pt x="35425" y="36597"/>
                    <a:pt x="36483" y="35729"/>
                  </a:cubicBezTo>
                  <a:cubicBezTo>
                    <a:pt x="37513" y="34834"/>
                    <a:pt x="38544" y="33966"/>
                    <a:pt x="39575" y="33071"/>
                  </a:cubicBezTo>
                  <a:cubicBezTo>
                    <a:pt x="40063" y="33505"/>
                    <a:pt x="40470" y="33939"/>
                    <a:pt x="40931" y="34291"/>
                  </a:cubicBezTo>
                  <a:cubicBezTo>
                    <a:pt x="41244" y="34539"/>
                    <a:pt x="41582" y="34662"/>
                    <a:pt x="41918" y="34662"/>
                  </a:cubicBezTo>
                  <a:cubicBezTo>
                    <a:pt x="42281" y="34662"/>
                    <a:pt x="42641" y="34519"/>
                    <a:pt x="42965" y="34237"/>
                  </a:cubicBezTo>
                  <a:cubicBezTo>
                    <a:pt x="43562" y="33722"/>
                    <a:pt x="43806" y="33071"/>
                    <a:pt x="43725" y="32284"/>
                  </a:cubicBezTo>
                  <a:cubicBezTo>
                    <a:pt x="43643" y="31525"/>
                    <a:pt x="43264" y="30901"/>
                    <a:pt x="42775" y="30331"/>
                  </a:cubicBezTo>
                  <a:cubicBezTo>
                    <a:pt x="42423" y="29925"/>
                    <a:pt x="42070" y="29545"/>
                    <a:pt x="41745" y="29138"/>
                  </a:cubicBezTo>
                  <a:cubicBezTo>
                    <a:pt x="40334" y="27375"/>
                    <a:pt x="38544" y="26127"/>
                    <a:pt x="36455" y="25286"/>
                  </a:cubicBezTo>
                  <a:cubicBezTo>
                    <a:pt x="35150" y="24760"/>
                    <a:pt x="33807" y="24562"/>
                    <a:pt x="32424" y="24562"/>
                  </a:cubicBezTo>
                  <a:cubicBezTo>
                    <a:pt x="32169" y="24562"/>
                    <a:pt x="31912" y="24568"/>
                    <a:pt x="31654" y="24581"/>
                  </a:cubicBezTo>
                  <a:lnTo>
                    <a:pt x="30841" y="24581"/>
                  </a:lnTo>
                  <a:cubicBezTo>
                    <a:pt x="30841" y="24310"/>
                    <a:pt x="30841" y="24066"/>
                    <a:pt x="30814" y="23849"/>
                  </a:cubicBezTo>
                  <a:cubicBezTo>
                    <a:pt x="30759" y="23008"/>
                    <a:pt x="30759" y="22167"/>
                    <a:pt x="30624" y="21353"/>
                  </a:cubicBezTo>
                  <a:cubicBezTo>
                    <a:pt x="30244" y="19265"/>
                    <a:pt x="29349" y="17366"/>
                    <a:pt x="28128" y="15603"/>
                  </a:cubicBezTo>
                  <a:cubicBezTo>
                    <a:pt x="27505" y="14681"/>
                    <a:pt x="26718" y="13949"/>
                    <a:pt x="25796" y="13325"/>
                  </a:cubicBezTo>
                  <a:cubicBezTo>
                    <a:pt x="24738" y="12592"/>
                    <a:pt x="23599" y="12131"/>
                    <a:pt x="22378" y="11806"/>
                  </a:cubicBezTo>
                  <a:cubicBezTo>
                    <a:pt x="21809" y="11643"/>
                    <a:pt x="21212" y="11562"/>
                    <a:pt x="20615" y="11507"/>
                  </a:cubicBezTo>
                  <a:cubicBezTo>
                    <a:pt x="20117" y="11436"/>
                    <a:pt x="19622" y="11406"/>
                    <a:pt x="19127" y="11406"/>
                  </a:cubicBezTo>
                  <a:cubicBezTo>
                    <a:pt x="18115" y="11406"/>
                    <a:pt x="17106" y="11533"/>
                    <a:pt x="16085" y="11697"/>
                  </a:cubicBezTo>
                  <a:cubicBezTo>
                    <a:pt x="15950" y="11697"/>
                    <a:pt x="15814" y="11724"/>
                    <a:pt x="15624" y="11752"/>
                  </a:cubicBezTo>
                  <a:cubicBezTo>
                    <a:pt x="15651" y="11453"/>
                    <a:pt x="15651" y="11236"/>
                    <a:pt x="15679" y="10992"/>
                  </a:cubicBezTo>
                  <a:cubicBezTo>
                    <a:pt x="15977" y="8551"/>
                    <a:pt x="15624" y="6218"/>
                    <a:pt x="14458" y="4048"/>
                  </a:cubicBezTo>
                  <a:cubicBezTo>
                    <a:pt x="14187" y="3479"/>
                    <a:pt x="13834" y="2963"/>
                    <a:pt x="13346" y="2557"/>
                  </a:cubicBezTo>
                  <a:cubicBezTo>
                    <a:pt x="12505" y="1851"/>
                    <a:pt x="11664" y="1119"/>
                    <a:pt x="10661" y="604"/>
                  </a:cubicBezTo>
                  <a:cubicBezTo>
                    <a:pt x="10227" y="360"/>
                    <a:pt x="9766" y="143"/>
                    <a:pt x="9277" y="34"/>
                  </a:cubicBezTo>
                  <a:cubicBezTo>
                    <a:pt x="9169" y="11"/>
                    <a:pt x="9064" y="1"/>
                    <a:pt x="8962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6" name="Google Shape;426;p44"/>
            <p:cNvSpPr/>
            <p:nvPr/>
          </p:nvSpPr>
          <p:spPr>
            <a:xfrm>
              <a:off x="5070250" y="3044625"/>
              <a:ext cx="818475" cy="775400"/>
            </a:xfrm>
            <a:custGeom>
              <a:avLst/>
              <a:gdLst/>
              <a:ahLst/>
              <a:cxnLst/>
              <a:rect l="l" t="t" r="r" b="b"/>
              <a:pathLst>
                <a:path w="32739" h="31016" extrusionOk="0">
                  <a:moveTo>
                    <a:pt x="871" y="0"/>
                  </a:moveTo>
                  <a:cubicBezTo>
                    <a:pt x="622" y="0"/>
                    <a:pt x="404" y="106"/>
                    <a:pt x="217" y="355"/>
                  </a:cubicBezTo>
                  <a:cubicBezTo>
                    <a:pt x="0" y="653"/>
                    <a:pt x="54" y="979"/>
                    <a:pt x="217" y="1277"/>
                  </a:cubicBezTo>
                  <a:cubicBezTo>
                    <a:pt x="298" y="1413"/>
                    <a:pt x="407" y="1521"/>
                    <a:pt x="488" y="1630"/>
                  </a:cubicBezTo>
                  <a:cubicBezTo>
                    <a:pt x="1356" y="2661"/>
                    <a:pt x="2278" y="3664"/>
                    <a:pt x="3336" y="4478"/>
                  </a:cubicBezTo>
                  <a:cubicBezTo>
                    <a:pt x="4688" y="5518"/>
                    <a:pt x="6168" y="6111"/>
                    <a:pt x="7775" y="6111"/>
                  </a:cubicBezTo>
                  <a:cubicBezTo>
                    <a:pt x="8264" y="6111"/>
                    <a:pt x="8764" y="6056"/>
                    <a:pt x="9276" y="5943"/>
                  </a:cubicBezTo>
                  <a:cubicBezTo>
                    <a:pt x="9900" y="5807"/>
                    <a:pt x="10524" y="5617"/>
                    <a:pt x="11148" y="5427"/>
                  </a:cubicBezTo>
                  <a:cubicBezTo>
                    <a:pt x="12531" y="5048"/>
                    <a:pt x="13915" y="4668"/>
                    <a:pt x="15379" y="4559"/>
                  </a:cubicBezTo>
                  <a:cubicBezTo>
                    <a:pt x="15804" y="4532"/>
                    <a:pt x="16229" y="4517"/>
                    <a:pt x="16654" y="4517"/>
                  </a:cubicBezTo>
                  <a:cubicBezTo>
                    <a:pt x="17504" y="4517"/>
                    <a:pt x="18354" y="4577"/>
                    <a:pt x="19204" y="4722"/>
                  </a:cubicBezTo>
                  <a:cubicBezTo>
                    <a:pt x="20831" y="4993"/>
                    <a:pt x="22242" y="5780"/>
                    <a:pt x="23544" y="6729"/>
                  </a:cubicBezTo>
                  <a:cubicBezTo>
                    <a:pt x="25930" y="8465"/>
                    <a:pt x="27124" y="10825"/>
                    <a:pt x="27124" y="13809"/>
                  </a:cubicBezTo>
                  <a:cubicBezTo>
                    <a:pt x="27124" y="15273"/>
                    <a:pt x="26880" y="16711"/>
                    <a:pt x="26500" y="18148"/>
                  </a:cubicBezTo>
                  <a:cubicBezTo>
                    <a:pt x="26175" y="19288"/>
                    <a:pt x="25930" y="20454"/>
                    <a:pt x="25768" y="21620"/>
                  </a:cubicBezTo>
                  <a:cubicBezTo>
                    <a:pt x="25578" y="22922"/>
                    <a:pt x="25741" y="24170"/>
                    <a:pt x="26337" y="25363"/>
                  </a:cubicBezTo>
                  <a:cubicBezTo>
                    <a:pt x="26907" y="26502"/>
                    <a:pt x="27558" y="27615"/>
                    <a:pt x="28399" y="28591"/>
                  </a:cubicBezTo>
                  <a:cubicBezTo>
                    <a:pt x="28833" y="29133"/>
                    <a:pt x="29375" y="29622"/>
                    <a:pt x="29891" y="30110"/>
                  </a:cubicBezTo>
                  <a:cubicBezTo>
                    <a:pt x="30270" y="30490"/>
                    <a:pt x="30758" y="30761"/>
                    <a:pt x="31301" y="30924"/>
                  </a:cubicBezTo>
                  <a:cubicBezTo>
                    <a:pt x="31525" y="30985"/>
                    <a:pt x="31779" y="31015"/>
                    <a:pt x="32030" y="31015"/>
                  </a:cubicBezTo>
                  <a:cubicBezTo>
                    <a:pt x="32113" y="31015"/>
                    <a:pt x="32196" y="31012"/>
                    <a:pt x="32277" y="31005"/>
                  </a:cubicBezTo>
                  <a:cubicBezTo>
                    <a:pt x="32630" y="30978"/>
                    <a:pt x="32739" y="30734"/>
                    <a:pt x="32657" y="30381"/>
                  </a:cubicBezTo>
                  <a:cubicBezTo>
                    <a:pt x="32494" y="29866"/>
                    <a:pt x="32169" y="29459"/>
                    <a:pt x="31789" y="29106"/>
                  </a:cubicBezTo>
                  <a:cubicBezTo>
                    <a:pt x="31518" y="28808"/>
                    <a:pt x="31220" y="28537"/>
                    <a:pt x="30948" y="28266"/>
                  </a:cubicBezTo>
                  <a:cubicBezTo>
                    <a:pt x="29701" y="26909"/>
                    <a:pt x="28806" y="25363"/>
                    <a:pt x="28100" y="23682"/>
                  </a:cubicBezTo>
                  <a:cubicBezTo>
                    <a:pt x="27775" y="22868"/>
                    <a:pt x="27612" y="22000"/>
                    <a:pt x="27775" y="21105"/>
                  </a:cubicBezTo>
                  <a:cubicBezTo>
                    <a:pt x="27856" y="20589"/>
                    <a:pt x="27965" y="20101"/>
                    <a:pt x="28127" y="19586"/>
                  </a:cubicBezTo>
                  <a:cubicBezTo>
                    <a:pt x="28670" y="17687"/>
                    <a:pt x="28968" y="15734"/>
                    <a:pt x="28995" y="13754"/>
                  </a:cubicBezTo>
                  <a:cubicBezTo>
                    <a:pt x="28968" y="13158"/>
                    <a:pt x="28968" y="12561"/>
                    <a:pt x="28914" y="11991"/>
                  </a:cubicBezTo>
                  <a:cubicBezTo>
                    <a:pt x="28833" y="11449"/>
                    <a:pt x="28778" y="10879"/>
                    <a:pt x="28589" y="10391"/>
                  </a:cubicBezTo>
                  <a:cubicBezTo>
                    <a:pt x="28209" y="9387"/>
                    <a:pt x="27775" y="8411"/>
                    <a:pt x="27314" y="7462"/>
                  </a:cubicBezTo>
                  <a:cubicBezTo>
                    <a:pt x="26500" y="5780"/>
                    <a:pt x="25252" y="4532"/>
                    <a:pt x="23598" y="3664"/>
                  </a:cubicBezTo>
                  <a:cubicBezTo>
                    <a:pt x="22214" y="2932"/>
                    <a:pt x="20777" y="2498"/>
                    <a:pt x="19204" y="2389"/>
                  </a:cubicBezTo>
                  <a:cubicBezTo>
                    <a:pt x="18926" y="2374"/>
                    <a:pt x="18649" y="2367"/>
                    <a:pt x="18373" y="2367"/>
                  </a:cubicBezTo>
                  <a:cubicBezTo>
                    <a:pt x="16656" y="2367"/>
                    <a:pt x="14973" y="2647"/>
                    <a:pt x="13291" y="3068"/>
                  </a:cubicBezTo>
                  <a:cubicBezTo>
                    <a:pt x="12423" y="3285"/>
                    <a:pt x="11555" y="3529"/>
                    <a:pt x="10687" y="3773"/>
                  </a:cubicBezTo>
                  <a:cubicBezTo>
                    <a:pt x="10204" y="3911"/>
                    <a:pt x="9721" y="3976"/>
                    <a:pt x="9238" y="3976"/>
                  </a:cubicBezTo>
                  <a:cubicBezTo>
                    <a:pt x="8582" y="3976"/>
                    <a:pt x="7925" y="3856"/>
                    <a:pt x="7269" y="3637"/>
                  </a:cubicBezTo>
                  <a:cubicBezTo>
                    <a:pt x="6591" y="3420"/>
                    <a:pt x="5940" y="3149"/>
                    <a:pt x="5343" y="2742"/>
                  </a:cubicBezTo>
                  <a:cubicBezTo>
                    <a:pt x="4665" y="2308"/>
                    <a:pt x="4014" y="1793"/>
                    <a:pt x="3363" y="1332"/>
                  </a:cubicBezTo>
                  <a:cubicBezTo>
                    <a:pt x="2902" y="1006"/>
                    <a:pt x="2441" y="681"/>
                    <a:pt x="1953" y="382"/>
                  </a:cubicBezTo>
                  <a:cubicBezTo>
                    <a:pt x="1709" y="220"/>
                    <a:pt x="1410" y="111"/>
                    <a:pt x="1112" y="30"/>
                  </a:cubicBezTo>
                  <a:cubicBezTo>
                    <a:pt x="1029" y="10"/>
                    <a:pt x="949" y="0"/>
                    <a:pt x="871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7" name="Google Shape;427;p44"/>
            <p:cNvSpPr/>
            <p:nvPr/>
          </p:nvSpPr>
          <p:spPr>
            <a:xfrm>
              <a:off x="5375375" y="3186400"/>
              <a:ext cx="344500" cy="310175"/>
            </a:xfrm>
            <a:custGeom>
              <a:avLst/>
              <a:gdLst/>
              <a:ahLst/>
              <a:cxnLst/>
              <a:rect l="l" t="t" r="r" b="b"/>
              <a:pathLst>
                <a:path w="13780" h="12407" extrusionOk="0">
                  <a:moveTo>
                    <a:pt x="1330" y="0"/>
                  </a:moveTo>
                  <a:cubicBezTo>
                    <a:pt x="896" y="109"/>
                    <a:pt x="516" y="217"/>
                    <a:pt x="164" y="299"/>
                  </a:cubicBezTo>
                  <a:cubicBezTo>
                    <a:pt x="109" y="462"/>
                    <a:pt x="82" y="516"/>
                    <a:pt x="82" y="543"/>
                  </a:cubicBezTo>
                  <a:cubicBezTo>
                    <a:pt x="82" y="651"/>
                    <a:pt x="55" y="733"/>
                    <a:pt x="55" y="841"/>
                  </a:cubicBezTo>
                  <a:cubicBezTo>
                    <a:pt x="1" y="2631"/>
                    <a:pt x="381" y="4313"/>
                    <a:pt x="1059" y="5968"/>
                  </a:cubicBezTo>
                  <a:cubicBezTo>
                    <a:pt x="1899" y="7948"/>
                    <a:pt x="3229" y="9494"/>
                    <a:pt x="5100" y="10579"/>
                  </a:cubicBezTo>
                  <a:cubicBezTo>
                    <a:pt x="5832" y="11040"/>
                    <a:pt x="6619" y="11365"/>
                    <a:pt x="7433" y="11664"/>
                  </a:cubicBezTo>
                  <a:cubicBezTo>
                    <a:pt x="8518" y="12016"/>
                    <a:pt x="9684" y="12233"/>
                    <a:pt x="10823" y="12342"/>
                  </a:cubicBezTo>
                  <a:cubicBezTo>
                    <a:pt x="11286" y="12387"/>
                    <a:pt x="11741" y="12407"/>
                    <a:pt x="12196" y="12407"/>
                  </a:cubicBezTo>
                  <a:cubicBezTo>
                    <a:pt x="12568" y="12407"/>
                    <a:pt x="12941" y="12393"/>
                    <a:pt x="13319" y="12369"/>
                  </a:cubicBezTo>
                  <a:cubicBezTo>
                    <a:pt x="13590" y="11691"/>
                    <a:pt x="13753" y="11040"/>
                    <a:pt x="13780" y="10280"/>
                  </a:cubicBezTo>
                  <a:cubicBezTo>
                    <a:pt x="13682" y="10275"/>
                    <a:pt x="13587" y="10273"/>
                    <a:pt x="13493" y="10273"/>
                  </a:cubicBezTo>
                  <a:cubicBezTo>
                    <a:pt x="13118" y="10273"/>
                    <a:pt x="12771" y="10307"/>
                    <a:pt x="12424" y="10307"/>
                  </a:cubicBezTo>
                  <a:cubicBezTo>
                    <a:pt x="12298" y="10304"/>
                    <a:pt x="12172" y="10303"/>
                    <a:pt x="12046" y="10303"/>
                  </a:cubicBezTo>
                  <a:cubicBezTo>
                    <a:pt x="11668" y="10303"/>
                    <a:pt x="11288" y="10314"/>
                    <a:pt x="10911" y="10314"/>
                  </a:cubicBezTo>
                  <a:cubicBezTo>
                    <a:pt x="10410" y="10314"/>
                    <a:pt x="9915" y="10294"/>
                    <a:pt x="9440" y="10199"/>
                  </a:cubicBezTo>
                  <a:cubicBezTo>
                    <a:pt x="6022" y="9629"/>
                    <a:pt x="3581" y="7731"/>
                    <a:pt x="2306" y="4476"/>
                  </a:cubicBezTo>
                  <a:cubicBezTo>
                    <a:pt x="1845" y="3255"/>
                    <a:pt x="1520" y="1980"/>
                    <a:pt x="1438" y="678"/>
                  </a:cubicBezTo>
                  <a:cubicBezTo>
                    <a:pt x="1411" y="462"/>
                    <a:pt x="1384" y="272"/>
                    <a:pt x="1330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428;p44"/>
            <p:cNvSpPr/>
            <p:nvPr/>
          </p:nvSpPr>
          <p:spPr>
            <a:xfrm>
              <a:off x="5808675" y="3431050"/>
              <a:ext cx="311275" cy="208825"/>
            </a:xfrm>
            <a:custGeom>
              <a:avLst/>
              <a:gdLst/>
              <a:ahLst/>
              <a:cxnLst/>
              <a:rect l="l" t="t" r="r" b="b"/>
              <a:pathLst>
                <a:path w="12451" h="8353" extrusionOk="0">
                  <a:moveTo>
                    <a:pt x="1936" y="0"/>
                  </a:moveTo>
                  <a:cubicBezTo>
                    <a:pt x="1439" y="0"/>
                    <a:pt x="938" y="31"/>
                    <a:pt x="435" y="87"/>
                  </a:cubicBezTo>
                  <a:cubicBezTo>
                    <a:pt x="408" y="87"/>
                    <a:pt x="381" y="115"/>
                    <a:pt x="299" y="169"/>
                  </a:cubicBezTo>
                  <a:cubicBezTo>
                    <a:pt x="218" y="766"/>
                    <a:pt x="109" y="1417"/>
                    <a:pt x="1" y="2122"/>
                  </a:cubicBezTo>
                  <a:cubicBezTo>
                    <a:pt x="218" y="2122"/>
                    <a:pt x="375" y="2134"/>
                    <a:pt x="519" y="2134"/>
                  </a:cubicBezTo>
                  <a:cubicBezTo>
                    <a:pt x="592" y="2134"/>
                    <a:pt x="661" y="2131"/>
                    <a:pt x="733" y="2122"/>
                  </a:cubicBezTo>
                  <a:cubicBezTo>
                    <a:pt x="1520" y="2122"/>
                    <a:pt x="2306" y="2149"/>
                    <a:pt x="3066" y="2284"/>
                  </a:cubicBezTo>
                  <a:cubicBezTo>
                    <a:pt x="4666" y="2556"/>
                    <a:pt x="6104" y="3152"/>
                    <a:pt x="7324" y="4265"/>
                  </a:cubicBezTo>
                  <a:cubicBezTo>
                    <a:pt x="8301" y="5132"/>
                    <a:pt x="9223" y="6028"/>
                    <a:pt x="9955" y="7113"/>
                  </a:cubicBezTo>
                  <a:cubicBezTo>
                    <a:pt x="10254" y="7519"/>
                    <a:pt x="10579" y="7899"/>
                    <a:pt x="10986" y="8170"/>
                  </a:cubicBezTo>
                  <a:cubicBezTo>
                    <a:pt x="11167" y="8291"/>
                    <a:pt x="11338" y="8353"/>
                    <a:pt x="11500" y="8353"/>
                  </a:cubicBezTo>
                  <a:cubicBezTo>
                    <a:pt x="11702" y="8353"/>
                    <a:pt x="11891" y="8257"/>
                    <a:pt x="12071" y="8062"/>
                  </a:cubicBezTo>
                  <a:cubicBezTo>
                    <a:pt x="12261" y="7872"/>
                    <a:pt x="12369" y="7628"/>
                    <a:pt x="12397" y="7357"/>
                  </a:cubicBezTo>
                  <a:cubicBezTo>
                    <a:pt x="12451" y="6760"/>
                    <a:pt x="12288" y="6245"/>
                    <a:pt x="11908" y="5783"/>
                  </a:cubicBezTo>
                  <a:cubicBezTo>
                    <a:pt x="11474" y="5295"/>
                    <a:pt x="11013" y="4780"/>
                    <a:pt x="10606" y="4292"/>
                  </a:cubicBezTo>
                  <a:cubicBezTo>
                    <a:pt x="9521" y="2963"/>
                    <a:pt x="8192" y="1959"/>
                    <a:pt x="6701" y="1145"/>
                  </a:cubicBezTo>
                  <a:cubicBezTo>
                    <a:pt x="5180" y="333"/>
                    <a:pt x="3579" y="0"/>
                    <a:pt x="1936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429;p44"/>
            <p:cNvSpPr/>
            <p:nvPr/>
          </p:nvSpPr>
          <p:spPr>
            <a:xfrm>
              <a:off x="5259425" y="2817000"/>
              <a:ext cx="162100" cy="288050"/>
            </a:xfrm>
            <a:custGeom>
              <a:avLst/>
              <a:gdLst/>
              <a:ahLst/>
              <a:cxnLst/>
              <a:rect l="l" t="t" r="r" b="b"/>
              <a:pathLst>
                <a:path w="6484" h="11522" extrusionOk="0">
                  <a:moveTo>
                    <a:pt x="532" y="0"/>
                  </a:moveTo>
                  <a:cubicBezTo>
                    <a:pt x="394" y="0"/>
                    <a:pt x="264" y="56"/>
                    <a:pt x="163" y="157"/>
                  </a:cubicBezTo>
                  <a:cubicBezTo>
                    <a:pt x="1" y="347"/>
                    <a:pt x="28" y="564"/>
                    <a:pt x="136" y="753"/>
                  </a:cubicBezTo>
                  <a:cubicBezTo>
                    <a:pt x="218" y="943"/>
                    <a:pt x="326" y="1079"/>
                    <a:pt x="462" y="1215"/>
                  </a:cubicBezTo>
                  <a:cubicBezTo>
                    <a:pt x="706" y="1459"/>
                    <a:pt x="977" y="1648"/>
                    <a:pt x="1194" y="1893"/>
                  </a:cubicBezTo>
                  <a:cubicBezTo>
                    <a:pt x="1737" y="2408"/>
                    <a:pt x="2279" y="2896"/>
                    <a:pt x="2740" y="3439"/>
                  </a:cubicBezTo>
                  <a:cubicBezTo>
                    <a:pt x="3635" y="4524"/>
                    <a:pt x="4286" y="5744"/>
                    <a:pt x="4557" y="7100"/>
                  </a:cubicBezTo>
                  <a:cubicBezTo>
                    <a:pt x="4802" y="8267"/>
                    <a:pt x="4829" y="9406"/>
                    <a:pt x="4693" y="10572"/>
                  </a:cubicBezTo>
                  <a:cubicBezTo>
                    <a:pt x="4666" y="10871"/>
                    <a:pt x="4639" y="11169"/>
                    <a:pt x="4612" y="11522"/>
                  </a:cubicBezTo>
                  <a:cubicBezTo>
                    <a:pt x="5154" y="11467"/>
                    <a:pt x="5615" y="11250"/>
                    <a:pt x="6131" y="11115"/>
                  </a:cubicBezTo>
                  <a:cubicBezTo>
                    <a:pt x="6185" y="10898"/>
                    <a:pt x="6239" y="10681"/>
                    <a:pt x="6293" y="10437"/>
                  </a:cubicBezTo>
                  <a:cubicBezTo>
                    <a:pt x="6483" y="9325"/>
                    <a:pt x="6429" y="8185"/>
                    <a:pt x="6293" y="7046"/>
                  </a:cubicBezTo>
                  <a:cubicBezTo>
                    <a:pt x="6131" y="5798"/>
                    <a:pt x="5805" y="4632"/>
                    <a:pt x="5208" y="3547"/>
                  </a:cubicBezTo>
                  <a:cubicBezTo>
                    <a:pt x="4910" y="3005"/>
                    <a:pt x="4557" y="2489"/>
                    <a:pt x="4069" y="2082"/>
                  </a:cubicBezTo>
                  <a:cubicBezTo>
                    <a:pt x="3201" y="1350"/>
                    <a:pt x="2225" y="726"/>
                    <a:pt x="1221" y="211"/>
                  </a:cubicBezTo>
                  <a:cubicBezTo>
                    <a:pt x="1058" y="130"/>
                    <a:pt x="869" y="75"/>
                    <a:pt x="679" y="21"/>
                  </a:cubicBezTo>
                  <a:cubicBezTo>
                    <a:pt x="630" y="7"/>
                    <a:pt x="581" y="0"/>
                    <a:pt x="532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0" name="Google Shape;430;p44"/>
            <p:cNvSpPr/>
            <p:nvPr/>
          </p:nvSpPr>
          <p:spPr>
            <a:xfrm>
              <a:off x="5267575" y="2945000"/>
              <a:ext cx="79350" cy="90875"/>
            </a:xfrm>
            <a:custGeom>
              <a:avLst/>
              <a:gdLst/>
              <a:ahLst/>
              <a:cxnLst/>
              <a:rect l="l" t="t" r="r" b="b"/>
              <a:pathLst>
                <a:path w="3174" h="3635" extrusionOk="0">
                  <a:moveTo>
                    <a:pt x="2523" y="0"/>
                  </a:moveTo>
                  <a:cubicBezTo>
                    <a:pt x="1628" y="923"/>
                    <a:pt x="814" y="1736"/>
                    <a:pt x="0" y="2604"/>
                  </a:cubicBezTo>
                  <a:cubicBezTo>
                    <a:pt x="434" y="2957"/>
                    <a:pt x="814" y="3282"/>
                    <a:pt x="1248" y="3635"/>
                  </a:cubicBezTo>
                  <a:cubicBezTo>
                    <a:pt x="1817" y="3038"/>
                    <a:pt x="2414" y="2496"/>
                    <a:pt x="2957" y="1926"/>
                  </a:cubicBezTo>
                  <a:cubicBezTo>
                    <a:pt x="3146" y="1736"/>
                    <a:pt x="3174" y="1492"/>
                    <a:pt x="3065" y="1248"/>
                  </a:cubicBezTo>
                  <a:cubicBezTo>
                    <a:pt x="2902" y="868"/>
                    <a:pt x="2740" y="489"/>
                    <a:pt x="2523" y="0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1" name="Google Shape;431;p44"/>
            <p:cNvSpPr/>
            <p:nvPr/>
          </p:nvSpPr>
          <p:spPr>
            <a:xfrm>
              <a:off x="5199750" y="3025700"/>
              <a:ext cx="82075" cy="75275"/>
            </a:xfrm>
            <a:custGeom>
              <a:avLst/>
              <a:gdLst/>
              <a:ahLst/>
              <a:cxnLst/>
              <a:rect l="l" t="t" r="r" b="b"/>
              <a:pathLst>
                <a:path w="3283" h="3011" extrusionOk="0">
                  <a:moveTo>
                    <a:pt x="2089" y="0"/>
                  </a:moveTo>
                  <a:cubicBezTo>
                    <a:pt x="1384" y="760"/>
                    <a:pt x="652" y="1438"/>
                    <a:pt x="1" y="2170"/>
                  </a:cubicBezTo>
                  <a:cubicBezTo>
                    <a:pt x="435" y="2577"/>
                    <a:pt x="733" y="2767"/>
                    <a:pt x="1384" y="3011"/>
                  </a:cubicBezTo>
                  <a:cubicBezTo>
                    <a:pt x="2035" y="2387"/>
                    <a:pt x="2659" y="1763"/>
                    <a:pt x="3283" y="1112"/>
                  </a:cubicBezTo>
                  <a:cubicBezTo>
                    <a:pt x="2876" y="732"/>
                    <a:pt x="2496" y="380"/>
                    <a:pt x="2089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2" name="Google Shape;432;p44"/>
            <p:cNvSpPr/>
            <p:nvPr/>
          </p:nvSpPr>
          <p:spPr>
            <a:xfrm>
              <a:off x="5928025" y="3585125"/>
              <a:ext cx="95650" cy="84775"/>
            </a:xfrm>
            <a:custGeom>
              <a:avLst/>
              <a:gdLst/>
              <a:ahLst/>
              <a:cxnLst/>
              <a:rect l="l" t="t" r="r" b="b"/>
              <a:pathLst>
                <a:path w="3826" h="3391" extrusionOk="0">
                  <a:moveTo>
                    <a:pt x="3093" y="0"/>
                  </a:moveTo>
                  <a:cubicBezTo>
                    <a:pt x="2089" y="868"/>
                    <a:pt x="1086" y="1709"/>
                    <a:pt x="82" y="2523"/>
                  </a:cubicBezTo>
                  <a:cubicBezTo>
                    <a:pt x="55" y="2550"/>
                    <a:pt x="55" y="2604"/>
                    <a:pt x="1" y="2685"/>
                  </a:cubicBezTo>
                  <a:cubicBezTo>
                    <a:pt x="218" y="2902"/>
                    <a:pt x="435" y="3147"/>
                    <a:pt x="652" y="3391"/>
                  </a:cubicBezTo>
                  <a:cubicBezTo>
                    <a:pt x="1221" y="3065"/>
                    <a:pt x="3418" y="1194"/>
                    <a:pt x="3825" y="733"/>
                  </a:cubicBezTo>
                  <a:cubicBezTo>
                    <a:pt x="3608" y="461"/>
                    <a:pt x="3418" y="163"/>
                    <a:pt x="3093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3" name="Google Shape;433;p44"/>
            <p:cNvSpPr/>
            <p:nvPr/>
          </p:nvSpPr>
          <p:spPr>
            <a:xfrm>
              <a:off x="5519150" y="3188425"/>
              <a:ext cx="82750" cy="69200"/>
            </a:xfrm>
            <a:custGeom>
              <a:avLst/>
              <a:gdLst/>
              <a:ahLst/>
              <a:cxnLst/>
              <a:rect l="l" t="t" r="r" b="b"/>
              <a:pathLst>
                <a:path w="3310" h="2768" extrusionOk="0">
                  <a:moveTo>
                    <a:pt x="1763" y="1"/>
                  </a:moveTo>
                  <a:cubicBezTo>
                    <a:pt x="787" y="842"/>
                    <a:pt x="298" y="1438"/>
                    <a:pt x="0" y="2035"/>
                  </a:cubicBezTo>
                  <a:cubicBezTo>
                    <a:pt x="326" y="2279"/>
                    <a:pt x="624" y="2578"/>
                    <a:pt x="1031" y="2767"/>
                  </a:cubicBezTo>
                  <a:cubicBezTo>
                    <a:pt x="1790" y="2062"/>
                    <a:pt x="2523" y="1357"/>
                    <a:pt x="3309" y="625"/>
                  </a:cubicBezTo>
                  <a:cubicBezTo>
                    <a:pt x="2767" y="299"/>
                    <a:pt x="2306" y="28"/>
                    <a:pt x="1763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4" name="Google Shape;434;p44"/>
            <p:cNvSpPr/>
            <p:nvPr/>
          </p:nvSpPr>
          <p:spPr>
            <a:xfrm>
              <a:off x="5557100" y="3349150"/>
              <a:ext cx="79375" cy="64425"/>
            </a:xfrm>
            <a:custGeom>
              <a:avLst/>
              <a:gdLst/>
              <a:ahLst/>
              <a:cxnLst/>
              <a:rect l="l" t="t" r="r" b="b"/>
              <a:pathLst>
                <a:path w="3175" h="2577" extrusionOk="0">
                  <a:moveTo>
                    <a:pt x="2306" y="0"/>
                  </a:moveTo>
                  <a:cubicBezTo>
                    <a:pt x="1520" y="488"/>
                    <a:pt x="272" y="1628"/>
                    <a:pt x="1" y="2089"/>
                  </a:cubicBezTo>
                  <a:cubicBezTo>
                    <a:pt x="462" y="2306"/>
                    <a:pt x="896" y="2577"/>
                    <a:pt x="1330" y="2577"/>
                  </a:cubicBezTo>
                  <a:cubicBezTo>
                    <a:pt x="1981" y="1926"/>
                    <a:pt x="2578" y="1329"/>
                    <a:pt x="3174" y="732"/>
                  </a:cubicBezTo>
                  <a:cubicBezTo>
                    <a:pt x="2876" y="461"/>
                    <a:pt x="2578" y="244"/>
                    <a:pt x="2306" y="0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5" name="Google Shape;435;p44"/>
            <p:cNvSpPr/>
            <p:nvPr/>
          </p:nvSpPr>
          <p:spPr>
            <a:xfrm>
              <a:off x="5457425" y="3254200"/>
              <a:ext cx="69875" cy="71225"/>
            </a:xfrm>
            <a:custGeom>
              <a:avLst/>
              <a:gdLst/>
              <a:ahLst/>
              <a:cxnLst/>
              <a:rect l="l" t="t" r="r" b="b"/>
              <a:pathLst>
                <a:path w="2795" h="2849" extrusionOk="0">
                  <a:moveTo>
                    <a:pt x="1818" y="1"/>
                  </a:moveTo>
                  <a:cubicBezTo>
                    <a:pt x="1113" y="543"/>
                    <a:pt x="570" y="1167"/>
                    <a:pt x="1" y="1791"/>
                  </a:cubicBezTo>
                  <a:cubicBezTo>
                    <a:pt x="136" y="2171"/>
                    <a:pt x="272" y="2523"/>
                    <a:pt x="597" y="2849"/>
                  </a:cubicBezTo>
                  <a:cubicBezTo>
                    <a:pt x="1330" y="2144"/>
                    <a:pt x="2035" y="1493"/>
                    <a:pt x="2795" y="787"/>
                  </a:cubicBezTo>
                  <a:cubicBezTo>
                    <a:pt x="2442" y="489"/>
                    <a:pt x="2144" y="245"/>
                    <a:pt x="1818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6" name="Google Shape;436;p44"/>
            <p:cNvSpPr/>
            <p:nvPr/>
          </p:nvSpPr>
          <p:spPr>
            <a:xfrm>
              <a:off x="5843950" y="3511200"/>
              <a:ext cx="73250" cy="57000"/>
            </a:xfrm>
            <a:custGeom>
              <a:avLst/>
              <a:gdLst/>
              <a:ahLst/>
              <a:cxnLst/>
              <a:rect l="l" t="t" r="r" b="b"/>
              <a:pathLst>
                <a:path w="2930" h="2280" extrusionOk="0">
                  <a:moveTo>
                    <a:pt x="1574" y="1"/>
                  </a:moveTo>
                  <a:cubicBezTo>
                    <a:pt x="1058" y="489"/>
                    <a:pt x="543" y="950"/>
                    <a:pt x="0" y="1465"/>
                  </a:cubicBezTo>
                  <a:cubicBezTo>
                    <a:pt x="136" y="1628"/>
                    <a:pt x="272" y="1764"/>
                    <a:pt x="380" y="1899"/>
                  </a:cubicBezTo>
                  <a:cubicBezTo>
                    <a:pt x="516" y="2035"/>
                    <a:pt x="651" y="2171"/>
                    <a:pt x="760" y="2279"/>
                  </a:cubicBezTo>
                  <a:cubicBezTo>
                    <a:pt x="1628" y="1682"/>
                    <a:pt x="2577" y="896"/>
                    <a:pt x="2930" y="408"/>
                  </a:cubicBezTo>
                  <a:cubicBezTo>
                    <a:pt x="2523" y="163"/>
                    <a:pt x="2062" y="109"/>
                    <a:pt x="1574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7" name="Google Shape;437;p44"/>
            <p:cNvSpPr/>
            <p:nvPr/>
          </p:nvSpPr>
          <p:spPr>
            <a:xfrm>
              <a:off x="5630350" y="3278625"/>
              <a:ext cx="71900" cy="72575"/>
            </a:xfrm>
            <a:custGeom>
              <a:avLst/>
              <a:gdLst/>
              <a:ahLst/>
              <a:cxnLst/>
              <a:rect l="l" t="t" r="r" b="b"/>
              <a:pathLst>
                <a:path w="2876" h="2903" extrusionOk="0">
                  <a:moveTo>
                    <a:pt x="2469" y="0"/>
                  </a:moveTo>
                  <a:cubicBezTo>
                    <a:pt x="1628" y="760"/>
                    <a:pt x="814" y="1465"/>
                    <a:pt x="0" y="2224"/>
                  </a:cubicBezTo>
                  <a:cubicBezTo>
                    <a:pt x="326" y="2469"/>
                    <a:pt x="624" y="2658"/>
                    <a:pt x="950" y="2902"/>
                  </a:cubicBezTo>
                  <a:cubicBezTo>
                    <a:pt x="1601" y="2143"/>
                    <a:pt x="2360" y="1546"/>
                    <a:pt x="2875" y="651"/>
                  </a:cubicBezTo>
                  <a:cubicBezTo>
                    <a:pt x="2740" y="461"/>
                    <a:pt x="2604" y="244"/>
                    <a:pt x="2469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8" name="Google Shape;438;p44"/>
            <p:cNvSpPr/>
            <p:nvPr/>
          </p:nvSpPr>
          <p:spPr>
            <a:xfrm>
              <a:off x="5786300" y="3563425"/>
              <a:ext cx="58350" cy="60375"/>
            </a:xfrm>
            <a:custGeom>
              <a:avLst/>
              <a:gdLst/>
              <a:ahLst/>
              <a:cxnLst/>
              <a:rect l="l" t="t" r="r" b="b"/>
              <a:pathLst>
                <a:path w="2334" h="2415" extrusionOk="0">
                  <a:moveTo>
                    <a:pt x="1574" y="0"/>
                  </a:moveTo>
                  <a:cubicBezTo>
                    <a:pt x="1032" y="353"/>
                    <a:pt x="598" y="733"/>
                    <a:pt x="164" y="1139"/>
                  </a:cubicBezTo>
                  <a:cubicBezTo>
                    <a:pt x="82" y="1221"/>
                    <a:pt x="1" y="1384"/>
                    <a:pt x="1" y="1519"/>
                  </a:cubicBezTo>
                  <a:cubicBezTo>
                    <a:pt x="1" y="1818"/>
                    <a:pt x="55" y="2116"/>
                    <a:pt x="299" y="2414"/>
                  </a:cubicBezTo>
                  <a:cubicBezTo>
                    <a:pt x="1004" y="1899"/>
                    <a:pt x="1683" y="1411"/>
                    <a:pt x="2333" y="814"/>
                  </a:cubicBezTo>
                  <a:cubicBezTo>
                    <a:pt x="2062" y="516"/>
                    <a:pt x="1818" y="271"/>
                    <a:pt x="1574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39" name="Google Shape;439;p44"/>
          <p:cNvGrpSpPr/>
          <p:nvPr/>
        </p:nvGrpSpPr>
        <p:grpSpPr>
          <a:xfrm>
            <a:off x="1816301" y="720000"/>
            <a:ext cx="490699" cy="626435"/>
            <a:chOff x="5905475" y="2032050"/>
            <a:chExt cx="454350" cy="580175"/>
          </a:xfrm>
        </p:grpSpPr>
        <p:sp>
          <p:nvSpPr>
            <p:cNvPr id="440" name="Google Shape;440;p44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1" name="Google Shape;441;p44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2" name="Google Shape;442;p44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3" name="Google Shape;443;p44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4" name="Google Shape;444;p44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5" name="Google Shape;445;p44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46" name="Google Shape;446;p44"/>
          <p:cNvGrpSpPr/>
          <p:nvPr/>
        </p:nvGrpSpPr>
        <p:grpSpPr>
          <a:xfrm>
            <a:off x="9637310" y="4517765"/>
            <a:ext cx="605796" cy="1298711"/>
            <a:chOff x="7941975" y="230788"/>
            <a:chExt cx="339775" cy="728413"/>
          </a:xfrm>
        </p:grpSpPr>
        <p:sp>
          <p:nvSpPr>
            <p:cNvPr id="447" name="Google Shape;447;p44"/>
            <p:cNvSpPr/>
            <p:nvPr/>
          </p:nvSpPr>
          <p:spPr>
            <a:xfrm>
              <a:off x="7941975" y="230800"/>
              <a:ext cx="339775" cy="728400"/>
            </a:xfrm>
            <a:custGeom>
              <a:avLst/>
              <a:gdLst/>
              <a:ahLst/>
              <a:cxnLst/>
              <a:rect l="l" t="t" r="r" b="b"/>
              <a:pathLst>
                <a:path w="13591" h="29136" extrusionOk="0">
                  <a:moveTo>
                    <a:pt x="6296" y="677"/>
                  </a:moveTo>
                  <a:cubicBezTo>
                    <a:pt x="6442" y="677"/>
                    <a:pt x="6590" y="696"/>
                    <a:pt x="6728" y="747"/>
                  </a:cubicBezTo>
                  <a:cubicBezTo>
                    <a:pt x="7243" y="856"/>
                    <a:pt x="7758" y="964"/>
                    <a:pt x="8247" y="1100"/>
                  </a:cubicBezTo>
                  <a:cubicBezTo>
                    <a:pt x="9169" y="1371"/>
                    <a:pt x="10091" y="1642"/>
                    <a:pt x="11013" y="1914"/>
                  </a:cubicBezTo>
                  <a:cubicBezTo>
                    <a:pt x="11203" y="1995"/>
                    <a:pt x="11393" y="2076"/>
                    <a:pt x="11610" y="2158"/>
                  </a:cubicBezTo>
                  <a:cubicBezTo>
                    <a:pt x="11393" y="2890"/>
                    <a:pt x="11176" y="3623"/>
                    <a:pt x="10878" y="4355"/>
                  </a:cubicBezTo>
                  <a:cubicBezTo>
                    <a:pt x="10010" y="4219"/>
                    <a:pt x="9142" y="4056"/>
                    <a:pt x="8301" y="3839"/>
                  </a:cubicBezTo>
                  <a:cubicBezTo>
                    <a:pt x="7433" y="3650"/>
                    <a:pt x="6592" y="3487"/>
                    <a:pt x="5751" y="3243"/>
                  </a:cubicBezTo>
                  <a:cubicBezTo>
                    <a:pt x="5751" y="2375"/>
                    <a:pt x="5860" y="1534"/>
                    <a:pt x="6050" y="693"/>
                  </a:cubicBezTo>
                  <a:cubicBezTo>
                    <a:pt x="6129" y="683"/>
                    <a:pt x="6212" y="677"/>
                    <a:pt x="6296" y="677"/>
                  </a:cubicBezTo>
                  <a:close/>
                  <a:moveTo>
                    <a:pt x="3066" y="3460"/>
                  </a:moveTo>
                  <a:cubicBezTo>
                    <a:pt x="3174" y="3487"/>
                    <a:pt x="3283" y="3487"/>
                    <a:pt x="3364" y="3514"/>
                  </a:cubicBezTo>
                  <a:lnTo>
                    <a:pt x="12586" y="5494"/>
                  </a:lnTo>
                  <a:cubicBezTo>
                    <a:pt x="12641" y="5521"/>
                    <a:pt x="12695" y="5548"/>
                    <a:pt x="12749" y="5575"/>
                  </a:cubicBezTo>
                  <a:cubicBezTo>
                    <a:pt x="12586" y="6335"/>
                    <a:pt x="12424" y="7121"/>
                    <a:pt x="12261" y="7908"/>
                  </a:cubicBezTo>
                  <a:cubicBezTo>
                    <a:pt x="8952" y="7474"/>
                    <a:pt x="5751" y="6850"/>
                    <a:pt x="2524" y="6335"/>
                  </a:cubicBezTo>
                  <a:cubicBezTo>
                    <a:pt x="2578" y="5358"/>
                    <a:pt x="2768" y="4382"/>
                    <a:pt x="3066" y="3460"/>
                  </a:cubicBezTo>
                  <a:close/>
                  <a:moveTo>
                    <a:pt x="5399" y="7610"/>
                  </a:moveTo>
                  <a:lnTo>
                    <a:pt x="9413" y="8261"/>
                  </a:lnTo>
                  <a:cubicBezTo>
                    <a:pt x="9440" y="8803"/>
                    <a:pt x="9223" y="9319"/>
                    <a:pt x="8843" y="9644"/>
                  </a:cubicBezTo>
                  <a:cubicBezTo>
                    <a:pt x="8708" y="9752"/>
                    <a:pt x="8545" y="9807"/>
                    <a:pt x="8382" y="9807"/>
                  </a:cubicBezTo>
                  <a:cubicBezTo>
                    <a:pt x="8295" y="9815"/>
                    <a:pt x="8207" y="9818"/>
                    <a:pt x="8121" y="9818"/>
                  </a:cubicBezTo>
                  <a:cubicBezTo>
                    <a:pt x="7911" y="9818"/>
                    <a:pt x="7706" y="9799"/>
                    <a:pt x="7514" y="9780"/>
                  </a:cubicBezTo>
                  <a:cubicBezTo>
                    <a:pt x="7107" y="9725"/>
                    <a:pt x="6728" y="9617"/>
                    <a:pt x="6375" y="9508"/>
                  </a:cubicBezTo>
                  <a:cubicBezTo>
                    <a:pt x="5589" y="9264"/>
                    <a:pt x="5236" y="8776"/>
                    <a:pt x="5344" y="7989"/>
                  </a:cubicBezTo>
                  <a:cubicBezTo>
                    <a:pt x="5372" y="7881"/>
                    <a:pt x="5399" y="7772"/>
                    <a:pt x="5399" y="7610"/>
                  </a:cubicBezTo>
                  <a:close/>
                  <a:moveTo>
                    <a:pt x="3717" y="7284"/>
                  </a:moveTo>
                  <a:lnTo>
                    <a:pt x="4639" y="7447"/>
                  </a:lnTo>
                  <a:lnTo>
                    <a:pt x="4639" y="8098"/>
                  </a:lnTo>
                  <a:cubicBezTo>
                    <a:pt x="4612" y="8505"/>
                    <a:pt x="4721" y="8912"/>
                    <a:pt x="4883" y="9264"/>
                  </a:cubicBezTo>
                  <a:cubicBezTo>
                    <a:pt x="5073" y="9644"/>
                    <a:pt x="5399" y="9915"/>
                    <a:pt x="5778" y="10078"/>
                  </a:cubicBezTo>
                  <a:cubicBezTo>
                    <a:pt x="6375" y="10322"/>
                    <a:pt x="6999" y="10485"/>
                    <a:pt x="7623" y="10539"/>
                  </a:cubicBezTo>
                  <a:cubicBezTo>
                    <a:pt x="7746" y="10550"/>
                    <a:pt x="7865" y="10557"/>
                    <a:pt x="7982" y="10557"/>
                  </a:cubicBezTo>
                  <a:cubicBezTo>
                    <a:pt x="8146" y="10557"/>
                    <a:pt x="8305" y="10544"/>
                    <a:pt x="8464" y="10512"/>
                  </a:cubicBezTo>
                  <a:cubicBezTo>
                    <a:pt x="9087" y="10403"/>
                    <a:pt x="9603" y="10024"/>
                    <a:pt x="9874" y="9454"/>
                  </a:cubicBezTo>
                  <a:cubicBezTo>
                    <a:pt x="10037" y="9102"/>
                    <a:pt x="10172" y="8776"/>
                    <a:pt x="10335" y="8423"/>
                  </a:cubicBezTo>
                  <a:lnTo>
                    <a:pt x="10552" y="8423"/>
                  </a:lnTo>
                  <a:cubicBezTo>
                    <a:pt x="10606" y="8423"/>
                    <a:pt x="10688" y="8451"/>
                    <a:pt x="10769" y="8478"/>
                  </a:cubicBezTo>
                  <a:cubicBezTo>
                    <a:pt x="10769" y="8532"/>
                    <a:pt x="10796" y="8586"/>
                    <a:pt x="10796" y="8640"/>
                  </a:cubicBezTo>
                  <a:cubicBezTo>
                    <a:pt x="10552" y="10241"/>
                    <a:pt x="10335" y="11868"/>
                    <a:pt x="10037" y="13441"/>
                  </a:cubicBezTo>
                  <a:cubicBezTo>
                    <a:pt x="9467" y="16452"/>
                    <a:pt x="8843" y="19463"/>
                    <a:pt x="8111" y="22446"/>
                  </a:cubicBezTo>
                  <a:cubicBezTo>
                    <a:pt x="7867" y="23558"/>
                    <a:pt x="7514" y="24643"/>
                    <a:pt x="7107" y="25728"/>
                  </a:cubicBezTo>
                  <a:cubicBezTo>
                    <a:pt x="6890" y="26271"/>
                    <a:pt x="6619" y="26813"/>
                    <a:pt x="6321" y="27302"/>
                  </a:cubicBezTo>
                  <a:cubicBezTo>
                    <a:pt x="5968" y="27925"/>
                    <a:pt x="5317" y="28332"/>
                    <a:pt x="4585" y="28359"/>
                  </a:cubicBezTo>
                  <a:cubicBezTo>
                    <a:pt x="4487" y="28369"/>
                    <a:pt x="4389" y="28374"/>
                    <a:pt x="4291" y="28374"/>
                  </a:cubicBezTo>
                  <a:cubicBezTo>
                    <a:pt x="3545" y="28374"/>
                    <a:pt x="2800" y="28103"/>
                    <a:pt x="2225" y="27600"/>
                  </a:cubicBezTo>
                  <a:cubicBezTo>
                    <a:pt x="1873" y="27329"/>
                    <a:pt x="1628" y="26976"/>
                    <a:pt x="1466" y="26596"/>
                  </a:cubicBezTo>
                  <a:cubicBezTo>
                    <a:pt x="1357" y="26271"/>
                    <a:pt x="1249" y="25973"/>
                    <a:pt x="1140" y="25647"/>
                  </a:cubicBezTo>
                  <a:cubicBezTo>
                    <a:pt x="788" y="24698"/>
                    <a:pt x="706" y="23667"/>
                    <a:pt x="869" y="22636"/>
                  </a:cubicBezTo>
                  <a:cubicBezTo>
                    <a:pt x="1059" y="21253"/>
                    <a:pt x="1276" y="19897"/>
                    <a:pt x="1493" y="18541"/>
                  </a:cubicBezTo>
                  <a:cubicBezTo>
                    <a:pt x="2117" y="14906"/>
                    <a:pt x="2822" y="11271"/>
                    <a:pt x="3608" y="7664"/>
                  </a:cubicBezTo>
                  <a:cubicBezTo>
                    <a:pt x="3636" y="7555"/>
                    <a:pt x="3663" y="7447"/>
                    <a:pt x="3717" y="7284"/>
                  </a:cubicBezTo>
                  <a:close/>
                  <a:moveTo>
                    <a:pt x="6085" y="1"/>
                  </a:moveTo>
                  <a:cubicBezTo>
                    <a:pt x="5779" y="1"/>
                    <a:pt x="5501" y="248"/>
                    <a:pt x="5453" y="558"/>
                  </a:cubicBezTo>
                  <a:cubicBezTo>
                    <a:pt x="5399" y="693"/>
                    <a:pt x="5372" y="802"/>
                    <a:pt x="5372" y="937"/>
                  </a:cubicBezTo>
                  <a:cubicBezTo>
                    <a:pt x="5290" y="1561"/>
                    <a:pt x="5182" y="2185"/>
                    <a:pt x="5100" y="2809"/>
                  </a:cubicBezTo>
                  <a:cubicBezTo>
                    <a:pt x="5073" y="2890"/>
                    <a:pt x="5046" y="2999"/>
                    <a:pt x="5019" y="3107"/>
                  </a:cubicBezTo>
                  <a:cubicBezTo>
                    <a:pt x="4422" y="2972"/>
                    <a:pt x="3853" y="2863"/>
                    <a:pt x="3283" y="2755"/>
                  </a:cubicBezTo>
                  <a:cubicBezTo>
                    <a:pt x="3126" y="2729"/>
                    <a:pt x="2998" y="2714"/>
                    <a:pt x="2892" y="2714"/>
                  </a:cubicBezTo>
                  <a:cubicBezTo>
                    <a:pt x="2541" y="2714"/>
                    <a:pt x="2432" y="2878"/>
                    <a:pt x="2307" y="3378"/>
                  </a:cubicBezTo>
                  <a:cubicBezTo>
                    <a:pt x="2117" y="4165"/>
                    <a:pt x="1981" y="4952"/>
                    <a:pt x="1818" y="5765"/>
                  </a:cubicBezTo>
                  <a:cubicBezTo>
                    <a:pt x="1791" y="5955"/>
                    <a:pt x="1764" y="6118"/>
                    <a:pt x="1764" y="6308"/>
                  </a:cubicBezTo>
                  <a:cubicBezTo>
                    <a:pt x="1737" y="6742"/>
                    <a:pt x="1873" y="6904"/>
                    <a:pt x="2307" y="7013"/>
                  </a:cubicBezTo>
                  <a:cubicBezTo>
                    <a:pt x="2496" y="7067"/>
                    <a:pt x="2713" y="7094"/>
                    <a:pt x="2985" y="7149"/>
                  </a:cubicBezTo>
                  <a:cubicBezTo>
                    <a:pt x="2822" y="7881"/>
                    <a:pt x="2659" y="8559"/>
                    <a:pt x="2524" y="9210"/>
                  </a:cubicBezTo>
                  <a:cubicBezTo>
                    <a:pt x="1764" y="12899"/>
                    <a:pt x="1059" y="16588"/>
                    <a:pt x="435" y="20304"/>
                  </a:cubicBezTo>
                  <a:cubicBezTo>
                    <a:pt x="299" y="21226"/>
                    <a:pt x="164" y="22175"/>
                    <a:pt x="109" y="23097"/>
                  </a:cubicBezTo>
                  <a:cubicBezTo>
                    <a:pt x="1" y="24426"/>
                    <a:pt x="218" y="25756"/>
                    <a:pt x="815" y="26922"/>
                  </a:cubicBezTo>
                  <a:cubicBezTo>
                    <a:pt x="1167" y="27708"/>
                    <a:pt x="1791" y="28332"/>
                    <a:pt x="2578" y="28685"/>
                  </a:cubicBezTo>
                  <a:cubicBezTo>
                    <a:pt x="3012" y="28875"/>
                    <a:pt x="3473" y="29010"/>
                    <a:pt x="3961" y="29092"/>
                  </a:cubicBezTo>
                  <a:cubicBezTo>
                    <a:pt x="4128" y="29121"/>
                    <a:pt x="4295" y="29136"/>
                    <a:pt x="4460" y="29136"/>
                  </a:cubicBezTo>
                  <a:cubicBezTo>
                    <a:pt x="5504" y="29136"/>
                    <a:pt x="6484" y="28560"/>
                    <a:pt x="6999" y="27600"/>
                  </a:cubicBezTo>
                  <a:cubicBezTo>
                    <a:pt x="7379" y="26949"/>
                    <a:pt x="7677" y="26271"/>
                    <a:pt x="7948" y="25539"/>
                  </a:cubicBezTo>
                  <a:cubicBezTo>
                    <a:pt x="8355" y="24291"/>
                    <a:pt x="8735" y="23016"/>
                    <a:pt x="9033" y="21714"/>
                  </a:cubicBezTo>
                  <a:cubicBezTo>
                    <a:pt x="10064" y="17537"/>
                    <a:pt x="10905" y="13306"/>
                    <a:pt x="11529" y="9047"/>
                  </a:cubicBezTo>
                  <a:cubicBezTo>
                    <a:pt x="11529" y="8912"/>
                    <a:pt x="11583" y="8776"/>
                    <a:pt x="11610" y="8613"/>
                  </a:cubicBezTo>
                  <a:cubicBezTo>
                    <a:pt x="11791" y="8613"/>
                    <a:pt x="11960" y="8625"/>
                    <a:pt x="12116" y="8625"/>
                  </a:cubicBezTo>
                  <a:cubicBezTo>
                    <a:pt x="12195" y="8625"/>
                    <a:pt x="12270" y="8622"/>
                    <a:pt x="12342" y="8613"/>
                  </a:cubicBezTo>
                  <a:cubicBezTo>
                    <a:pt x="12803" y="8586"/>
                    <a:pt x="12885" y="8532"/>
                    <a:pt x="12966" y="8071"/>
                  </a:cubicBezTo>
                  <a:cubicBezTo>
                    <a:pt x="13156" y="7257"/>
                    <a:pt x="13319" y="6443"/>
                    <a:pt x="13482" y="5630"/>
                  </a:cubicBezTo>
                  <a:cubicBezTo>
                    <a:pt x="13590" y="5223"/>
                    <a:pt x="13509" y="5114"/>
                    <a:pt x="13129" y="4952"/>
                  </a:cubicBezTo>
                  <a:cubicBezTo>
                    <a:pt x="12831" y="4843"/>
                    <a:pt x="12478" y="4762"/>
                    <a:pt x="12180" y="4680"/>
                  </a:cubicBezTo>
                  <a:lnTo>
                    <a:pt x="11637" y="4518"/>
                  </a:lnTo>
                  <a:cubicBezTo>
                    <a:pt x="11691" y="4273"/>
                    <a:pt x="11746" y="4084"/>
                    <a:pt x="11800" y="3894"/>
                  </a:cubicBezTo>
                  <a:cubicBezTo>
                    <a:pt x="11936" y="3351"/>
                    <a:pt x="12098" y="2809"/>
                    <a:pt x="12234" y="2239"/>
                  </a:cubicBezTo>
                  <a:cubicBezTo>
                    <a:pt x="12315" y="1859"/>
                    <a:pt x="12207" y="1697"/>
                    <a:pt x="11881" y="1534"/>
                  </a:cubicBezTo>
                  <a:cubicBezTo>
                    <a:pt x="11746" y="1453"/>
                    <a:pt x="11610" y="1398"/>
                    <a:pt x="11474" y="1371"/>
                  </a:cubicBezTo>
                  <a:cubicBezTo>
                    <a:pt x="10145" y="964"/>
                    <a:pt x="8816" y="558"/>
                    <a:pt x="7487" y="205"/>
                  </a:cubicBezTo>
                  <a:cubicBezTo>
                    <a:pt x="7053" y="96"/>
                    <a:pt x="6646" y="42"/>
                    <a:pt x="6212" y="15"/>
                  </a:cubicBezTo>
                  <a:cubicBezTo>
                    <a:pt x="6170" y="5"/>
                    <a:pt x="6127" y="1"/>
                    <a:pt x="6085" y="1"/>
                  </a:cubicBezTo>
                  <a:close/>
                </a:path>
              </a:pathLst>
            </a:custGeom>
            <a:solidFill>
              <a:srgbClr val="FFFDFE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8" name="Google Shape;448;p44"/>
            <p:cNvSpPr/>
            <p:nvPr/>
          </p:nvSpPr>
          <p:spPr>
            <a:xfrm>
              <a:off x="7941975" y="230788"/>
              <a:ext cx="339775" cy="728400"/>
            </a:xfrm>
            <a:custGeom>
              <a:avLst/>
              <a:gdLst/>
              <a:ahLst/>
              <a:cxnLst/>
              <a:rect l="l" t="t" r="r" b="b"/>
              <a:pathLst>
                <a:path w="13591" h="29136" extrusionOk="0">
                  <a:moveTo>
                    <a:pt x="6296" y="677"/>
                  </a:moveTo>
                  <a:cubicBezTo>
                    <a:pt x="6442" y="677"/>
                    <a:pt x="6590" y="696"/>
                    <a:pt x="6728" y="747"/>
                  </a:cubicBezTo>
                  <a:cubicBezTo>
                    <a:pt x="7243" y="856"/>
                    <a:pt x="7758" y="964"/>
                    <a:pt x="8247" y="1100"/>
                  </a:cubicBezTo>
                  <a:cubicBezTo>
                    <a:pt x="9169" y="1371"/>
                    <a:pt x="10091" y="1642"/>
                    <a:pt x="11013" y="1914"/>
                  </a:cubicBezTo>
                  <a:cubicBezTo>
                    <a:pt x="11203" y="1995"/>
                    <a:pt x="11393" y="2076"/>
                    <a:pt x="11610" y="2158"/>
                  </a:cubicBezTo>
                  <a:cubicBezTo>
                    <a:pt x="11393" y="2890"/>
                    <a:pt x="11176" y="3623"/>
                    <a:pt x="10878" y="4355"/>
                  </a:cubicBezTo>
                  <a:cubicBezTo>
                    <a:pt x="10010" y="4219"/>
                    <a:pt x="9142" y="4056"/>
                    <a:pt x="8301" y="3839"/>
                  </a:cubicBezTo>
                  <a:cubicBezTo>
                    <a:pt x="7433" y="3650"/>
                    <a:pt x="6592" y="3487"/>
                    <a:pt x="5751" y="3243"/>
                  </a:cubicBezTo>
                  <a:cubicBezTo>
                    <a:pt x="5751" y="2375"/>
                    <a:pt x="5860" y="1534"/>
                    <a:pt x="6050" y="693"/>
                  </a:cubicBezTo>
                  <a:cubicBezTo>
                    <a:pt x="6129" y="683"/>
                    <a:pt x="6212" y="677"/>
                    <a:pt x="6296" y="677"/>
                  </a:cubicBezTo>
                  <a:close/>
                  <a:moveTo>
                    <a:pt x="3066" y="3460"/>
                  </a:moveTo>
                  <a:cubicBezTo>
                    <a:pt x="3174" y="3487"/>
                    <a:pt x="3283" y="3487"/>
                    <a:pt x="3364" y="3514"/>
                  </a:cubicBezTo>
                  <a:lnTo>
                    <a:pt x="12586" y="5494"/>
                  </a:lnTo>
                  <a:cubicBezTo>
                    <a:pt x="12641" y="5521"/>
                    <a:pt x="12695" y="5548"/>
                    <a:pt x="12749" y="5575"/>
                  </a:cubicBezTo>
                  <a:cubicBezTo>
                    <a:pt x="12586" y="6335"/>
                    <a:pt x="12424" y="7121"/>
                    <a:pt x="12261" y="7908"/>
                  </a:cubicBezTo>
                  <a:cubicBezTo>
                    <a:pt x="8952" y="7474"/>
                    <a:pt x="5751" y="6850"/>
                    <a:pt x="2524" y="6335"/>
                  </a:cubicBezTo>
                  <a:cubicBezTo>
                    <a:pt x="2578" y="5358"/>
                    <a:pt x="2768" y="4382"/>
                    <a:pt x="3066" y="3460"/>
                  </a:cubicBezTo>
                  <a:close/>
                  <a:moveTo>
                    <a:pt x="5399" y="7610"/>
                  </a:moveTo>
                  <a:lnTo>
                    <a:pt x="9413" y="8261"/>
                  </a:lnTo>
                  <a:cubicBezTo>
                    <a:pt x="9440" y="8803"/>
                    <a:pt x="9223" y="9319"/>
                    <a:pt x="8843" y="9644"/>
                  </a:cubicBezTo>
                  <a:cubicBezTo>
                    <a:pt x="8708" y="9752"/>
                    <a:pt x="8545" y="9807"/>
                    <a:pt x="8382" y="9807"/>
                  </a:cubicBezTo>
                  <a:cubicBezTo>
                    <a:pt x="8295" y="9815"/>
                    <a:pt x="8207" y="9818"/>
                    <a:pt x="8121" y="9818"/>
                  </a:cubicBezTo>
                  <a:cubicBezTo>
                    <a:pt x="7911" y="9818"/>
                    <a:pt x="7706" y="9799"/>
                    <a:pt x="7514" y="9780"/>
                  </a:cubicBezTo>
                  <a:cubicBezTo>
                    <a:pt x="7107" y="9725"/>
                    <a:pt x="6728" y="9617"/>
                    <a:pt x="6375" y="9508"/>
                  </a:cubicBezTo>
                  <a:cubicBezTo>
                    <a:pt x="5589" y="9264"/>
                    <a:pt x="5236" y="8776"/>
                    <a:pt x="5344" y="7989"/>
                  </a:cubicBezTo>
                  <a:cubicBezTo>
                    <a:pt x="5372" y="7881"/>
                    <a:pt x="5399" y="7772"/>
                    <a:pt x="5399" y="7610"/>
                  </a:cubicBezTo>
                  <a:close/>
                  <a:moveTo>
                    <a:pt x="3717" y="7284"/>
                  </a:moveTo>
                  <a:lnTo>
                    <a:pt x="4639" y="7447"/>
                  </a:lnTo>
                  <a:lnTo>
                    <a:pt x="4639" y="8098"/>
                  </a:lnTo>
                  <a:cubicBezTo>
                    <a:pt x="4612" y="8505"/>
                    <a:pt x="4721" y="8912"/>
                    <a:pt x="4883" y="9264"/>
                  </a:cubicBezTo>
                  <a:cubicBezTo>
                    <a:pt x="5073" y="9644"/>
                    <a:pt x="5399" y="9915"/>
                    <a:pt x="5778" y="10078"/>
                  </a:cubicBezTo>
                  <a:cubicBezTo>
                    <a:pt x="6375" y="10322"/>
                    <a:pt x="6999" y="10485"/>
                    <a:pt x="7623" y="10539"/>
                  </a:cubicBezTo>
                  <a:cubicBezTo>
                    <a:pt x="7746" y="10550"/>
                    <a:pt x="7865" y="10557"/>
                    <a:pt x="7982" y="10557"/>
                  </a:cubicBezTo>
                  <a:cubicBezTo>
                    <a:pt x="8146" y="10557"/>
                    <a:pt x="8305" y="10544"/>
                    <a:pt x="8464" y="10512"/>
                  </a:cubicBezTo>
                  <a:cubicBezTo>
                    <a:pt x="9087" y="10403"/>
                    <a:pt x="9603" y="10024"/>
                    <a:pt x="9874" y="9454"/>
                  </a:cubicBezTo>
                  <a:cubicBezTo>
                    <a:pt x="10037" y="9102"/>
                    <a:pt x="10172" y="8776"/>
                    <a:pt x="10335" y="8423"/>
                  </a:cubicBezTo>
                  <a:lnTo>
                    <a:pt x="10552" y="8423"/>
                  </a:lnTo>
                  <a:cubicBezTo>
                    <a:pt x="10606" y="8423"/>
                    <a:pt x="10688" y="8451"/>
                    <a:pt x="10769" y="8478"/>
                  </a:cubicBezTo>
                  <a:cubicBezTo>
                    <a:pt x="10769" y="8532"/>
                    <a:pt x="10796" y="8586"/>
                    <a:pt x="10796" y="8640"/>
                  </a:cubicBezTo>
                  <a:cubicBezTo>
                    <a:pt x="10552" y="10241"/>
                    <a:pt x="10335" y="11868"/>
                    <a:pt x="10037" y="13441"/>
                  </a:cubicBezTo>
                  <a:cubicBezTo>
                    <a:pt x="9467" y="16452"/>
                    <a:pt x="8843" y="19463"/>
                    <a:pt x="8111" y="22446"/>
                  </a:cubicBezTo>
                  <a:cubicBezTo>
                    <a:pt x="7867" y="23558"/>
                    <a:pt x="7514" y="24643"/>
                    <a:pt x="7107" y="25728"/>
                  </a:cubicBezTo>
                  <a:cubicBezTo>
                    <a:pt x="6890" y="26271"/>
                    <a:pt x="6619" y="26813"/>
                    <a:pt x="6321" y="27302"/>
                  </a:cubicBezTo>
                  <a:cubicBezTo>
                    <a:pt x="5968" y="27925"/>
                    <a:pt x="5317" y="28332"/>
                    <a:pt x="4585" y="28359"/>
                  </a:cubicBezTo>
                  <a:cubicBezTo>
                    <a:pt x="4487" y="28369"/>
                    <a:pt x="4389" y="28374"/>
                    <a:pt x="4291" y="28374"/>
                  </a:cubicBezTo>
                  <a:cubicBezTo>
                    <a:pt x="3545" y="28374"/>
                    <a:pt x="2800" y="28103"/>
                    <a:pt x="2225" y="27600"/>
                  </a:cubicBezTo>
                  <a:cubicBezTo>
                    <a:pt x="1873" y="27329"/>
                    <a:pt x="1628" y="26976"/>
                    <a:pt x="1466" y="26596"/>
                  </a:cubicBezTo>
                  <a:cubicBezTo>
                    <a:pt x="1357" y="26271"/>
                    <a:pt x="1249" y="25973"/>
                    <a:pt x="1140" y="25647"/>
                  </a:cubicBezTo>
                  <a:cubicBezTo>
                    <a:pt x="788" y="24698"/>
                    <a:pt x="706" y="23667"/>
                    <a:pt x="869" y="22636"/>
                  </a:cubicBezTo>
                  <a:cubicBezTo>
                    <a:pt x="1059" y="21253"/>
                    <a:pt x="1276" y="19897"/>
                    <a:pt x="1493" y="18541"/>
                  </a:cubicBezTo>
                  <a:cubicBezTo>
                    <a:pt x="2117" y="14906"/>
                    <a:pt x="2822" y="11271"/>
                    <a:pt x="3608" y="7664"/>
                  </a:cubicBezTo>
                  <a:cubicBezTo>
                    <a:pt x="3636" y="7555"/>
                    <a:pt x="3663" y="7447"/>
                    <a:pt x="3717" y="7284"/>
                  </a:cubicBezTo>
                  <a:close/>
                  <a:moveTo>
                    <a:pt x="6085" y="1"/>
                  </a:moveTo>
                  <a:cubicBezTo>
                    <a:pt x="5779" y="1"/>
                    <a:pt x="5501" y="248"/>
                    <a:pt x="5453" y="558"/>
                  </a:cubicBezTo>
                  <a:cubicBezTo>
                    <a:pt x="5399" y="693"/>
                    <a:pt x="5372" y="802"/>
                    <a:pt x="5372" y="937"/>
                  </a:cubicBezTo>
                  <a:cubicBezTo>
                    <a:pt x="5290" y="1561"/>
                    <a:pt x="5182" y="2185"/>
                    <a:pt x="5100" y="2809"/>
                  </a:cubicBezTo>
                  <a:cubicBezTo>
                    <a:pt x="5073" y="2890"/>
                    <a:pt x="5046" y="2999"/>
                    <a:pt x="5019" y="3107"/>
                  </a:cubicBezTo>
                  <a:cubicBezTo>
                    <a:pt x="4422" y="2972"/>
                    <a:pt x="3853" y="2863"/>
                    <a:pt x="3283" y="2755"/>
                  </a:cubicBezTo>
                  <a:cubicBezTo>
                    <a:pt x="3126" y="2729"/>
                    <a:pt x="2998" y="2714"/>
                    <a:pt x="2892" y="2714"/>
                  </a:cubicBezTo>
                  <a:cubicBezTo>
                    <a:pt x="2541" y="2714"/>
                    <a:pt x="2432" y="2878"/>
                    <a:pt x="2307" y="3378"/>
                  </a:cubicBezTo>
                  <a:cubicBezTo>
                    <a:pt x="2117" y="4165"/>
                    <a:pt x="1981" y="4952"/>
                    <a:pt x="1818" y="5765"/>
                  </a:cubicBezTo>
                  <a:cubicBezTo>
                    <a:pt x="1791" y="5955"/>
                    <a:pt x="1764" y="6118"/>
                    <a:pt x="1764" y="6308"/>
                  </a:cubicBezTo>
                  <a:cubicBezTo>
                    <a:pt x="1737" y="6742"/>
                    <a:pt x="1873" y="6904"/>
                    <a:pt x="2307" y="7013"/>
                  </a:cubicBezTo>
                  <a:cubicBezTo>
                    <a:pt x="2496" y="7067"/>
                    <a:pt x="2713" y="7094"/>
                    <a:pt x="2985" y="7149"/>
                  </a:cubicBezTo>
                  <a:cubicBezTo>
                    <a:pt x="2822" y="7881"/>
                    <a:pt x="2659" y="8559"/>
                    <a:pt x="2524" y="9210"/>
                  </a:cubicBezTo>
                  <a:cubicBezTo>
                    <a:pt x="1764" y="12899"/>
                    <a:pt x="1059" y="16588"/>
                    <a:pt x="435" y="20304"/>
                  </a:cubicBezTo>
                  <a:cubicBezTo>
                    <a:pt x="299" y="21226"/>
                    <a:pt x="164" y="22175"/>
                    <a:pt x="109" y="23097"/>
                  </a:cubicBezTo>
                  <a:cubicBezTo>
                    <a:pt x="1" y="24426"/>
                    <a:pt x="218" y="25756"/>
                    <a:pt x="815" y="26922"/>
                  </a:cubicBezTo>
                  <a:cubicBezTo>
                    <a:pt x="1167" y="27708"/>
                    <a:pt x="1791" y="28332"/>
                    <a:pt x="2578" y="28685"/>
                  </a:cubicBezTo>
                  <a:cubicBezTo>
                    <a:pt x="3012" y="28875"/>
                    <a:pt x="3473" y="29010"/>
                    <a:pt x="3961" y="29092"/>
                  </a:cubicBezTo>
                  <a:cubicBezTo>
                    <a:pt x="4128" y="29121"/>
                    <a:pt x="4295" y="29136"/>
                    <a:pt x="4460" y="29136"/>
                  </a:cubicBezTo>
                  <a:cubicBezTo>
                    <a:pt x="5504" y="29136"/>
                    <a:pt x="6484" y="28560"/>
                    <a:pt x="6999" y="27600"/>
                  </a:cubicBezTo>
                  <a:cubicBezTo>
                    <a:pt x="7379" y="26949"/>
                    <a:pt x="7677" y="26271"/>
                    <a:pt x="7948" y="25539"/>
                  </a:cubicBezTo>
                  <a:cubicBezTo>
                    <a:pt x="8355" y="24291"/>
                    <a:pt x="8735" y="23016"/>
                    <a:pt x="9033" y="21714"/>
                  </a:cubicBezTo>
                  <a:cubicBezTo>
                    <a:pt x="10064" y="17537"/>
                    <a:pt x="10905" y="13306"/>
                    <a:pt x="11529" y="9047"/>
                  </a:cubicBezTo>
                  <a:cubicBezTo>
                    <a:pt x="11529" y="8912"/>
                    <a:pt x="11583" y="8776"/>
                    <a:pt x="11610" y="8613"/>
                  </a:cubicBezTo>
                  <a:cubicBezTo>
                    <a:pt x="11791" y="8613"/>
                    <a:pt x="11960" y="8625"/>
                    <a:pt x="12116" y="8625"/>
                  </a:cubicBezTo>
                  <a:cubicBezTo>
                    <a:pt x="12195" y="8625"/>
                    <a:pt x="12270" y="8622"/>
                    <a:pt x="12342" y="8613"/>
                  </a:cubicBezTo>
                  <a:cubicBezTo>
                    <a:pt x="12803" y="8586"/>
                    <a:pt x="12885" y="8532"/>
                    <a:pt x="12966" y="8071"/>
                  </a:cubicBezTo>
                  <a:cubicBezTo>
                    <a:pt x="13156" y="7257"/>
                    <a:pt x="13319" y="6443"/>
                    <a:pt x="13482" y="5630"/>
                  </a:cubicBezTo>
                  <a:cubicBezTo>
                    <a:pt x="13590" y="5223"/>
                    <a:pt x="13509" y="5114"/>
                    <a:pt x="13129" y="4952"/>
                  </a:cubicBezTo>
                  <a:cubicBezTo>
                    <a:pt x="12831" y="4843"/>
                    <a:pt x="12478" y="4762"/>
                    <a:pt x="12180" y="4680"/>
                  </a:cubicBezTo>
                  <a:lnTo>
                    <a:pt x="11637" y="4518"/>
                  </a:lnTo>
                  <a:cubicBezTo>
                    <a:pt x="11691" y="4273"/>
                    <a:pt x="11746" y="4084"/>
                    <a:pt x="11800" y="3894"/>
                  </a:cubicBezTo>
                  <a:cubicBezTo>
                    <a:pt x="11936" y="3351"/>
                    <a:pt x="12098" y="2809"/>
                    <a:pt x="12234" y="2239"/>
                  </a:cubicBezTo>
                  <a:cubicBezTo>
                    <a:pt x="12315" y="1859"/>
                    <a:pt x="12207" y="1697"/>
                    <a:pt x="11881" y="1534"/>
                  </a:cubicBezTo>
                  <a:cubicBezTo>
                    <a:pt x="11746" y="1453"/>
                    <a:pt x="11610" y="1398"/>
                    <a:pt x="11474" y="1371"/>
                  </a:cubicBezTo>
                  <a:cubicBezTo>
                    <a:pt x="10145" y="964"/>
                    <a:pt x="8816" y="558"/>
                    <a:pt x="7487" y="205"/>
                  </a:cubicBezTo>
                  <a:cubicBezTo>
                    <a:pt x="7053" y="96"/>
                    <a:pt x="6646" y="42"/>
                    <a:pt x="6212" y="15"/>
                  </a:cubicBezTo>
                  <a:cubicBezTo>
                    <a:pt x="6170" y="5"/>
                    <a:pt x="6127" y="1"/>
                    <a:pt x="608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" name="Google Shape;449;p44"/>
            <p:cNvSpPr/>
            <p:nvPr/>
          </p:nvSpPr>
          <p:spPr>
            <a:xfrm>
              <a:off x="7959625" y="412888"/>
              <a:ext cx="252275" cy="527250"/>
            </a:xfrm>
            <a:custGeom>
              <a:avLst/>
              <a:gdLst/>
              <a:ahLst/>
              <a:cxnLst/>
              <a:rect l="l" t="t" r="r" b="b"/>
              <a:pathLst>
                <a:path w="10091" h="21090" extrusionOk="0">
                  <a:moveTo>
                    <a:pt x="3011" y="0"/>
                  </a:moveTo>
                  <a:cubicBezTo>
                    <a:pt x="2957" y="163"/>
                    <a:pt x="2930" y="271"/>
                    <a:pt x="2902" y="380"/>
                  </a:cubicBezTo>
                  <a:cubicBezTo>
                    <a:pt x="2116" y="3987"/>
                    <a:pt x="1411" y="7622"/>
                    <a:pt x="787" y="11257"/>
                  </a:cubicBezTo>
                  <a:cubicBezTo>
                    <a:pt x="570" y="12613"/>
                    <a:pt x="353" y="13969"/>
                    <a:pt x="163" y="15352"/>
                  </a:cubicBezTo>
                  <a:cubicBezTo>
                    <a:pt x="0" y="16383"/>
                    <a:pt x="82" y="17414"/>
                    <a:pt x="434" y="18363"/>
                  </a:cubicBezTo>
                  <a:cubicBezTo>
                    <a:pt x="543" y="18689"/>
                    <a:pt x="651" y="18987"/>
                    <a:pt x="760" y="19312"/>
                  </a:cubicBezTo>
                  <a:cubicBezTo>
                    <a:pt x="922" y="19692"/>
                    <a:pt x="1167" y="20045"/>
                    <a:pt x="1519" y="20316"/>
                  </a:cubicBezTo>
                  <a:cubicBezTo>
                    <a:pt x="2094" y="20819"/>
                    <a:pt x="2839" y="21090"/>
                    <a:pt x="3585" y="21090"/>
                  </a:cubicBezTo>
                  <a:cubicBezTo>
                    <a:pt x="3683" y="21090"/>
                    <a:pt x="3781" y="21085"/>
                    <a:pt x="3879" y="21075"/>
                  </a:cubicBezTo>
                  <a:cubicBezTo>
                    <a:pt x="4611" y="21048"/>
                    <a:pt x="5262" y="20641"/>
                    <a:pt x="5615" y="20018"/>
                  </a:cubicBezTo>
                  <a:cubicBezTo>
                    <a:pt x="5913" y="19529"/>
                    <a:pt x="6184" y="18987"/>
                    <a:pt x="6401" y="18444"/>
                  </a:cubicBezTo>
                  <a:cubicBezTo>
                    <a:pt x="6808" y="17359"/>
                    <a:pt x="7161" y="16274"/>
                    <a:pt x="7405" y="15162"/>
                  </a:cubicBezTo>
                  <a:cubicBezTo>
                    <a:pt x="8137" y="12179"/>
                    <a:pt x="8761" y="9168"/>
                    <a:pt x="9331" y="6157"/>
                  </a:cubicBezTo>
                  <a:cubicBezTo>
                    <a:pt x="9629" y="4584"/>
                    <a:pt x="9846" y="2957"/>
                    <a:pt x="10090" y="1356"/>
                  </a:cubicBezTo>
                  <a:cubicBezTo>
                    <a:pt x="10090" y="1302"/>
                    <a:pt x="10063" y="1248"/>
                    <a:pt x="10063" y="1194"/>
                  </a:cubicBezTo>
                  <a:cubicBezTo>
                    <a:pt x="9982" y="1167"/>
                    <a:pt x="9900" y="1139"/>
                    <a:pt x="9846" y="1139"/>
                  </a:cubicBezTo>
                  <a:lnTo>
                    <a:pt x="9629" y="1139"/>
                  </a:lnTo>
                  <a:cubicBezTo>
                    <a:pt x="9466" y="1492"/>
                    <a:pt x="9331" y="1818"/>
                    <a:pt x="9168" y="2170"/>
                  </a:cubicBezTo>
                  <a:cubicBezTo>
                    <a:pt x="8897" y="2740"/>
                    <a:pt x="8381" y="3119"/>
                    <a:pt x="7758" y="3228"/>
                  </a:cubicBezTo>
                  <a:cubicBezTo>
                    <a:pt x="7599" y="3260"/>
                    <a:pt x="7440" y="3273"/>
                    <a:pt x="7276" y="3273"/>
                  </a:cubicBezTo>
                  <a:cubicBezTo>
                    <a:pt x="7159" y="3273"/>
                    <a:pt x="7040" y="3266"/>
                    <a:pt x="6917" y="3255"/>
                  </a:cubicBezTo>
                  <a:cubicBezTo>
                    <a:pt x="6293" y="3201"/>
                    <a:pt x="5669" y="3038"/>
                    <a:pt x="5072" y="2794"/>
                  </a:cubicBezTo>
                  <a:cubicBezTo>
                    <a:pt x="4693" y="2631"/>
                    <a:pt x="4367" y="2360"/>
                    <a:pt x="4177" y="1980"/>
                  </a:cubicBezTo>
                  <a:cubicBezTo>
                    <a:pt x="4015" y="1628"/>
                    <a:pt x="3906" y="1221"/>
                    <a:pt x="3933" y="814"/>
                  </a:cubicBezTo>
                  <a:lnTo>
                    <a:pt x="3933" y="163"/>
                  </a:lnTo>
                  <a:lnTo>
                    <a:pt x="3011" y="0"/>
                  </a:ln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" name="Google Shape;450;p44"/>
            <p:cNvSpPr/>
            <p:nvPr/>
          </p:nvSpPr>
          <p:spPr>
            <a:xfrm>
              <a:off x="8005050" y="317263"/>
              <a:ext cx="255675" cy="110550"/>
            </a:xfrm>
            <a:custGeom>
              <a:avLst/>
              <a:gdLst/>
              <a:ahLst/>
              <a:cxnLst/>
              <a:rect l="l" t="t" r="r" b="b"/>
              <a:pathLst>
                <a:path w="10227" h="4422" extrusionOk="0">
                  <a:moveTo>
                    <a:pt x="543" y="1"/>
                  </a:moveTo>
                  <a:cubicBezTo>
                    <a:pt x="245" y="923"/>
                    <a:pt x="55" y="1872"/>
                    <a:pt x="1" y="2849"/>
                  </a:cubicBezTo>
                  <a:cubicBezTo>
                    <a:pt x="3228" y="3391"/>
                    <a:pt x="6429" y="4015"/>
                    <a:pt x="9738" y="4422"/>
                  </a:cubicBezTo>
                  <a:cubicBezTo>
                    <a:pt x="9901" y="3662"/>
                    <a:pt x="10063" y="2876"/>
                    <a:pt x="10226" y="2116"/>
                  </a:cubicBezTo>
                  <a:cubicBezTo>
                    <a:pt x="10172" y="2062"/>
                    <a:pt x="10118" y="2035"/>
                    <a:pt x="10063" y="2035"/>
                  </a:cubicBezTo>
                  <a:lnTo>
                    <a:pt x="841" y="28"/>
                  </a:lnTo>
                  <a:cubicBezTo>
                    <a:pt x="760" y="28"/>
                    <a:pt x="651" y="1"/>
                    <a:pt x="543" y="1"/>
                  </a:cubicBez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" name="Google Shape;451;p44"/>
            <p:cNvSpPr/>
            <p:nvPr/>
          </p:nvSpPr>
          <p:spPr>
            <a:xfrm>
              <a:off x="8085750" y="247363"/>
              <a:ext cx="146500" cy="92300"/>
            </a:xfrm>
            <a:custGeom>
              <a:avLst/>
              <a:gdLst/>
              <a:ahLst/>
              <a:cxnLst/>
              <a:rect l="l" t="t" r="r" b="b"/>
              <a:pathLst>
                <a:path w="5860" h="3692" extrusionOk="0">
                  <a:moveTo>
                    <a:pt x="556" y="1"/>
                  </a:moveTo>
                  <a:cubicBezTo>
                    <a:pt x="468" y="1"/>
                    <a:pt x="382" y="9"/>
                    <a:pt x="299" y="30"/>
                  </a:cubicBezTo>
                  <a:cubicBezTo>
                    <a:pt x="109" y="871"/>
                    <a:pt x="0" y="1712"/>
                    <a:pt x="0" y="2580"/>
                  </a:cubicBezTo>
                  <a:cubicBezTo>
                    <a:pt x="841" y="2797"/>
                    <a:pt x="1682" y="2960"/>
                    <a:pt x="2550" y="3149"/>
                  </a:cubicBezTo>
                  <a:cubicBezTo>
                    <a:pt x="3391" y="3366"/>
                    <a:pt x="4259" y="3556"/>
                    <a:pt x="5127" y="3692"/>
                  </a:cubicBezTo>
                  <a:cubicBezTo>
                    <a:pt x="5425" y="2932"/>
                    <a:pt x="5642" y="2227"/>
                    <a:pt x="5859" y="1468"/>
                  </a:cubicBezTo>
                  <a:cubicBezTo>
                    <a:pt x="5642" y="1386"/>
                    <a:pt x="5452" y="1305"/>
                    <a:pt x="5262" y="1251"/>
                  </a:cubicBezTo>
                  <a:cubicBezTo>
                    <a:pt x="4340" y="979"/>
                    <a:pt x="3418" y="681"/>
                    <a:pt x="2496" y="437"/>
                  </a:cubicBezTo>
                  <a:cubicBezTo>
                    <a:pt x="2007" y="301"/>
                    <a:pt x="1492" y="166"/>
                    <a:pt x="977" y="57"/>
                  </a:cubicBezTo>
                  <a:cubicBezTo>
                    <a:pt x="843" y="24"/>
                    <a:pt x="698" y="1"/>
                    <a:pt x="556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" name="Google Shape;452;p44"/>
            <p:cNvSpPr/>
            <p:nvPr/>
          </p:nvSpPr>
          <p:spPr>
            <a:xfrm>
              <a:off x="8072850" y="420338"/>
              <a:ext cx="105825" cy="55625"/>
            </a:xfrm>
            <a:custGeom>
              <a:avLst/>
              <a:gdLst/>
              <a:ahLst/>
              <a:cxnLst/>
              <a:rect l="l" t="t" r="r" b="b"/>
              <a:pathLst>
                <a:path w="4233" h="2225" extrusionOk="0">
                  <a:moveTo>
                    <a:pt x="164" y="1"/>
                  </a:moveTo>
                  <a:cubicBezTo>
                    <a:pt x="164" y="163"/>
                    <a:pt x="137" y="272"/>
                    <a:pt x="137" y="380"/>
                  </a:cubicBezTo>
                  <a:cubicBezTo>
                    <a:pt x="1" y="1194"/>
                    <a:pt x="354" y="1655"/>
                    <a:pt x="1140" y="1926"/>
                  </a:cubicBezTo>
                  <a:cubicBezTo>
                    <a:pt x="1520" y="2035"/>
                    <a:pt x="1900" y="2116"/>
                    <a:pt x="2279" y="2170"/>
                  </a:cubicBezTo>
                  <a:cubicBezTo>
                    <a:pt x="2551" y="2225"/>
                    <a:pt x="2849" y="2225"/>
                    <a:pt x="3147" y="2225"/>
                  </a:cubicBezTo>
                  <a:cubicBezTo>
                    <a:pt x="3310" y="2225"/>
                    <a:pt x="3473" y="2143"/>
                    <a:pt x="3608" y="2062"/>
                  </a:cubicBezTo>
                  <a:cubicBezTo>
                    <a:pt x="4015" y="1709"/>
                    <a:pt x="4232" y="1194"/>
                    <a:pt x="4178" y="679"/>
                  </a:cubicBezTo>
                  <a:lnTo>
                    <a:pt x="164" y="1"/>
                  </a:ln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" name="Google Shape;453;p44"/>
            <p:cNvSpPr/>
            <p:nvPr/>
          </p:nvSpPr>
          <p:spPr>
            <a:xfrm>
              <a:off x="7996225" y="633688"/>
              <a:ext cx="145150" cy="267025"/>
            </a:xfrm>
            <a:custGeom>
              <a:avLst/>
              <a:gdLst/>
              <a:ahLst/>
              <a:cxnLst/>
              <a:rect l="l" t="t" r="r" b="b"/>
              <a:pathLst>
                <a:path w="5806" h="10681" extrusionOk="0">
                  <a:moveTo>
                    <a:pt x="3182" y="0"/>
                  </a:moveTo>
                  <a:cubicBezTo>
                    <a:pt x="3050" y="0"/>
                    <a:pt x="2917" y="31"/>
                    <a:pt x="2795" y="92"/>
                  </a:cubicBezTo>
                  <a:cubicBezTo>
                    <a:pt x="2740" y="119"/>
                    <a:pt x="2659" y="146"/>
                    <a:pt x="2605" y="173"/>
                  </a:cubicBezTo>
                  <a:cubicBezTo>
                    <a:pt x="2374" y="268"/>
                    <a:pt x="2137" y="316"/>
                    <a:pt x="1900" y="316"/>
                  </a:cubicBezTo>
                  <a:cubicBezTo>
                    <a:pt x="1662" y="316"/>
                    <a:pt x="1425" y="268"/>
                    <a:pt x="1194" y="173"/>
                  </a:cubicBezTo>
                  <a:cubicBezTo>
                    <a:pt x="1086" y="146"/>
                    <a:pt x="977" y="119"/>
                    <a:pt x="869" y="92"/>
                  </a:cubicBezTo>
                  <a:cubicBezTo>
                    <a:pt x="652" y="1801"/>
                    <a:pt x="408" y="3428"/>
                    <a:pt x="191" y="5056"/>
                  </a:cubicBezTo>
                  <a:cubicBezTo>
                    <a:pt x="28" y="6168"/>
                    <a:pt x="1" y="7334"/>
                    <a:pt x="82" y="8473"/>
                  </a:cubicBezTo>
                  <a:cubicBezTo>
                    <a:pt x="109" y="8961"/>
                    <a:pt x="272" y="9450"/>
                    <a:pt x="571" y="9857"/>
                  </a:cubicBezTo>
                  <a:cubicBezTo>
                    <a:pt x="842" y="10236"/>
                    <a:pt x="1249" y="10507"/>
                    <a:pt x="1683" y="10616"/>
                  </a:cubicBezTo>
                  <a:cubicBezTo>
                    <a:pt x="1804" y="10659"/>
                    <a:pt x="1930" y="10680"/>
                    <a:pt x="2056" y="10680"/>
                  </a:cubicBezTo>
                  <a:cubicBezTo>
                    <a:pt x="2325" y="10680"/>
                    <a:pt x="2591" y="10584"/>
                    <a:pt x="2795" y="10399"/>
                  </a:cubicBezTo>
                  <a:cubicBezTo>
                    <a:pt x="3039" y="10209"/>
                    <a:pt x="3256" y="9965"/>
                    <a:pt x="3446" y="9721"/>
                  </a:cubicBezTo>
                  <a:cubicBezTo>
                    <a:pt x="3907" y="9070"/>
                    <a:pt x="4232" y="8338"/>
                    <a:pt x="4449" y="7578"/>
                  </a:cubicBezTo>
                  <a:cubicBezTo>
                    <a:pt x="4585" y="7171"/>
                    <a:pt x="4693" y="6764"/>
                    <a:pt x="4802" y="6330"/>
                  </a:cubicBezTo>
                  <a:cubicBezTo>
                    <a:pt x="5236" y="4649"/>
                    <a:pt x="5561" y="2913"/>
                    <a:pt x="5751" y="1177"/>
                  </a:cubicBezTo>
                  <a:cubicBezTo>
                    <a:pt x="5805" y="1014"/>
                    <a:pt x="5805" y="824"/>
                    <a:pt x="5751" y="662"/>
                  </a:cubicBezTo>
                  <a:cubicBezTo>
                    <a:pt x="5738" y="648"/>
                    <a:pt x="5724" y="641"/>
                    <a:pt x="5710" y="641"/>
                  </a:cubicBezTo>
                  <a:cubicBezTo>
                    <a:pt x="5697" y="641"/>
                    <a:pt x="5683" y="648"/>
                    <a:pt x="5670" y="662"/>
                  </a:cubicBezTo>
                  <a:cubicBezTo>
                    <a:pt x="5616" y="662"/>
                    <a:pt x="5561" y="662"/>
                    <a:pt x="5507" y="689"/>
                  </a:cubicBezTo>
                  <a:cubicBezTo>
                    <a:pt x="5324" y="776"/>
                    <a:pt x="5130" y="818"/>
                    <a:pt x="4938" y="818"/>
                  </a:cubicBezTo>
                  <a:cubicBezTo>
                    <a:pt x="4591" y="818"/>
                    <a:pt x="4250" y="679"/>
                    <a:pt x="3988" y="417"/>
                  </a:cubicBezTo>
                  <a:lnTo>
                    <a:pt x="3771" y="255"/>
                  </a:lnTo>
                  <a:cubicBezTo>
                    <a:pt x="3619" y="85"/>
                    <a:pt x="3402" y="0"/>
                    <a:pt x="3182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4" name="Google Shape;454;p44"/>
            <p:cNvSpPr/>
            <p:nvPr/>
          </p:nvSpPr>
          <p:spPr>
            <a:xfrm>
              <a:off x="7980650" y="616438"/>
              <a:ext cx="175650" cy="299425"/>
            </a:xfrm>
            <a:custGeom>
              <a:avLst/>
              <a:gdLst/>
              <a:ahLst/>
              <a:cxnLst/>
              <a:rect l="l" t="t" r="r" b="b"/>
              <a:pathLst>
                <a:path w="7026" h="11977" extrusionOk="0">
                  <a:moveTo>
                    <a:pt x="3805" y="690"/>
                  </a:moveTo>
                  <a:cubicBezTo>
                    <a:pt x="4025" y="690"/>
                    <a:pt x="4242" y="775"/>
                    <a:pt x="4394" y="945"/>
                  </a:cubicBezTo>
                  <a:lnTo>
                    <a:pt x="4611" y="1107"/>
                  </a:lnTo>
                  <a:cubicBezTo>
                    <a:pt x="4873" y="1369"/>
                    <a:pt x="5214" y="1508"/>
                    <a:pt x="5561" y="1508"/>
                  </a:cubicBezTo>
                  <a:cubicBezTo>
                    <a:pt x="5753" y="1508"/>
                    <a:pt x="5947" y="1466"/>
                    <a:pt x="6130" y="1379"/>
                  </a:cubicBezTo>
                  <a:cubicBezTo>
                    <a:pt x="6184" y="1352"/>
                    <a:pt x="6239" y="1352"/>
                    <a:pt x="6293" y="1352"/>
                  </a:cubicBezTo>
                  <a:cubicBezTo>
                    <a:pt x="6306" y="1338"/>
                    <a:pt x="6320" y="1331"/>
                    <a:pt x="6333" y="1331"/>
                  </a:cubicBezTo>
                  <a:cubicBezTo>
                    <a:pt x="6347" y="1331"/>
                    <a:pt x="6361" y="1338"/>
                    <a:pt x="6374" y="1352"/>
                  </a:cubicBezTo>
                  <a:cubicBezTo>
                    <a:pt x="6428" y="1514"/>
                    <a:pt x="6428" y="1704"/>
                    <a:pt x="6374" y="1867"/>
                  </a:cubicBezTo>
                  <a:cubicBezTo>
                    <a:pt x="6184" y="3603"/>
                    <a:pt x="5859" y="5339"/>
                    <a:pt x="5425" y="7020"/>
                  </a:cubicBezTo>
                  <a:cubicBezTo>
                    <a:pt x="5316" y="7454"/>
                    <a:pt x="5208" y="7861"/>
                    <a:pt x="5072" y="8268"/>
                  </a:cubicBezTo>
                  <a:cubicBezTo>
                    <a:pt x="4855" y="9028"/>
                    <a:pt x="4530" y="9760"/>
                    <a:pt x="4069" y="10411"/>
                  </a:cubicBezTo>
                  <a:cubicBezTo>
                    <a:pt x="3879" y="10655"/>
                    <a:pt x="3662" y="10899"/>
                    <a:pt x="3418" y="11089"/>
                  </a:cubicBezTo>
                  <a:cubicBezTo>
                    <a:pt x="3214" y="11274"/>
                    <a:pt x="2961" y="11370"/>
                    <a:pt x="2700" y="11370"/>
                  </a:cubicBezTo>
                  <a:cubicBezTo>
                    <a:pt x="2578" y="11370"/>
                    <a:pt x="2454" y="11349"/>
                    <a:pt x="2333" y="11306"/>
                  </a:cubicBezTo>
                  <a:cubicBezTo>
                    <a:pt x="1872" y="11197"/>
                    <a:pt x="1465" y="10926"/>
                    <a:pt x="1194" y="10547"/>
                  </a:cubicBezTo>
                  <a:cubicBezTo>
                    <a:pt x="922" y="10140"/>
                    <a:pt x="732" y="9651"/>
                    <a:pt x="705" y="9163"/>
                  </a:cubicBezTo>
                  <a:cubicBezTo>
                    <a:pt x="624" y="8024"/>
                    <a:pt x="651" y="6858"/>
                    <a:pt x="814" y="5746"/>
                  </a:cubicBezTo>
                  <a:cubicBezTo>
                    <a:pt x="1031" y="4091"/>
                    <a:pt x="1275" y="2491"/>
                    <a:pt x="1492" y="782"/>
                  </a:cubicBezTo>
                  <a:cubicBezTo>
                    <a:pt x="1600" y="809"/>
                    <a:pt x="1709" y="836"/>
                    <a:pt x="1817" y="863"/>
                  </a:cubicBezTo>
                  <a:cubicBezTo>
                    <a:pt x="2048" y="958"/>
                    <a:pt x="2285" y="1006"/>
                    <a:pt x="2523" y="1006"/>
                  </a:cubicBezTo>
                  <a:cubicBezTo>
                    <a:pt x="2760" y="1006"/>
                    <a:pt x="2997" y="958"/>
                    <a:pt x="3228" y="863"/>
                  </a:cubicBezTo>
                  <a:cubicBezTo>
                    <a:pt x="3282" y="836"/>
                    <a:pt x="3363" y="809"/>
                    <a:pt x="3418" y="782"/>
                  </a:cubicBezTo>
                  <a:cubicBezTo>
                    <a:pt x="3540" y="721"/>
                    <a:pt x="3673" y="690"/>
                    <a:pt x="3805" y="690"/>
                  </a:cubicBezTo>
                  <a:close/>
                  <a:moveTo>
                    <a:pt x="3783" y="1"/>
                  </a:moveTo>
                  <a:cubicBezTo>
                    <a:pt x="3577" y="1"/>
                    <a:pt x="3369" y="44"/>
                    <a:pt x="3174" y="131"/>
                  </a:cubicBezTo>
                  <a:cubicBezTo>
                    <a:pt x="2952" y="264"/>
                    <a:pt x="2707" y="332"/>
                    <a:pt x="2459" y="332"/>
                  </a:cubicBezTo>
                  <a:cubicBezTo>
                    <a:pt x="2252" y="332"/>
                    <a:pt x="2042" y="284"/>
                    <a:pt x="1844" y="185"/>
                  </a:cubicBezTo>
                  <a:cubicBezTo>
                    <a:pt x="1817" y="158"/>
                    <a:pt x="1763" y="158"/>
                    <a:pt x="1682" y="158"/>
                  </a:cubicBezTo>
                  <a:cubicBezTo>
                    <a:pt x="1636" y="147"/>
                    <a:pt x="1590" y="142"/>
                    <a:pt x="1544" y="142"/>
                  </a:cubicBezTo>
                  <a:cubicBezTo>
                    <a:pt x="1242" y="142"/>
                    <a:pt x="969" y="367"/>
                    <a:pt x="922" y="673"/>
                  </a:cubicBezTo>
                  <a:cubicBezTo>
                    <a:pt x="895" y="728"/>
                    <a:pt x="868" y="782"/>
                    <a:pt x="868" y="836"/>
                  </a:cubicBezTo>
                  <a:cubicBezTo>
                    <a:pt x="434" y="2925"/>
                    <a:pt x="163" y="5068"/>
                    <a:pt x="27" y="7210"/>
                  </a:cubicBezTo>
                  <a:cubicBezTo>
                    <a:pt x="0" y="7807"/>
                    <a:pt x="27" y="8404"/>
                    <a:pt x="27" y="8892"/>
                  </a:cubicBezTo>
                  <a:cubicBezTo>
                    <a:pt x="136" y="9353"/>
                    <a:pt x="190" y="9679"/>
                    <a:pt x="298" y="9977"/>
                  </a:cubicBezTo>
                  <a:cubicBezTo>
                    <a:pt x="515" y="10682"/>
                    <a:pt x="977" y="11279"/>
                    <a:pt x="1600" y="11659"/>
                  </a:cubicBezTo>
                  <a:cubicBezTo>
                    <a:pt x="1921" y="11872"/>
                    <a:pt x="2288" y="11977"/>
                    <a:pt x="2655" y="11977"/>
                  </a:cubicBezTo>
                  <a:cubicBezTo>
                    <a:pt x="3125" y="11977"/>
                    <a:pt x="3594" y="11804"/>
                    <a:pt x="3960" y="11469"/>
                  </a:cubicBezTo>
                  <a:cubicBezTo>
                    <a:pt x="4177" y="11225"/>
                    <a:pt x="4394" y="11008"/>
                    <a:pt x="4584" y="10764"/>
                  </a:cubicBezTo>
                  <a:cubicBezTo>
                    <a:pt x="5018" y="10140"/>
                    <a:pt x="5343" y="9434"/>
                    <a:pt x="5560" y="8729"/>
                  </a:cubicBezTo>
                  <a:cubicBezTo>
                    <a:pt x="6266" y="6397"/>
                    <a:pt x="6754" y="4037"/>
                    <a:pt x="6998" y="1623"/>
                  </a:cubicBezTo>
                  <a:cubicBezTo>
                    <a:pt x="7025" y="1406"/>
                    <a:pt x="7025" y="1216"/>
                    <a:pt x="6998" y="1026"/>
                  </a:cubicBezTo>
                  <a:cubicBezTo>
                    <a:pt x="6998" y="715"/>
                    <a:pt x="6761" y="499"/>
                    <a:pt x="6491" y="499"/>
                  </a:cubicBezTo>
                  <a:cubicBezTo>
                    <a:pt x="6408" y="499"/>
                    <a:pt x="6322" y="520"/>
                    <a:pt x="6239" y="565"/>
                  </a:cubicBezTo>
                  <a:cubicBezTo>
                    <a:pt x="6103" y="592"/>
                    <a:pt x="5994" y="646"/>
                    <a:pt x="5886" y="701"/>
                  </a:cubicBezTo>
                  <a:cubicBezTo>
                    <a:pt x="5767" y="776"/>
                    <a:pt x="5636" y="813"/>
                    <a:pt x="5507" y="813"/>
                  </a:cubicBezTo>
                  <a:cubicBezTo>
                    <a:pt x="5311" y="813"/>
                    <a:pt x="5122" y="728"/>
                    <a:pt x="4991" y="565"/>
                  </a:cubicBezTo>
                  <a:cubicBezTo>
                    <a:pt x="4882" y="484"/>
                    <a:pt x="4774" y="375"/>
                    <a:pt x="4638" y="294"/>
                  </a:cubicBezTo>
                  <a:cubicBezTo>
                    <a:pt x="4394" y="98"/>
                    <a:pt x="4091" y="1"/>
                    <a:pt x="3783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5" name="Google Shape;455;p44"/>
            <p:cNvSpPr/>
            <p:nvPr/>
          </p:nvSpPr>
          <p:spPr>
            <a:xfrm>
              <a:off x="8014550" y="833313"/>
              <a:ext cx="66375" cy="34675"/>
            </a:xfrm>
            <a:custGeom>
              <a:avLst/>
              <a:gdLst/>
              <a:ahLst/>
              <a:cxnLst/>
              <a:rect l="l" t="t" r="r" b="b"/>
              <a:pathLst>
                <a:path w="2655" h="1387" extrusionOk="0">
                  <a:moveTo>
                    <a:pt x="325" y="1"/>
                  </a:moveTo>
                  <a:cubicBezTo>
                    <a:pt x="279" y="1"/>
                    <a:pt x="233" y="10"/>
                    <a:pt x="190" y="27"/>
                  </a:cubicBezTo>
                  <a:cubicBezTo>
                    <a:pt x="55" y="108"/>
                    <a:pt x="0" y="271"/>
                    <a:pt x="27" y="407"/>
                  </a:cubicBezTo>
                  <a:cubicBezTo>
                    <a:pt x="55" y="542"/>
                    <a:pt x="109" y="651"/>
                    <a:pt x="163" y="759"/>
                  </a:cubicBezTo>
                  <a:cubicBezTo>
                    <a:pt x="463" y="1234"/>
                    <a:pt x="923" y="1387"/>
                    <a:pt x="1439" y="1387"/>
                  </a:cubicBezTo>
                  <a:cubicBezTo>
                    <a:pt x="1484" y="1387"/>
                    <a:pt x="1528" y="1385"/>
                    <a:pt x="1573" y="1383"/>
                  </a:cubicBezTo>
                  <a:cubicBezTo>
                    <a:pt x="1818" y="1302"/>
                    <a:pt x="2062" y="1193"/>
                    <a:pt x="2306" y="1085"/>
                  </a:cubicBezTo>
                  <a:cubicBezTo>
                    <a:pt x="2496" y="976"/>
                    <a:pt x="2631" y="759"/>
                    <a:pt x="2631" y="542"/>
                  </a:cubicBezTo>
                  <a:cubicBezTo>
                    <a:pt x="2654" y="428"/>
                    <a:pt x="2580" y="313"/>
                    <a:pt x="2475" y="313"/>
                  </a:cubicBezTo>
                  <a:cubicBezTo>
                    <a:pt x="2456" y="313"/>
                    <a:pt x="2435" y="317"/>
                    <a:pt x="2414" y="325"/>
                  </a:cubicBezTo>
                  <a:cubicBezTo>
                    <a:pt x="2306" y="353"/>
                    <a:pt x="2197" y="407"/>
                    <a:pt x="2116" y="461"/>
                  </a:cubicBezTo>
                  <a:cubicBezTo>
                    <a:pt x="1872" y="542"/>
                    <a:pt x="1655" y="597"/>
                    <a:pt x="1438" y="651"/>
                  </a:cubicBezTo>
                  <a:cubicBezTo>
                    <a:pt x="1397" y="659"/>
                    <a:pt x="1357" y="663"/>
                    <a:pt x="1317" y="663"/>
                  </a:cubicBezTo>
                  <a:cubicBezTo>
                    <a:pt x="1089" y="663"/>
                    <a:pt x="875" y="537"/>
                    <a:pt x="760" y="353"/>
                  </a:cubicBezTo>
                  <a:cubicBezTo>
                    <a:pt x="705" y="271"/>
                    <a:pt x="651" y="190"/>
                    <a:pt x="597" y="136"/>
                  </a:cubicBezTo>
                  <a:cubicBezTo>
                    <a:pt x="523" y="43"/>
                    <a:pt x="423" y="1"/>
                    <a:pt x="32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456;p44"/>
            <p:cNvSpPr/>
            <p:nvPr/>
          </p:nvSpPr>
          <p:spPr>
            <a:xfrm>
              <a:off x="8013200" y="787863"/>
              <a:ext cx="16975" cy="16300"/>
            </a:xfrm>
            <a:custGeom>
              <a:avLst/>
              <a:gdLst/>
              <a:ahLst/>
              <a:cxnLst/>
              <a:rect l="l" t="t" r="r" b="b"/>
              <a:pathLst>
                <a:path w="679" h="652" extrusionOk="0">
                  <a:moveTo>
                    <a:pt x="325" y="1"/>
                  </a:moveTo>
                  <a:cubicBezTo>
                    <a:pt x="136" y="28"/>
                    <a:pt x="0" y="218"/>
                    <a:pt x="27" y="408"/>
                  </a:cubicBezTo>
                  <a:cubicBezTo>
                    <a:pt x="54" y="543"/>
                    <a:pt x="190" y="652"/>
                    <a:pt x="325" y="652"/>
                  </a:cubicBezTo>
                  <a:cubicBezTo>
                    <a:pt x="515" y="652"/>
                    <a:pt x="678" y="489"/>
                    <a:pt x="651" y="299"/>
                  </a:cubicBezTo>
                  <a:cubicBezTo>
                    <a:pt x="651" y="136"/>
                    <a:pt x="488" y="1"/>
                    <a:pt x="32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7" name="Google Shape;457;p44"/>
            <p:cNvSpPr/>
            <p:nvPr/>
          </p:nvSpPr>
          <p:spPr>
            <a:xfrm>
              <a:off x="8066350" y="799938"/>
              <a:ext cx="18750" cy="16925"/>
            </a:xfrm>
            <a:custGeom>
              <a:avLst/>
              <a:gdLst/>
              <a:ahLst/>
              <a:cxnLst/>
              <a:rect l="l" t="t" r="r" b="b"/>
              <a:pathLst>
                <a:path w="750" h="677" extrusionOk="0">
                  <a:moveTo>
                    <a:pt x="319" y="1"/>
                  </a:moveTo>
                  <a:cubicBezTo>
                    <a:pt x="1" y="1"/>
                    <a:pt x="49" y="677"/>
                    <a:pt x="356" y="677"/>
                  </a:cubicBezTo>
                  <a:cubicBezTo>
                    <a:pt x="385" y="677"/>
                    <a:pt x="417" y="670"/>
                    <a:pt x="451" y="657"/>
                  </a:cubicBezTo>
                  <a:cubicBezTo>
                    <a:pt x="641" y="630"/>
                    <a:pt x="749" y="440"/>
                    <a:pt x="722" y="250"/>
                  </a:cubicBezTo>
                  <a:cubicBezTo>
                    <a:pt x="695" y="87"/>
                    <a:pt x="532" y="6"/>
                    <a:pt x="369" y="6"/>
                  </a:cubicBezTo>
                  <a:cubicBezTo>
                    <a:pt x="352" y="2"/>
                    <a:pt x="335" y="1"/>
                    <a:pt x="319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58" name="Google Shape;458;p44"/>
          <p:cNvGrpSpPr/>
          <p:nvPr/>
        </p:nvGrpSpPr>
        <p:grpSpPr>
          <a:xfrm>
            <a:off x="9018535" y="5590726"/>
            <a:ext cx="228277" cy="344177"/>
            <a:chOff x="7509313" y="3231788"/>
            <a:chExt cx="249575" cy="365575"/>
          </a:xfrm>
        </p:grpSpPr>
        <p:sp>
          <p:nvSpPr>
            <p:cNvPr id="459" name="Google Shape;459;p44"/>
            <p:cNvSpPr/>
            <p:nvPr/>
          </p:nvSpPr>
          <p:spPr>
            <a:xfrm>
              <a:off x="7509313" y="3231788"/>
              <a:ext cx="249575" cy="365575"/>
            </a:xfrm>
            <a:custGeom>
              <a:avLst/>
              <a:gdLst/>
              <a:ahLst/>
              <a:cxnLst/>
              <a:rect l="l" t="t" r="r" b="b"/>
              <a:pathLst>
                <a:path w="9983" h="14623" extrusionOk="0">
                  <a:moveTo>
                    <a:pt x="5019" y="3909"/>
                  </a:moveTo>
                  <a:cubicBezTo>
                    <a:pt x="5398" y="4560"/>
                    <a:pt x="5832" y="5184"/>
                    <a:pt x="6293" y="5780"/>
                  </a:cubicBezTo>
                  <a:cubicBezTo>
                    <a:pt x="6836" y="6323"/>
                    <a:pt x="7433" y="6838"/>
                    <a:pt x="8029" y="7326"/>
                  </a:cubicBezTo>
                  <a:cubicBezTo>
                    <a:pt x="6809" y="8222"/>
                    <a:pt x="5805" y="9279"/>
                    <a:pt x="5371" y="10825"/>
                  </a:cubicBezTo>
                  <a:cubicBezTo>
                    <a:pt x="5100" y="10391"/>
                    <a:pt x="4802" y="9985"/>
                    <a:pt x="4503" y="9578"/>
                  </a:cubicBezTo>
                  <a:cubicBezTo>
                    <a:pt x="4178" y="9198"/>
                    <a:pt x="3798" y="8873"/>
                    <a:pt x="3391" y="8574"/>
                  </a:cubicBezTo>
                  <a:cubicBezTo>
                    <a:pt x="3011" y="8303"/>
                    <a:pt x="2577" y="8086"/>
                    <a:pt x="2035" y="7760"/>
                  </a:cubicBezTo>
                  <a:lnTo>
                    <a:pt x="2062" y="7760"/>
                  </a:lnTo>
                  <a:cubicBezTo>
                    <a:pt x="3310" y="6621"/>
                    <a:pt x="4639" y="5672"/>
                    <a:pt x="5019" y="3909"/>
                  </a:cubicBezTo>
                  <a:close/>
                  <a:moveTo>
                    <a:pt x="5342" y="0"/>
                  </a:moveTo>
                  <a:cubicBezTo>
                    <a:pt x="5260" y="0"/>
                    <a:pt x="5177" y="19"/>
                    <a:pt x="5100" y="57"/>
                  </a:cubicBezTo>
                  <a:cubicBezTo>
                    <a:pt x="4693" y="247"/>
                    <a:pt x="4395" y="600"/>
                    <a:pt x="4341" y="1061"/>
                  </a:cubicBezTo>
                  <a:cubicBezTo>
                    <a:pt x="4205" y="1875"/>
                    <a:pt x="4015" y="2688"/>
                    <a:pt x="3852" y="3502"/>
                  </a:cubicBezTo>
                  <a:cubicBezTo>
                    <a:pt x="3717" y="4207"/>
                    <a:pt x="3337" y="4885"/>
                    <a:pt x="2794" y="5374"/>
                  </a:cubicBezTo>
                  <a:cubicBezTo>
                    <a:pt x="2225" y="5889"/>
                    <a:pt x="1628" y="6377"/>
                    <a:pt x="1059" y="6865"/>
                  </a:cubicBezTo>
                  <a:cubicBezTo>
                    <a:pt x="814" y="7055"/>
                    <a:pt x="597" y="7245"/>
                    <a:pt x="380" y="7462"/>
                  </a:cubicBezTo>
                  <a:cubicBezTo>
                    <a:pt x="1" y="7815"/>
                    <a:pt x="109" y="8411"/>
                    <a:pt x="597" y="8628"/>
                  </a:cubicBezTo>
                  <a:cubicBezTo>
                    <a:pt x="923" y="8764"/>
                    <a:pt x="1248" y="8900"/>
                    <a:pt x="1601" y="9035"/>
                  </a:cubicBezTo>
                  <a:cubicBezTo>
                    <a:pt x="3011" y="9524"/>
                    <a:pt x="4096" y="10663"/>
                    <a:pt x="4503" y="12100"/>
                  </a:cubicBezTo>
                  <a:cubicBezTo>
                    <a:pt x="4693" y="12724"/>
                    <a:pt x="4856" y="13321"/>
                    <a:pt x="5046" y="13918"/>
                  </a:cubicBezTo>
                  <a:cubicBezTo>
                    <a:pt x="5154" y="14162"/>
                    <a:pt x="5263" y="14379"/>
                    <a:pt x="5398" y="14623"/>
                  </a:cubicBezTo>
                  <a:cubicBezTo>
                    <a:pt x="5751" y="14297"/>
                    <a:pt x="5995" y="13836"/>
                    <a:pt x="6104" y="13375"/>
                  </a:cubicBezTo>
                  <a:cubicBezTo>
                    <a:pt x="6266" y="12778"/>
                    <a:pt x="6456" y="12209"/>
                    <a:pt x="6565" y="11639"/>
                  </a:cubicBezTo>
                  <a:cubicBezTo>
                    <a:pt x="6863" y="10120"/>
                    <a:pt x="7785" y="9090"/>
                    <a:pt x="9033" y="8276"/>
                  </a:cubicBezTo>
                  <a:cubicBezTo>
                    <a:pt x="9196" y="8167"/>
                    <a:pt x="9358" y="8059"/>
                    <a:pt x="9521" y="7950"/>
                  </a:cubicBezTo>
                  <a:cubicBezTo>
                    <a:pt x="9955" y="7679"/>
                    <a:pt x="9982" y="7055"/>
                    <a:pt x="9575" y="6757"/>
                  </a:cubicBezTo>
                  <a:cubicBezTo>
                    <a:pt x="9413" y="6648"/>
                    <a:pt x="9223" y="6540"/>
                    <a:pt x="9087" y="6431"/>
                  </a:cubicBezTo>
                  <a:cubicBezTo>
                    <a:pt x="8626" y="6079"/>
                    <a:pt x="8138" y="5780"/>
                    <a:pt x="7731" y="5401"/>
                  </a:cubicBezTo>
                  <a:cubicBezTo>
                    <a:pt x="6890" y="4723"/>
                    <a:pt x="6348" y="3773"/>
                    <a:pt x="6185" y="2688"/>
                  </a:cubicBezTo>
                  <a:cubicBezTo>
                    <a:pt x="6104" y="2173"/>
                    <a:pt x="6049" y="1658"/>
                    <a:pt x="5995" y="1115"/>
                  </a:cubicBezTo>
                  <a:cubicBezTo>
                    <a:pt x="5968" y="844"/>
                    <a:pt x="5914" y="600"/>
                    <a:pt x="5832" y="356"/>
                  </a:cubicBezTo>
                  <a:cubicBezTo>
                    <a:pt x="5754" y="122"/>
                    <a:pt x="5551" y="0"/>
                    <a:pt x="5342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0" name="Google Shape;460;p44"/>
            <p:cNvSpPr/>
            <p:nvPr/>
          </p:nvSpPr>
          <p:spPr>
            <a:xfrm>
              <a:off x="7509313" y="3231788"/>
              <a:ext cx="249575" cy="365575"/>
            </a:xfrm>
            <a:custGeom>
              <a:avLst/>
              <a:gdLst/>
              <a:ahLst/>
              <a:cxnLst/>
              <a:rect l="l" t="t" r="r" b="b"/>
              <a:pathLst>
                <a:path w="9983" h="14623" extrusionOk="0">
                  <a:moveTo>
                    <a:pt x="5019" y="3909"/>
                  </a:moveTo>
                  <a:cubicBezTo>
                    <a:pt x="5398" y="4560"/>
                    <a:pt x="5832" y="5184"/>
                    <a:pt x="6293" y="5780"/>
                  </a:cubicBezTo>
                  <a:cubicBezTo>
                    <a:pt x="6836" y="6323"/>
                    <a:pt x="7433" y="6838"/>
                    <a:pt x="8029" y="7326"/>
                  </a:cubicBezTo>
                  <a:cubicBezTo>
                    <a:pt x="6809" y="8222"/>
                    <a:pt x="5805" y="9279"/>
                    <a:pt x="5371" y="10825"/>
                  </a:cubicBezTo>
                  <a:cubicBezTo>
                    <a:pt x="5100" y="10391"/>
                    <a:pt x="4802" y="9985"/>
                    <a:pt x="4503" y="9578"/>
                  </a:cubicBezTo>
                  <a:cubicBezTo>
                    <a:pt x="4178" y="9198"/>
                    <a:pt x="3798" y="8873"/>
                    <a:pt x="3391" y="8574"/>
                  </a:cubicBezTo>
                  <a:cubicBezTo>
                    <a:pt x="3011" y="8303"/>
                    <a:pt x="2577" y="8086"/>
                    <a:pt x="2035" y="7760"/>
                  </a:cubicBezTo>
                  <a:lnTo>
                    <a:pt x="2062" y="7760"/>
                  </a:lnTo>
                  <a:cubicBezTo>
                    <a:pt x="3310" y="6621"/>
                    <a:pt x="4639" y="5672"/>
                    <a:pt x="5019" y="3909"/>
                  </a:cubicBezTo>
                  <a:close/>
                  <a:moveTo>
                    <a:pt x="5342" y="0"/>
                  </a:moveTo>
                  <a:cubicBezTo>
                    <a:pt x="5260" y="0"/>
                    <a:pt x="5177" y="19"/>
                    <a:pt x="5100" y="57"/>
                  </a:cubicBezTo>
                  <a:cubicBezTo>
                    <a:pt x="4693" y="247"/>
                    <a:pt x="4395" y="600"/>
                    <a:pt x="4341" y="1061"/>
                  </a:cubicBezTo>
                  <a:cubicBezTo>
                    <a:pt x="4205" y="1875"/>
                    <a:pt x="4015" y="2688"/>
                    <a:pt x="3852" y="3502"/>
                  </a:cubicBezTo>
                  <a:cubicBezTo>
                    <a:pt x="3717" y="4207"/>
                    <a:pt x="3337" y="4885"/>
                    <a:pt x="2794" y="5374"/>
                  </a:cubicBezTo>
                  <a:cubicBezTo>
                    <a:pt x="2225" y="5889"/>
                    <a:pt x="1628" y="6377"/>
                    <a:pt x="1059" y="6865"/>
                  </a:cubicBezTo>
                  <a:cubicBezTo>
                    <a:pt x="814" y="7055"/>
                    <a:pt x="597" y="7245"/>
                    <a:pt x="380" y="7462"/>
                  </a:cubicBezTo>
                  <a:cubicBezTo>
                    <a:pt x="1" y="7815"/>
                    <a:pt x="109" y="8411"/>
                    <a:pt x="597" y="8628"/>
                  </a:cubicBezTo>
                  <a:cubicBezTo>
                    <a:pt x="923" y="8764"/>
                    <a:pt x="1248" y="8900"/>
                    <a:pt x="1601" y="9035"/>
                  </a:cubicBezTo>
                  <a:cubicBezTo>
                    <a:pt x="3011" y="9524"/>
                    <a:pt x="4096" y="10663"/>
                    <a:pt x="4503" y="12100"/>
                  </a:cubicBezTo>
                  <a:cubicBezTo>
                    <a:pt x="4693" y="12724"/>
                    <a:pt x="4856" y="13321"/>
                    <a:pt x="5046" y="13918"/>
                  </a:cubicBezTo>
                  <a:cubicBezTo>
                    <a:pt x="5154" y="14162"/>
                    <a:pt x="5263" y="14379"/>
                    <a:pt x="5398" y="14623"/>
                  </a:cubicBezTo>
                  <a:cubicBezTo>
                    <a:pt x="5751" y="14297"/>
                    <a:pt x="5995" y="13836"/>
                    <a:pt x="6104" y="13375"/>
                  </a:cubicBezTo>
                  <a:cubicBezTo>
                    <a:pt x="6266" y="12778"/>
                    <a:pt x="6456" y="12209"/>
                    <a:pt x="6565" y="11639"/>
                  </a:cubicBezTo>
                  <a:cubicBezTo>
                    <a:pt x="6863" y="10120"/>
                    <a:pt x="7785" y="9090"/>
                    <a:pt x="9033" y="8276"/>
                  </a:cubicBezTo>
                  <a:cubicBezTo>
                    <a:pt x="9196" y="8167"/>
                    <a:pt x="9358" y="8059"/>
                    <a:pt x="9521" y="7950"/>
                  </a:cubicBezTo>
                  <a:cubicBezTo>
                    <a:pt x="9955" y="7679"/>
                    <a:pt x="9982" y="7055"/>
                    <a:pt x="9575" y="6757"/>
                  </a:cubicBezTo>
                  <a:cubicBezTo>
                    <a:pt x="9413" y="6648"/>
                    <a:pt x="9223" y="6540"/>
                    <a:pt x="9087" y="6431"/>
                  </a:cubicBezTo>
                  <a:cubicBezTo>
                    <a:pt x="8626" y="6079"/>
                    <a:pt x="8138" y="5780"/>
                    <a:pt x="7731" y="5401"/>
                  </a:cubicBezTo>
                  <a:cubicBezTo>
                    <a:pt x="6890" y="4723"/>
                    <a:pt x="6348" y="3773"/>
                    <a:pt x="6185" y="2688"/>
                  </a:cubicBezTo>
                  <a:cubicBezTo>
                    <a:pt x="6104" y="2173"/>
                    <a:pt x="6049" y="1658"/>
                    <a:pt x="5995" y="1115"/>
                  </a:cubicBezTo>
                  <a:cubicBezTo>
                    <a:pt x="5968" y="844"/>
                    <a:pt x="5914" y="600"/>
                    <a:pt x="5832" y="356"/>
                  </a:cubicBezTo>
                  <a:cubicBezTo>
                    <a:pt x="5754" y="122"/>
                    <a:pt x="5551" y="0"/>
                    <a:pt x="5342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1" name="Google Shape;461;p44"/>
            <p:cNvSpPr/>
            <p:nvPr/>
          </p:nvSpPr>
          <p:spPr>
            <a:xfrm>
              <a:off x="7560863" y="3329488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52"/>
                  </a:cubicBezTo>
                  <a:cubicBezTo>
                    <a:pt x="543" y="4178"/>
                    <a:pt x="977" y="4395"/>
                    <a:pt x="1356" y="4666"/>
                  </a:cubicBezTo>
                  <a:cubicBezTo>
                    <a:pt x="1763" y="4965"/>
                    <a:pt x="2116" y="5290"/>
                    <a:pt x="2441" y="5670"/>
                  </a:cubicBezTo>
                  <a:cubicBezTo>
                    <a:pt x="2767" y="6077"/>
                    <a:pt x="3065" y="6483"/>
                    <a:pt x="3309" y="6917"/>
                  </a:cubicBezTo>
                  <a:cubicBezTo>
                    <a:pt x="3770" y="5371"/>
                    <a:pt x="4774" y="4314"/>
                    <a:pt x="5967" y="3418"/>
                  </a:cubicBezTo>
                  <a:cubicBezTo>
                    <a:pt x="5371" y="2930"/>
                    <a:pt x="4801" y="2415"/>
                    <a:pt x="4259" y="1872"/>
                  </a:cubicBezTo>
                  <a:cubicBezTo>
                    <a:pt x="3770" y="1276"/>
                    <a:pt x="3336" y="652"/>
                    <a:pt x="2957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62" name="Google Shape;462;p44"/>
          <p:cNvGrpSpPr/>
          <p:nvPr/>
        </p:nvGrpSpPr>
        <p:grpSpPr>
          <a:xfrm>
            <a:off x="10868483" y="2011790"/>
            <a:ext cx="363531" cy="443444"/>
            <a:chOff x="8203301" y="1315421"/>
            <a:chExt cx="307868" cy="375546"/>
          </a:xfrm>
        </p:grpSpPr>
        <p:sp>
          <p:nvSpPr>
            <p:cNvPr id="463" name="Google Shape;463;p44"/>
            <p:cNvSpPr/>
            <p:nvPr/>
          </p:nvSpPr>
          <p:spPr>
            <a:xfrm>
              <a:off x="8403520" y="1486819"/>
              <a:ext cx="102980" cy="105152"/>
            </a:xfrm>
            <a:custGeom>
              <a:avLst/>
              <a:gdLst/>
              <a:ahLst/>
              <a:cxnLst/>
              <a:rect l="l" t="t" r="r" b="b"/>
              <a:pathLst>
                <a:path w="2333" h="2237" extrusionOk="0">
                  <a:moveTo>
                    <a:pt x="1275" y="571"/>
                  </a:moveTo>
                  <a:cubicBezTo>
                    <a:pt x="1329" y="571"/>
                    <a:pt x="1384" y="598"/>
                    <a:pt x="1438" y="625"/>
                  </a:cubicBezTo>
                  <a:cubicBezTo>
                    <a:pt x="1601" y="761"/>
                    <a:pt x="1709" y="951"/>
                    <a:pt x="1682" y="1168"/>
                  </a:cubicBezTo>
                  <a:cubicBezTo>
                    <a:pt x="1682" y="1493"/>
                    <a:pt x="1519" y="1602"/>
                    <a:pt x="1221" y="1602"/>
                  </a:cubicBezTo>
                  <a:cubicBezTo>
                    <a:pt x="1205" y="1603"/>
                    <a:pt x="1190" y="1604"/>
                    <a:pt x="1175" y="1604"/>
                  </a:cubicBezTo>
                  <a:cubicBezTo>
                    <a:pt x="950" y="1604"/>
                    <a:pt x="758" y="1422"/>
                    <a:pt x="733" y="1168"/>
                  </a:cubicBezTo>
                  <a:cubicBezTo>
                    <a:pt x="733" y="869"/>
                    <a:pt x="950" y="625"/>
                    <a:pt x="1275" y="571"/>
                  </a:cubicBezTo>
                  <a:close/>
                  <a:moveTo>
                    <a:pt x="1132" y="0"/>
                  </a:moveTo>
                  <a:cubicBezTo>
                    <a:pt x="1116" y="0"/>
                    <a:pt x="1101" y="1"/>
                    <a:pt x="1085" y="1"/>
                  </a:cubicBezTo>
                  <a:cubicBezTo>
                    <a:pt x="678" y="55"/>
                    <a:pt x="326" y="327"/>
                    <a:pt x="190" y="706"/>
                  </a:cubicBezTo>
                  <a:cubicBezTo>
                    <a:pt x="0" y="1113"/>
                    <a:pt x="55" y="1574"/>
                    <a:pt x="380" y="1873"/>
                  </a:cubicBezTo>
                  <a:cubicBezTo>
                    <a:pt x="599" y="2110"/>
                    <a:pt x="916" y="2236"/>
                    <a:pt x="1240" y="2236"/>
                  </a:cubicBezTo>
                  <a:cubicBezTo>
                    <a:pt x="1398" y="2236"/>
                    <a:pt x="1558" y="2206"/>
                    <a:pt x="1709" y="2144"/>
                  </a:cubicBezTo>
                  <a:cubicBezTo>
                    <a:pt x="2089" y="2008"/>
                    <a:pt x="2333" y="1629"/>
                    <a:pt x="2306" y="1222"/>
                  </a:cubicBezTo>
                  <a:cubicBezTo>
                    <a:pt x="2332" y="559"/>
                    <a:pt x="1789" y="0"/>
                    <a:pt x="1132" y="0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464;p44"/>
            <p:cNvSpPr/>
            <p:nvPr/>
          </p:nvSpPr>
          <p:spPr>
            <a:xfrm>
              <a:off x="8276615" y="1608706"/>
              <a:ext cx="95829" cy="82260"/>
            </a:xfrm>
            <a:custGeom>
              <a:avLst/>
              <a:gdLst/>
              <a:ahLst/>
              <a:cxnLst/>
              <a:rect l="l" t="t" r="r" b="b"/>
              <a:pathLst>
                <a:path w="2171" h="1750" extrusionOk="0">
                  <a:moveTo>
                    <a:pt x="949" y="473"/>
                  </a:moveTo>
                  <a:cubicBezTo>
                    <a:pt x="1139" y="500"/>
                    <a:pt x="1329" y="609"/>
                    <a:pt x="1465" y="772"/>
                  </a:cubicBezTo>
                  <a:cubicBezTo>
                    <a:pt x="1438" y="961"/>
                    <a:pt x="1275" y="1124"/>
                    <a:pt x="1112" y="1178"/>
                  </a:cubicBezTo>
                  <a:cubicBezTo>
                    <a:pt x="1060" y="1201"/>
                    <a:pt x="1008" y="1211"/>
                    <a:pt x="957" y="1211"/>
                  </a:cubicBezTo>
                  <a:cubicBezTo>
                    <a:pt x="824" y="1211"/>
                    <a:pt x="703" y="1141"/>
                    <a:pt x="624" y="1043"/>
                  </a:cubicBezTo>
                  <a:cubicBezTo>
                    <a:pt x="570" y="880"/>
                    <a:pt x="597" y="690"/>
                    <a:pt x="733" y="609"/>
                  </a:cubicBezTo>
                  <a:cubicBezTo>
                    <a:pt x="814" y="555"/>
                    <a:pt x="868" y="500"/>
                    <a:pt x="949" y="473"/>
                  </a:cubicBezTo>
                  <a:close/>
                  <a:moveTo>
                    <a:pt x="1143" y="1"/>
                  </a:moveTo>
                  <a:cubicBezTo>
                    <a:pt x="787" y="1"/>
                    <a:pt x="431" y="157"/>
                    <a:pt x="190" y="446"/>
                  </a:cubicBezTo>
                  <a:cubicBezTo>
                    <a:pt x="54" y="636"/>
                    <a:pt x="0" y="880"/>
                    <a:pt x="82" y="1097"/>
                  </a:cubicBezTo>
                  <a:cubicBezTo>
                    <a:pt x="185" y="1485"/>
                    <a:pt x="535" y="1750"/>
                    <a:pt x="921" y="1750"/>
                  </a:cubicBezTo>
                  <a:cubicBezTo>
                    <a:pt x="939" y="1750"/>
                    <a:pt x="958" y="1749"/>
                    <a:pt x="977" y="1748"/>
                  </a:cubicBezTo>
                  <a:cubicBezTo>
                    <a:pt x="1438" y="1748"/>
                    <a:pt x="1845" y="1477"/>
                    <a:pt x="2007" y="1070"/>
                  </a:cubicBezTo>
                  <a:cubicBezTo>
                    <a:pt x="2170" y="799"/>
                    <a:pt x="2089" y="446"/>
                    <a:pt x="1845" y="229"/>
                  </a:cubicBezTo>
                  <a:cubicBezTo>
                    <a:pt x="1635" y="74"/>
                    <a:pt x="1389" y="1"/>
                    <a:pt x="1143" y="1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5" name="Google Shape;465;p44"/>
            <p:cNvSpPr/>
            <p:nvPr/>
          </p:nvSpPr>
          <p:spPr>
            <a:xfrm>
              <a:off x="8220054" y="1333083"/>
              <a:ext cx="69476" cy="73187"/>
            </a:xfrm>
            <a:custGeom>
              <a:avLst/>
              <a:gdLst/>
              <a:ahLst/>
              <a:cxnLst/>
              <a:rect l="l" t="t" r="r" b="b"/>
              <a:pathLst>
                <a:path w="1574" h="1557" extrusionOk="0">
                  <a:moveTo>
                    <a:pt x="790" y="489"/>
                  </a:moveTo>
                  <a:cubicBezTo>
                    <a:pt x="974" y="489"/>
                    <a:pt x="1155" y="611"/>
                    <a:pt x="1140" y="814"/>
                  </a:cubicBezTo>
                  <a:lnTo>
                    <a:pt x="1113" y="814"/>
                  </a:lnTo>
                  <a:cubicBezTo>
                    <a:pt x="1113" y="1004"/>
                    <a:pt x="925" y="1090"/>
                    <a:pt x="769" y="1090"/>
                  </a:cubicBezTo>
                  <a:cubicBezTo>
                    <a:pt x="747" y="1090"/>
                    <a:pt x="726" y="1089"/>
                    <a:pt x="706" y="1085"/>
                  </a:cubicBezTo>
                  <a:cubicBezTo>
                    <a:pt x="516" y="1085"/>
                    <a:pt x="380" y="950"/>
                    <a:pt x="435" y="787"/>
                  </a:cubicBezTo>
                  <a:cubicBezTo>
                    <a:pt x="435" y="760"/>
                    <a:pt x="462" y="733"/>
                    <a:pt x="462" y="706"/>
                  </a:cubicBezTo>
                  <a:cubicBezTo>
                    <a:pt x="519" y="556"/>
                    <a:pt x="655" y="489"/>
                    <a:pt x="790" y="489"/>
                  </a:cubicBezTo>
                  <a:close/>
                  <a:moveTo>
                    <a:pt x="679" y="0"/>
                  </a:moveTo>
                  <a:cubicBezTo>
                    <a:pt x="624" y="0"/>
                    <a:pt x="570" y="28"/>
                    <a:pt x="516" y="55"/>
                  </a:cubicBezTo>
                  <a:cubicBezTo>
                    <a:pt x="326" y="245"/>
                    <a:pt x="163" y="489"/>
                    <a:pt x="82" y="760"/>
                  </a:cubicBezTo>
                  <a:cubicBezTo>
                    <a:pt x="1" y="1058"/>
                    <a:pt x="163" y="1357"/>
                    <a:pt x="435" y="1492"/>
                  </a:cubicBezTo>
                  <a:cubicBezTo>
                    <a:pt x="538" y="1536"/>
                    <a:pt x="645" y="1557"/>
                    <a:pt x="750" y="1557"/>
                  </a:cubicBezTo>
                  <a:cubicBezTo>
                    <a:pt x="974" y="1557"/>
                    <a:pt x="1191" y="1460"/>
                    <a:pt x="1357" y="1275"/>
                  </a:cubicBezTo>
                  <a:cubicBezTo>
                    <a:pt x="1574" y="1004"/>
                    <a:pt x="1547" y="597"/>
                    <a:pt x="1303" y="353"/>
                  </a:cubicBezTo>
                  <a:cubicBezTo>
                    <a:pt x="1140" y="163"/>
                    <a:pt x="896" y="55"/>
                    <a:pt x="679" y="0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6" name="Google Shape;466;p44"/>
            <p:cNvSpPr/>
            <p:nvPr/>
          </p:nvSpPr>
          <p:spPr>
            <a:xfrm>
              <a:off x="8408189" y="1486819"/>
              <a:ext cx="102980" cy="105152"/>
            </a:xfrm>
            <a:custGeom>
              <a:avLst/>
              <a:gdLst/>
              <a:ahLst/>
              <a:cxnLst/>
              <a:rect l="l" t="t" r="r" b="b"/>
              <a:pathLst>
                <a:path w="2333" h="2237" extrusionOk="0">
                  <a:moveTo>
                    <a:pt x="1275" y="571"/>
                  </a:moveTo>
                  <a:cubicBezTo>
                    <a:pt x="1329" y="571"/>
                    <a:pt x="1384" y="598"/>
                    <a:pt x="1438" y="625"/>
                  </a:cubicBezTo>
                  <a:cubicBezTo>
                    <a:pt x="1601" y="761"/>
                    <a:pt x="1709" y="951"/>
                    <a:pt x="1682" y="1168"/>
                  </a:cubicBezTo>
                  <a:cubicBezTo>
                    <a:pt x="1682" y="1493"/>
                    <a:pt x="1519" y="1602"/>
                    <a:pt x="1221" y="1602"/>
                  </a:cubicBezTo>
                  <a:cubicBezTo>
                    <a:pt x="1205" y="1603"/>
                    <a:pt x="1190" y="1604"/>
                    <a:pt x="1175" y="1604"/>
                  </a:cubicBezTo>
                  <a:cubicBezTo>
                    <a:pt x="950" y="1604"/>
                    <a:pt x="758" y="1422"/>
                    <a:pt x="733" y="1168"/>
                  </a:cubicBezTo>
                  <a:cubicBezTo>
                    <a:pt x="733" y="869"/>
                    <a:pt x="950" y="625"/>
                    <a:pt x="1275" y="571"/>
                  </a:cubicBezTo>
                  <a:close/>
                  <a:moveTo>
                    <a:pt x="1132" y="0"/>
                  </a:moveTo>
                  <a:cubicBezTo>
                    <a:pt x="1116" y="0"/>
                    <a:pt x="1101" y="1"/>
                    <a:pt x="1085" y="1"/>
                  </a:cubicBezTo>
                  <a:cubicBezTo>
                    <a:pt x="678" y="55"/>
                    <a:pt x="326" y="327"/>
                    <a:pt x="190" y="706"/>
                  </a:cubicBezTo>
                  <a:cubicBezTo>
                    <a:pt x="0" y="1113"/>
                    <a:pt x="55" y="1574"/>
                    <a:pt x="380" y="1873"/>
                  </a:cubicBezTo>
                  <a:cubicBezTo>
                    <a:pt x="599" y="2110"/>
                    <a:pt x="916" y="2236"/>
                    <a:pt x="1240" y="2236"/>
                  </a:cubicBezTo>
                  <a:cubicBezTo>
                    <a:pt x="1398" y="2236"/>
                    <a:pt x="1558" y="2206"/>
                    <a:pt x="1709" y="2144"/>
                  </a:cubicBezTo>
                  <a:cubicBezTo>
                    <a:pt x="2089" y="2008"/>
                    <a:pt x="2333" y="1629"/>
                    <a:pt x="2306" y="1222"/>
                  </a:cubicBezTo>
                  <a:cubicBezTo>
                    <a:pt x="2332" y="559"/>
                    <a:pt x="1789" y="0"/>
                    <a:pt x="1132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7" name="Google Shape;467;p44"/>
            <p:cNvSpPr/>
            <p:nvPr/>
          </p:nvSpPr>
          <p:spPr>
            <a:xfrm>
              <a:off x="8281284" y="1608706"/>
              <a:ext cx="95829" cy="82260"/>
            </a:xfrm>
            <a:custGeom>
              <a:avLst/>
              <a:gdLst/>
              <a:ahLst/>
              <a:cxnLst/>
              <a:rect l="l" t="t" r="r" b="b"/>
              <a:pathLst>
                <a:path w="2171" h="1750" extrusionOk="0">
                  <a:moveTo>
                    <a:pt x="949" y="473"/>
                  </a:moveTo>
                  <a:cubicBezTo>
                    <a:pt x="1139" y="500"/>
                    <a:pt x="1329" y="609"/>
                    <a:pt x="1465" y="772"/>
                  </a:cubicBezTo>
                  <a:cubicBezTo>
                    <a:pt x="1438" y="961"/>
                    <a:pt x="1275" y="1124"/>
                    <a:pt x="1112" y="1178"/>
                  </a:cubicBezTo>
                  <a:cubicBezTo>
                    <a:pt x="1060" y="1201"/>
                    <a:pt x="1008" y="1211"/>
                    <a:pt x="957" y="1211"/>
                  </a:cubicBezTo>
                  <a:cubicBezTo>
                    <a:pt x="824" y="1211"/>
                    <a:pt x="703" y="1141"/>
                    <a:pt x="624" y="1043"/>
                  </a:cubicBezTo>
                  <a:cubicBezTo>
                    <a:pt x="570" y="880"/>
                    <a:pt x="597" y="690"/>
                    <a:pt x="733" y="609"/>
                  </a:cubicBezTo>
                  <a:cubicBezTo>
                    <a:pt x="814" y="555"/>
                    <a:pt x="868" y="500"/>
                    <a:pt x="949" y="473"/>
                  </a:cubicBezTo>
                  <a:close/>
                  <a:moveTo>
                    <a:pt x="1143" y="1"/>
                  </a:moveTo>
                  <a:cubicBezTo>
                    <a:pt x="787" y="1"/>
                    <a:pt x="431" y="157"/>
                    <a:pt x="190" y="446"/>
                  </a:cubicBezTo>
                  <a:cubicBezTo>
                    <a:pt x="54" y="636"/>
                    <a:pt x="0" y="880"/>
                    <a:pt x="82" y="1097"/>
                  </a:cubicBezTo>
                  <a:cubicBezTo>
                    <a:pt x="185" y="1485"/>
                    <a:pt x="535" y="1750"/>
                    <a:pt x="921" y="1750"/>
                  </a:cubicBezTo>
                  <a:cubicBezTo>
                    <a:pt x="939" y="1750"/>
                    <a:pt x="958" y="1749"/>
                    <a:pt x="977" y="1748"/>
                  </a:cubicBezTo>
                  <a:cubicBezTo>
                    <a:pt x="1438" y="1748"/>
                    <a:pt x="1845" y="1477"/>
                    <a:pt x="2007" y="1070"/>
                  </a:cubicBezTo>
                  <a:cubicBezTo>
                    <a:pt x="2170" y="799"/>
                    <a:pt x="2089" y="446"/>
                    <a:pt x="1845" y="229"/>
                  </a:cubicBezTo>
                  <a:cubicBezTo>
                    <a:pt x="1635" y="74"/>
                    <a:pt x="1389" y="1"/>
                    <a:pt x="1143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8" name="Google Shape;468;p44"/>
            <p:cNvSpPr/>
            <p:nvPr/>
          </p:nvSpPr>
          <p:spPr>
            <a:xfrm>
              <a:off x="8203301" y="1315421"/>
              <a:ext cx="102975" cy="108496"/>
            </a:xfrm>
            <a:custGeom>
              <a:avLst/>
              <a:gdLst/>
              <a:ahLst/>
              <a:cxnLst/>
              <a:rect l="l" t="t" r="r" b="b"/>
              <a:pathLst>
                <a:path w="1574" h="1557" extrusionOk="0">
                  <a:moveTo>
                    <a:pt x="790" y="489"/>
                  </a:moveTo>
                  <a:cubicBezTo>
                    <a:pt x="974" y="489"/>
                    <a:pt x="1155" y="611"/>
                    <a:pt x="1140" y="814"/>
                  </a:cubicBezTo>
                  <a:lnTo>
                    <a:pt x="1113" y="814"/>
                  </a:lnTo>
                  <a:cubicBezTo>
                    <a:pt x="1113" y="1004"/>
                    <a:pt x="925" y="1090"/>
                    <a:pt x="769" y="1090"/>
                  </a:cubicBezTo>
                  <a:cubicBezTo>
                    <a:pt x="747" y="1090"/>
                    <a:pt x="726" y="1089"/>
                    <a:pt x="706" y="1085"/>
                  </a:cubicBezTo>
                  <a:cubicBezTo>
                    <a:pt x="516" y="1085"/>
                    <a:pt x="380" y="950"/>
                    <a:pt x="435" y="787"/>
                  </a:cubicBezTo>
                  <a:cubicBezTo>
                    <a:pt x="435" y="760"/>
                    <a:pt x="462" y="733"/>
                    <a:pt x="462" y="706"/>
                  </a:cubicBezTo>
                  <a:cubicBezTo>
                    <a:pt x="519" y="556"/>
                    <a:pt x="655" y="489"/>
                    <a:pt x="790" y="489"/>
                  </a:cubicBezTo>
                  <a:close/>
                  <a:moveTo>
                    <a:pt x="679" y="0"/>
                  </a:moveTo>
                  <a:cubicBezTo>
                    <a:pt x="624" y="0"/>
                    <a:pt x="570" y="28"/>
                    <a:pt x="516" y="55"/>
                  </a:cubicBezTo>
                  <a:cubicBezTo>
                    <a:pt x="326" y="245"/>
                    <a:pt x="163" y="489"/>
                    <a:pt x="82" y="760"/>
                  </a:cubicBezTo>
                  <a:cubicBezTo>
                    <a:pt x="1" y="1058"/>
                    <a:pt x="163" y="1357"/>
                    <a:pt x="435" y="1492"/>
                  </a:cubicBezTo>
                  <a:cubicBezTo>
                    <a:pt x="538" y="1536"/>
                    <a:pt x="645" y="1557"/>
                    <a:pt x="750" y="1557"/>
                  </a:cubicBezTo>
                  <a:cubicBezTo>
                    <a:pt x="974" y="1557"/>
                    <a:pt x="1191" y="1460"/>
                    <a:pt x="1357" y="1275"/>
                  </a:cubicBezTo>
                  <a:cubicBezTo>
                    <a:pt x="1574" y="1004"/>
                    <a:pt x="1547" y="597"/>
                    <a:pt x="1303" y="353"/>
                  </a:cubicBezTo>
                  <a:cubicBezTo>
                    <a:pt x="1140" y="163"/>
                    <a:pt x="896" y="55"/>
                    <a:pt x="679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69" name="Google Shape;469;p44"/>
          <p:cNvGrpSpPr/>
          <p:nvPr/>
        </p:nvGrpSpPr>
        <p:grpSpPr>
          <a:xfrm rot="-876443">
            <a:off x="1360689" y="1538213"/>
            <a:ext cx="517212" cy="1104860"/>
            <a:chOff x="5716500" y="4072075"/>
            <a:chExt cx="387900" cy="828625"/>
          </a:xfrm>
        </p:grpSpPr>
        <p:sp>
          <p:nvSpPr>
            <p:cNvPr id="470" name="Google Shape;470;p44"/>
            <p:cNvSpPr/>
            <p:nvPr/>
          </p:nvSpPr>
          <p:spPr>
            <a:xfrm>
              <a:off x="5739550" y="4097650"/>
              <a:ext cx="339075" cy="116175"/>
            </a:xfrm>
            <a:custGeom>
              <a:avLst/>
              <a:gdLst/>
              <a:ahLst/>
              <a:cxnLst/>
              <a:rect l="l" t="t" r="r" b="b"/>
              <a:pathLst>
                <a:path w="13563" h="4647" extrusionOk="0">
                  <a:moveTo>
                    <a:pt x="12817" y="1"/>
                  </a:moveTo>
                  <a:cubicBezTo>
                    <a:pt x="12793" y="1"/>
                    <a:pt x="12771" y="3"/>
                    <a:pt x="12749" y="8"/>
                  </a:cubicBezTo>
                  <a:cubicBezTo>
                    <a:pt x="12071" y="36"/>
                    <a:pt x="11393" y="36"/>
                    <a:pt x="10687" y="117"/>
                  </a:cubicBezTo>
                  <a:cubicBezTo>
                    <a:pt x="9358" y="253"/>
                    <a:pt x="8029" y="442"/>
                    <a:pt x="6673" y="605"/>
                  </a:cubicBezTo>
                  <a:cubicBezTo>
                    <a:pt x="4585" y="822"/>
                    <a:pt x="2496" y="985"/>
                    <a:pt x="407" y="1202"/>
                  </a:cubicBezTo>
                  <a:cubicBezTo>
                    <a:pt x="299" y="1202"/>
                    <a:pt x="163" y="1256"/>
                    <a:pt x="55" y="1283"/>
                  </a:cubicBezTo>
                  <a:cubicBezTo>
                    <a:pt x="28" y="1392"/>
                    <a:pt x="1" y="1473"/>
                    <a:pt x="1" y="1582"/>
                  </a:cubicBezTo>
                  <a:cubicBezTo>
                    <a:pt x="82" y="2504"/>
                    <a:pt x="190" y="3453"/>
                    <a:pt x="299" y="4403"/>
                  </a:cubicBezTo>
                  <a:cubicBezTo>
                    <a:pt x="299" y="4484"/>
                    <a:pt x="380" y="4538"/>
                    <a:pt x="435" y="4647"/>
                  </a:cubicBezTo>
                  <a:cubicBezTo>
                    <a:pt x="1926" y="4484"/>
                    <a:pt x="3418" y="4294"/>
                    <a:pt x="4883" y="4131"/>
                  </a:cubicBezTo>
                  <a:cubicBezTo>
                    <a:pt x="7514" y="3833"/>
                    <a:pt x="10118" y="3535"/>
                    <a:pt x="12722" y="3209"/>
                  </a:cubicBezTo>
                  <a:cubicBezTo>
                    <a:pt x="12993" y="3182"/>
                    <a:pt x="13264" y="3101"/>
                    <a:pt x="13508" y="3046"/>
                  </a:cubicBezTo>
                  <a:cubicBezTo>
                    <a:pt x="13563" y="2558"/>
                    <a:pt x="13318" y="876"/>
                    <a:pt x="13074" y="36"/>
                  </a:cubicBezTo>
                  <a:cubicBezTo>
                    <a:pt x="13009" y="36"/>
                    <a:pt x="12909" y="1"/>
                    <a:pt x="12817" y="1"/>
                  </a:cubicBezTo>
                  <a:close/>
                </a:path>
              </a:pathLst>
            </a:custGeom>
            <a:solidFill>
              <a:srgbClr val="4E8CC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1" name="Google Shape;471;p44"/>
            <p:cNvSpPr/>
            <p:nvPr/>
          </p:nvSpPr>
          <p:spPr>
            <a:xfrm>
              <a:off x="5716500" y="4072075"/>
              <a:ext cx="387900" cy="828625"/>
            </a:xfrm>
            <a:custGeom>
              <a:avLst/>
              <a:gdLst/>
              <a:ahLst/>
              <a:cxnLst/>
              <a:rect l="l" t="t" r="r" b="b"/>
              <a:pathLst>
                <a:path w="15516" h="33145" extrusionOk="0">
                  <a:moveTo>
                    <a:pt x="13739" y="1024"/>
                  </a:moveTo>
                  <a:cubicBezTo>
                    <a:pt x="13831" y="1024"/>
                    <a:pt x="13931" y="1059"/>
                    <a:pt x="13996" y="1059"/>
                  </a:cubicBezTo>
                  <a:cubicBezTo>
                    <a:pt x="14240" y="1899"/>
                    <a:pt x="14485" y="3581"/>
                    <a:pt x="14430" y="4069"/>
                  </a:cubicBezTo>
                  <a:cubicBezTo>
                    <a:pt x="14186" y="4124"/>
                    <a:pt x="13915" y="4205"/>
                    <a:pt x="13644" y="4232"/>
                  </a:cubicBezTo>
                  <a:cubicBezTo>
                    <a:pt x="11040" y="4558"/>
                    <a:pt x="8436" y="4856"/>
                    <a:pt x="5805" y="5154"/>
                  </a:cubicBezTo>
                  <a:cubicBezTo>
                    <a:pt x="4340" y="5317"/>
                    <a:pt x="2848" y="5507"/>
                    <a:pt x="1357" y="5670"/>
                  </a:cubicBezTo>
                  <a:cubicBezTo>
                    <a:pt x="1302" y="5561"/>
                    <a:pt x="1221" y="5507"/>
                    <a:pt x="1221" y="5426"/>
                  </a:cubicBezTo>
                  <a:cubicBezTo>
                    <a:pt x="1112" y="4476"/>
                    <a:pt x="1004" y="3527"/>
                    <a:pt x="923" y="2605"/>
                  </a:cubicBezTo>
                  <a:cubicBezTo>
                    <a:pt x="923" y="2496"/>
                    <a:pt x="950" y="2415"/>
                    <a:pt x="977" y="2306"/>
                  </a:cubicBezTo>
                  <a:cubicBezTo>
                    <a:pt x="1085" y="2279"/>
                    <a:pt x="1221" y="2225"/>
                    <a:pt x="1329" y="2225"/>
                  </a:cubicBezTo>
                  <a:cubicBezTo>
                    <a:pt x="3418" y="2008"/>
                    <a:pt x="5507" y="1845"/>
                    <a:pt x="7595" y="1628"/>
                  </a:cubicBezTo>
                  <a:cubicBezTo>
                    <a:pt x="8951" y="1465"/>
                    <a:pt x="10280" y="1276"/>
                    <a:pt x="11609" y="1140"/>
                  </a:cubicBezTo>
                  <a:cubicBezTo>
                    <a:pt x="12315" y="1059"/>
                    <a:pt x="12993" y="1059"/>
                    <a:pt x="13671" y="1031"/>
                  </a:cubicBezTo>
                  <a:cubicBezTo>
                    <a:pt x="13693" y="1026"/>
                    <a:pt x="13715" y="1024"/>
                    <a:pt x="13739" y="1024"/>
                  </a:cubicBezTo>
                  <a:close/>
                  <a:moveTo>
                    <a:pt x="12179" y="5426"/>
                  </a:moveTo>
                  <a:cubicBezTo>
                    <a:pt x="12260" y="5643"/>
                    <a:pt x="12342" y="5805"/>
                    <a:pt x="12369" y="5968"/>
                  </a:cubicBezTo>
                  <a:cubicBezTo>
                    <a:pt x="12477" y="6863"/>
                    <a:pt x="12559" y="7758"/>
                    <a:pt x="12667" y="8653"/>
                  </a:cubicBezTo>
                  <a:cubicBezTo>
                    <a:pt x="12884" y="10715"/>
                    <a:pt x="13101" y="12776"/>
                    <a:pt x="13345" y="14810"/>
                  </a:cubicBezTo>
                  <a:cubicBezTo>
                    <a:pt x="13535" y="16601"/>
                    <a:pt x="13752" y="18391"/>
                    <a:pt x="13969" y="20181"/>
                  </a:cubicBezTo>
                  <a:cubicBezTo>
                    <a:pt x="14105" y="21483"/>
                    <a:pt x="14295" y="22812"/>
                    <a:pt x="14430" y="24141"/>
                  </a:cubicBezTo>
                  <a:cubicBezTo>
                    <a:pt x="14512" y="25117"/>
                    <a:pt x="14512" y="26121"/>
                    <a:pt x="14512" y="27125"/>
                  </a:cubicBezTo>
                  <a:cubicBezTo>
                    <a:pt x="14512" y="27369"/>
                    <a:pt x="14485" y="27640"/>
                    <a:pt x="14403" y="27884"/>
                  </a:cubicBezTo>
                  <a:cubicBezTo>
                    <a:pt x="14159" y="28508"/>
                    <a:pt x="13942" y="29132"/>
                    <a:pt x="13671" y="29728"/>
                  </a:cubicBezTo>
                  <a:cubicBezTo>
                    <a:pt x="13400" y="30325"/>
                    <a:pt x="12966" y="30786"/>
                    <a:pt x="12477" y="31220"/>
                  </a:cubicBezTo>
                  <a:cubicBezTo>
                    <a:pt x="11769" y="31827"/>
                    <a:pt x="10998" y="32088"/>
                    <a:pt x="10191" y="32088"/>
                  </a:cubicBezTo>
                  <a:cubicBezTo>
                    <a:pt x="9699" y="32088"/>
                    <a:pt x="9193" y="31991"/>
                    <a:pt x="8680" y="31817"/>
                  </a:cubicBezTo>
                  <a:cubicBezTo>
                    <a:pt x="8246" y="31681"/>
                    <a:pt x="7839" y="31437"/>
                    <a:pt x="7459" y="31220"/>
                  </a:cubicBezTo>
                  <a:cubicBezTo>
                    <a:pt x="6564" y="30678"/>
                    <a:pt x="5941" y="29891"/>
                    <a:pt x="5561" y="28888"/>
                  </a:cubicBezTo>
                  <a:cubicBezTo>
                    <a:pt x="5235" y="28020"/>
                    <a:pt x="5045" y="27125"/>
                    <a:pt x="4910" y="26202"/>
                  </a:cubicBezTo>
                  <a:cubicBezTo>
                    <a:pt x="4666" y="24629"/>
                    <a:pt x="4503" y="23056"/>
                    <a:pt x="4286" y="21483"/>
                  </a:cubicBezTo>
                  <a:cubicBezTo>
                    <a:pt x="4015" y="19367"/>
                    <a:pt x="4015" y="17224"/>
                    <a:pt x="3879" y="15109"/>
                  </a:cubicBezTo>
                  <a:cubicBezTo>
                    <a:pt x="3825" y="14159"/>
                    <a:pt x="3716" y="13210"/>
                    <a:pt x="3662" y="12261"/>
                  </a:cubicBezTo>
                  <a:cubicBezTo>
                    <a:pt x="3581" y="11257"/>
                    <a:pt x="3554" y="10226"/>
                    <a:pt x="3472" y="9223"/>
                  </a:cubicBezTo>
                  <a:cubicBezTo>
                    <a:pt x="3418" y="8545"/>
                    <a:pt x="3364" y="7840"/>
                    <a:pt x="3310" y="7161"/>
                  </a:cubicBezTo>
                  <a:cubicBezTo>
                    <a:pt x="3310" y="6944"/>
                    <a:pt x="3310" y="6700"/>
                    <a:pt x="3310" y="6402"/>
                  </a:cubicBezTo>
                  <a:cubicBezTo>
                    <a:pt x="6266" y="6022"/>
                    <a:pt x="9223" y="5778"/>
                    <a:pt x="12179" y="5426"/>
                  </a:cubicBezTo>
                  <a:close/>
                  <a:moveTo>
                    <a:pt x="13969" y="1"/>
                  </a:moveTo>
                  <a:cubicBezTo>
                    <a:pt x="12830" y="1"/>
                    <a:pt x="11745" y="109"/>
                    <a:pt x="10633" y="245"/>
                  </a:cubicBezTo>
                  <a:cubicBezTo>
                    <a:pt x="9358" y="408"/>
                    <a:pt x="8083" y="570"/>
                    <a:pt x="6808" y="706"/>
                  </a:cubicBezTo>
                  <a:cubicBezTo>
                    <a:pt x="4856" y="923"/>
                    <a:pt x="2876" y="1140"/>
                    <a:pt x="895" y="1330"/>
                  </a:cubicBezTo>
                  <a:cubicBezTo>
                    <a:pt x="733" y="1357"/>
                    <a:pt x="597" y="1384"/>
                    <a:pt x="462" y="1411"/>
                  </a:cubicBezTo>
                  <a:cubicBezTo>
                    <a:pt x="190" y="1493"/>
                    <a:pt x="28" y="1655"/>
                    <a:pt x="0" y="1981"/>
                  </a:cubicBezTo>
                  <a:cubicBezTo>
                    <a:pt x="0" y="2089"/>
                    <a:pt x="0" y="2198"/>
                    <a:pt x="0" y="2333"/>
                  </a:cubicBezTo>
                  <a:cubicBezTo>
                    <a:pt x="55" y="3229"/>
                    <a:pt x="82" y="4124"/>
                    <a:pt x="163" y="5019"/>
                  </a:cubicBezTo>
                  <a:cubicBezTo>
                    <a:pt x="217" y="5398"/>
                    <a:pt x="326" y="5751"/>
                    <a:pt x="434" y="6131"/>
                  </a:cubicBezTo>
                  <a:cubicBezTo>
                    <a:pt x="536" y="6461"/>
                    <a:pt x="781" y="6649"/>
                    <a:pt x="1123" y="6649"/>
                  </a:cubicBezTo>
                  <a:cubicBezTo>
                    <a:pt x="1146" y="6649"/>
                    <a:pt x="1170" y="6648"/>
                    <a:pt x="1194" y="6646"/>
                  </a:cubicBezTo>
                  <a:cubicBezTo>
                    <a:pt x="1411" y="6646"/>
                    <a:pt x="1601" y="6592"/>
                    <a:pt x="1818" y="6565"/>
                  </a:cubicBezTo>
                  <a:cubicBezTo>
                    <a:pt x="1980" y="6538"/>
                    <a:pt x="2143" y="6510"/>
                    <a:pt x="2387" y="6483"/>
                  </a:cubicBezTo>
                  <a:cubicBezTo>
                    <a:pt x="2387" y="6700"/>
                    <a:pt x="2414" y="6863"/>
                    <a:pt x="2414" y="6999"/>
                  </a:cubicBezTo>
                  <a:cubicBezTo>
                    <a:pt x="2469" y="8111"/>
                    <a:pt x="2550" y="9223"/>
                    <a:pt x="2604" y="10335"/>
                  </a:cubicBezTo>
                  <a:cubicBezTo>
                    <a:pt x="2740" y="12505"/>
                    <a:pt x="2876" y="14675"/>
                    <a:pt x="3011" y="16845"/>
                  </a:cubicBezTo>
                  <a:cubicBezTo>
                    <a:pt x="3065" y="17794"/>
                    <a:pt x="3065" y="18743"/>
                    <a:pt x="3174" y="19693"/>
                  </a:cubicBezTo>
                  <a:cubicBezTo>
                    <a:pt x="3364" y="21727"/>
                    <a:pt x="3581" y="23734"/>
                    <a:pt x="3852" y="25768"/>
                  </a:cubicBezTo>
                  <a:cubicBezTo>
                    <a:pt x="3988" y="26799"/>
                    <a:pt x="4259" y="27803"/>
                    <a:pt x="4530" y="28806"/>
                  </a:cubicBezTo>
                  <a:cubicBezTo>
                    <a:pt x="4964" y="30434"/>
                    <a:pt x="6022" y="31573"/>
                    <a:pt x="7514" y="32332"/>
                  </a:cubicBezTo>
                  <a:cubicBezTo>
                    <a:pt x="8002" y="32576"/>
                    <a:pt x="8517" y="32793"/>
                    <a:pt x="9033" y="32956"/>
                  </a:cubicBezTo>
                  <a:cubicBezTo>
                    <a:pt x="9490" y="33080"/>
                    <a:pt x="9934" y="33144"/>
                    <a:pt x="10363" y="33144"/>
                  </a:cubicBezTo>
                  <a:cubicBezTo>
                    <a:pt x="11434" y="33144"/>
                    <a:pt x="12412" y="32743"/>
                    <a:pt x="13264" y="31871"/>
                  </a:cubicBezTo>
                  <a:cubicBezTo>
                    <a:pt x="14729" y="30352"/>
                    <a:pt x="15407" y="28535"/>
                    <a:pt x="15434" y="26474"/>
                  </a:cubicBezTo>
                  <a:cubicBezTo>
                    <a:pt x="15461" y="24900"/>
                    <a:pt x="15244" y="23327"/>
                    <a:pt x="15081" y="21781"/>
                  </a:cubicBezTo>
                  <a:cubicBezTo>
                    <a:pt x="14864" y="19910"/>
                    <a:pt x="14566" y="18038"/>
                    <a:pt x="14349" y="16139"/>
                  </a:cubicBezTo>
                  <a:cubicBezTo>
                    <a:pt x="14159" y="14675"/>
                    <a:pt x="14023" y="13183"/>
                    <a:pt x="13861" y="11691"/>
                  </a:cubicBezTo>
                  <a:cubicBezTo>
                    <a:pt x="13671" y="9874"/>
                    <a:pt x="13481" y="8029"/>
                    <a:pt x="13264" y="6185"/>
                  </a:cubicBezTo>
                  <a:cubicBezTo>
                    <a:pt x="13237" y="5914"/>
                    <a:pt x="13183" y="5643"/>
                    <a:pt x="13155" y="5317"/>
                  </a:cubicBezTo>
                  <a:cubicBezTo>
                    <a:pt x="13345" y="5263"/>
                    <a:pt x="13508" y="5236"/>
                    <a:pt x="13644" y="5181"/>
                  </a:cubicBezTo>
                  <a:cubicBezTo>
                    <a:pt x="14105" y="5100"/>
                    <a:pt x="14539" y="5019"/>
                    <a:pt x="14973" y="4910"/>
                  </a:cubicBezTo>
                  <a:cubicBezTo>
                    <a:pt x="15298" y="4856"/>
                    <a:pt x="15461" y="4612"/>
                    <a:pt x="15488" y="4313"/>
                  </a:cubicBezTo>
                  <a:cubicBezTo>
                    <a:pt x="15515" y="4178"/>
                    <a:pt x="15515" y="4042"/>
                    <a:pt x="15488" y="3879"/>
                  </a:cubicBezTo>
                  <a:cubicBezTo>
                    <a:pt x="15353" y="2876"/>
                    <a:pt x="15190" y="1872"/>
                    <a:pt x="15027" y="869"/>
                  </a:cubicBezTo>
                  <a:cubicBezTo>
                    <a:pt x="14891" y="164"/>
                    <a:pt x="14702" y="28"/>
                    <a:pt x="13969" y="1"/>
                  </a:cubicBezTo>
                  <a:close/>
                </a:path>
              </a:pathLst>
            </a:custGeom>
            <a:solidFill>
              <a:srgbClr val="4E8CC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2" name="Google Shape;472;p44"/>
            <p:cNvSpPr/>
            <p:nvPr/>
          </p:nvSpPr>
          <p:spPr>
            <a:xfrm>
              <a:off x="5799225" y="4207013"/>
              <a:ext cx="280775" cy="667100"/>
            </a:xfrm>
            <a:custGeom>
              <a:avLst/>
              <a:gdLst/>
              <a:ahLst/>
              <a:cxnLst/>
              <a:rect l="l" t="t" r="r" b="b"/>
              <a:pathLst>
                <a:path w="11231" h="26684" extrusionOk="0">
                  <a:moveTo>
                    <a:pt x="8897" y="1"/>
                  </a:moveTo>
                  <a:cubicBezTo>
                    <a:pt x="5914" y="380"/>
                    <a:pt x="2957" y="597"/>
                    <a:pt x="1" y="1004"/>
                  </a:cubicBezTo>
                  <a:cubicBezTo>
                    <a:pt x="1" y="1303"/>
                    <a:pt x="1" y="1520"/>
                    <a:pt x="28" y="1764"/>
                  </a:cubicBezTo>
                  <a:cubicBezTo>
                    <a:pt x="55" y="2442"/>
                    <a:pt x="136" y="3120"/>
                    <a:pt x="164" y="3825"/>
                  </a:cubicBezTo>
                  <a:cubicBezTo>
                    <a:pt x="245" y="4829"/>
                    <a:pt x="272" y="5860"/>
                    <a:pt x="353" y="6863"/>
                  </a:cubicBezTo>
                  <a:cubicBezTo>
                    <a:pt x="408" y="7812"/>
                    <a:pt x="516" y="8762"/>
                    <a:pt x="570" y="9711"/>
                  </a:cubicBezTo>
                  <a:cubicBezTo>
                    <a:pt x="733" y="11827"/>
                    <a:pt x="706" y="13970"/>
                    <a:pt x="1004" y="16085"/>
                  </a:cubicBezTo>
                  <a:cubicBezTo>
                    <a:pt x="1194" y="17658"/>
                    <a:pt x="1384" y="19232"/>
                    <a:pt x="1601" y="20805"/>
                  </a:cubicBezTo>
                  <a:cubicBezTo>
                    <a:pt x="1737" y="21727"/>
                    <a:pt x="1927" y="22622"/>
                    <a:pt x="2252" y="23490"/>
                  </a:cubicBezTo>
                  <a:cubicBezTo>
                    <a:pt x="2632" y="24494"/>
                    <a:pt x="3256" y="25253"/>
                    <a:pt x="4178" y="25795"/>
                  </a:cubicBezTo>
                  <a:cubicBezTo>
                    <a:pt x="4558" y="26040"/>
                    <a:pt x="4964" y="26284"/>
                    <a:pt x="5371" y="26419"/>
                  </a:cubicBezTo>
                  <a:cubicBezTo>
                    <a:pt x="5876" y="26591"/>
                    <a:pt x="6372" y="26683"/>
                    <a:pt x="6856" y="26683"/>
                  </a:cubicBezTo>
                  <a:cubicBezTo>
                    <a:pt x="7673" y="26683"/>
                    <a:pt x="8453" y="26419"/>
                    <a:pt x="9169" y="25823"/>
                  </a:cubicBezTo>
                  <a:cubicBezTo>
                    <a:pt x="9684" y="25389"/>
                    <a:pt x="10091" y="24928"/>
                    <a:pt x="10362" y="24331"/>
                  </a:cubicBezTo>
                  <a:cubicBezTo>
                    <a:pt x="10633" y="23734"/>
                    <a:pt x="10877" y="23110"/>
                    <a:pt x="11094" y="22486"/>
                  </a:cubicBezTo>
                  <a:cubicBezTo>
                    <a:pt x="11176" y="22242"/>
                    <a:pt x="11230" y="21971"/>
                    <a:pt x="11230" y="21700"/>
                  </a:cubicBezTo>
                  <a:cubicBezTo>
                    <a:pt x="11203" y="20723"/>
                    <a:pt x="11203" y="19720"/>
                    <a:pt x="11122" y="18716"/>
                  </a:cubicBezTo>
                  <a:cubicBezTo>
                    <a:pt x="11013" y="17414"/>
                    <a:pt x="10823" y="16085"/>
                    <a:pt x="10660" y="14783"/>
                  </a:cubicBezTo>
                  <a:cubicBezTo>
                    <a:pt x="10443" y="12993"/>
                    <a:pt x="10227" y="11203"/>
                    <a:pt x="10037" y="9413"/>
                  </a:cubicBezTo>
                  <a:cubicBezTo>
                    <a:pt x="9793" y="7351"/>
                    <a:pt x="9576" y="5317"/>
                    <a:pt x="9359" y="3256"/>
                  </a:cubicBezTo>
                  <a:cubicBezTo>
                    <a:pt x="9250" y="2361"/>
                    <a:pt x="9169" y="1465"/>
                    <a:pt x="9060" y="570"/>
                  </a:cubicBezTo>
                  <a:cubicBezTo>
                    <a:pt x="9033" y="408"/>
                    <a:pt x="8952" y="218"/>
                    <a:pt x="8897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3" name="Google Shape;473;p44"/>
            <p:cNvSpPr/>
            <p:nvPr/>
          </p:nvSpPr>
          <p:spPr>
            <a:xfrm>
              <a:off x="5739550" y="4097163"/>
              <a:ext cx="339075" cy="116650"/>
            </a:xfrm>
            <a:custGeom>
              <a:avLst/>
              <a:gdLst/>
              <a:ahLst/>
              <a:cxnLst/>
              <a:rect l="l" t="t" r="r" b="b"/>
              <a:pathLst>
                <a:path w="13563" h="4666" extrusionOk="0">
                  <a:moveTo>
                    <a:pt x="12776" y="1"/>
                  </a:moveTo>
                  <a:cubicBezTo>
                    <a:pt x="12071" y="28"/>
                    <a:pt x="11393" y="55"/>
                    <a:pt x="10715" y="136"/>
                  </a:cubicBezTo>
                  <a:cubicBezTo>
                    <a:pt x="9359" y="272"/>
                    <a:pt x="8030" y="462"/>
                    <a:pt x="6701" y="597"/>
                  </a:cubicBezTo>
                  <a:cubicBezTo>
                    <a:pt x="4612" y="814"/>
                    <a:pt x="2496" y="1004"/>
                    <a:pt x="408" y="1221"/>
                  </a:cubicBezTo>
                  <a:cubicBezTo>
                    <a:pt x="299" y="1221"/>
                    <a:pt x="191" y="1276"/>
                    <a:pt x="55" y="1303"/>
                  </a:cubicBezTo>
                  <a:cubicBezTo>
                    <a:pt x="55" y="1411"/>
                    <a:pt x="1" y="1493"/>
                    <a:pt x="1" y="1574"/>
                  </a:cubicBezTo>
                  <a:cubicBezTo>
                    <a:pt x="109" y="2523"/>
                    <a:pt x="218" y="3473"/>
                    <a:pt x="299" y="4395"/>
                  </a:cubicBezTo>
                  <a:cubicBezTo>
                    <a:pt x="326" y="4476"/>
                    <a:pt x="408" y="4558"/>
                    <a:pt x="462" y="4666"/>
                  </a:cubicBezTo>
                  <a:cubicBezTo>
                    <a:pt x="1954" y="4476"/>
                    <a:pt x="3419" y="4313"/>
                    <a:pt x="4910" y="4151"/>
                  </a:cubicBezTo>
                  <a:cubicBezTo>
                    <a:pt x="7514" y="3852"/>
                    <a:pt x="10118" y="3554"/>
                    <a:pt x="12722" y="3228"/>
                  </a:cubicBezTo>
                  <a:cubicBezTo>
                    <a:pt x="12993" y="3201"/>
                    <a:pt x="13264" y="3120"/>
                    <a:pt x="13536" y="3066"/>
                  </a:cubicBezTo>
                  <a:cubicBezTo>
                    <a:pt x="13563" y="2577"/>
                    <a:pt x="13319" y="896"/>
                    <a:pt x="13075" y="55"/>
                  </a:cubicBezTo>
                  <a:cubicBezTo>
                    <a:pt x="12993" y="28"/>
                    <a:pt x="12885" y="1"/>
                    <a:pt x="12776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4" name="Google Shape;474;p44"/>
            <p:cNvSpPr/>
            <p:nvPr/>
          </p:nvSpPr>
          <p:spPr>
            <a:xfrm>
              <a:off x="5716500" y="4072088"/>
              <a:ext cx="387900" cy="827925"/>
            </a:xfrm>
            <a:custGeom>
              <a:avLst/>
              <a:gdLst/>
              <a:ahLst/>
              <a:cxnLst/>
              <a:rect l="l" t="t" r="r" b="b"/>
              <a:pathLst>
                <a:path w="15516" h="33117" extrusionOk="0">
                  <a:moveTo>
                    <a:pt x="13698" y="1004"/>
                  </a:moveTo>
                  <a:cubicBezTo>
                    <a:pt x="13807" y="1004"/>
                    <a:pt x="13915" y="1031"/>
                    <a:pt x="13997" y="1058"/>
                  </a:cubicBezTo>
                  <a:cubicBezTo>
                    <a:pt x="14241" y="1899"/>
                    <a:pt x="14485" y="3580"/>
                    <a:pt x="14458" y="4069"/>
                  </a:cubicBezTo>
                  <a:cubicBezTo>
                    <a:pt x="14186" y="4123"/>
                    <a:pt x="13915" y="4204"/>
                    <a:pt x="13644" y="4231"/>
                  </a:cubicBezTo>
                  <a:cubicBezTo>
                    <a:pt x="11040" y="4557"/>
                    <a:pt x="8436" y="4855"/>
                    <a:pt x="5832" y="5154"/>
                  </a:cubicBezTo>
                  <a:cubicBezTo>
                    <a:pt x="4341" y="5316"/>
                    <a:pt x="2876" y="5479"/>
                    <a:pt x="1384" y="5669"/>
                  </a:cubicBezTo>
                  <a:cubicBezTo>
                    <a:pt x="1330" y="5561"/>
                    <a:pt x="1248" y="5479"/>
                    <a:pt x="1221" y="5398"/>
                  </a:cubicBezTo>
                  <a:cubicBezTo>
                    <a:pt x="1140" y="4476"/>
                    <a:pt x="1031" y="3526"/>
                    <a:pt x="923" y="2577"/>
                  </a:cubicBezTo>
                  <a:cubicBezTo>
                    <a:pt x="923" y="2496"/>
                    <a:pt x="977" y="2414"/>
                    <a:pt x="977" y="2306"/>
                  </a:cubicBezTo>
                  <a:cubicBezTo>
                    <a:pt x="1113" y="2279"/>
                    <a:pt x="1221" y="2224"/>
                    <a:pt x="1330" y="2224"/>
                  </a:cubicBezTo>
                  <a:cubicBezTo>
                    <a:pt x="3418" y="2007"/>
                    <a:pt x="5534" y="1817"/>
                    <a:pt x="7623" y="1600"/>
                  </a:cubicBezTo>
                  <a:cubicBezTo>
                    <a:pt x="8952" y="1465"/>
                    <a:pt x="10281" y="1275"/>
                    <a:pt x="11637" y="1139"/>
                  </a:cubicBezTo>
                  <a:cubicBezTo>
                    <a:pt x="12315" y="1058"/>
                    <a:pt x="12993" y="1031"/>
                    <a:pt x="13698" y="1004"/>
                  </a:cubicBezTo>
                  <a:close/>
                  <a:moveTo>
                    <a:pt x="12206" y="5398"/>
                  </a:moveTo>
                  <a:cubicBezTo>
                    <a:pt x="12261" y="5615"/>
                    <a:pt x="12342" y="5805"/>
                    <a:pt x="12369" y="5967"/>
                  </a:cubicBezTo>
                  <a:cubicBezTo>
                    <a:pt x="12478" y="6862"/>
                    <a:pt x="12559" y="7758"/>
                    <a:pt x="12668" y="8653"/>
                  </a:cubicBezTo>
                  <a:cubicBezTo>
                    <a:pt x="12885" y="10714"/>
                    <a:pt x="13102" y="12748"/>
                    <a:pt x="13346" y="14810"/>
                  </a:cubicBezTo>
                  <a:cubicBezTo>
                    <a:pt x="13536" y="16600"/>
                    <a:pt x="13752" y="18390"/>
                    <a:pt x="13969" y="20180"/>
                  </a:cubicBezTo>
                  <a:cubicBezTo>
                    <a:pt x="14132" y="21482"/>
                    <a:pt x="14322" y="22811"/>
                    <a:pt x="14431" y="24113"/>
                  </a:cubicBezTo>
                  <a:cubicBezTo>
                    <a:pt x="14512" y="25117"/>
                    <a:pt x="14512" y="26120"/>
                    <a:pt x="14539" y="27097"/>
                  </a:cubicBezTo>
                  <a:cubicBezTo>
                    <a:pt x="14539" y="27368"/>
                    <a:pt x="14485" y="27639"/>
                    <a:pt x="14403" y="27883"/>
                  </a:cubicBezTo>
                  <a:cubicBezTo>
                    <a:pt x="14186" y="28507"/>
                    <a:pt x="13942" y="29131"/>
                    <a:pt x="13671" y="29728"/>
                  </a:cubicBezTo>
                  <a:cubicBezTo>
                    <a:pt x="13400" y="30325"/>
                    <a:pt x="12993" y="30786"/>
                    <a:pt x="12478" y="31220"/>
                  </a:cubicBezTo>
                  <a:cubicBezTo>
                    <a:pt x="11762" y="31816"/>
                    <a:pt x="10982" y="32080"/>
                    <a:pt x="10165" y="32080"/>
                  </a:cubicBezTo>
                  <a:cubicBezTo>
                    <a:pt x="9681" y="32080"/>
                    <a:pt x="9185" y="31988"/>
                    <a:pt x="8680" y="31816"/>
                  </a:cubicBezTo>
                  <a:cubicBezTo>
                    <a:pt x="8273" y="31681"/>
                    <a:pt x="7867" y="31437"/>
                    <a:pt x="7487" y="31192"/>
                  </a:cubicBezTo>
                  <a:cubicBezTo>
                    <a:pt x="6565" y="30650"/>
                    <a:pt x="5941" y="29891"/>
                    <a:pt x="5561" y="28887"/>
                  </a:cubicBezTo>
                  <a:cubicBezTo>
                    <a:pt x="5236" y="28019"/>
                    <a:pt x="5046" y="27124"/>
                    <a:pt x="4910" y="26202"/>
                  </a:cubicBezTo>
                  <a:cubicBezTo>
                    <a:pt x="4693" y="24629"/>
                    <a:pt x="4503" y="23055"/>
                    <a:pt x="4313" y="21482"/>
                  </a:cubicBezTo>
                  <a:cubicBezTo>
                    <a:pt x="4015" y="19367"/>
                    <a:pt x="4042" y="17224"/>
                    <a:pt x="3879" y="15108"/>
                  </a:cubicBezTo>
                  <a:cubicBezTo>
                    <a:pt x="3825" y="14159"/>
                    <a:pt x="3717" y="13209"/>
                    <a:pt x="3662" y="12260"/>
                  </a:cubicBezTo>
                  <a:cubicBezTo>
                    <a:pt x="3581" y="11257"/>
                    <a:pt x="3554" y="10226"/>
                    <a:pt x="3473" y="9222"/>
                  </a:cubicBezTo>
                  <a:cubicBezTo>
                    <a:pt x="3445" y="8517"/>
                    <a:pt x="3364" y="7839"/>
                    <a:pt x="3337" y="7161"/>
                  </a:cubicBezTo>
                  <a:cubicBezTo>
                    <a:pt x="3310" y="6917"/>
                    <a:pt x="3310" y="6700"/>
                    <a:pt x="3310" y="6401"/>
                  </a:cubicBezTo>
                  <a:cubicBezTo>
                    <a:pt x="6266" y="5994"/>
                    <a:pt x="9223" y="5777"/>
                    <a:pt x="12206" y="5398"/>
                  </a:cubicBezTo>
                  <a:close/>
                  <a:moveTo>
                    <a:pt x="13969" y="0"/>
                  </a:moveTo>
                  <a:cubicBezTo>
                    <a:pt x="12857" y="0"/>
                    <a:pt x="11745" y="81"/>
                    <a:pt x="10633" y="244"/>
                  </a:cubicBezTo>
                  <a:cubicBezTo>
                    <a:pt x="9358" y="380"/>
                    <a:pt x="8111" y="570"/>
                    <a:pt x="6836" y="705"/>
                  </a:cubicBezTo>
                  <a:cubicBezTo>
                    <a:pt x="4856" y="922"/>
                    <a:pt x="2876" y="1112"/>
                    <a:pt x="896" y="1329"/>
                  </a:cubicBezTo>
                  <a:cubicBezTo>
                    <a:pt x="760" y="1329"/>
                    <a:pt x="597" y="1356"/>
                    <a:pt x="462" y="1411"/>
                  </a:cubicBezTo>
                  <a:cubicBezTo>
                    <a:pt x="191" y="1492"/>
                    <a:pt x="28" y="1655"/>
                    <a:pt x="28" y="1953"/>
                  </a:cubicBezTo>
                  <a:cubicBezTo>
                    <a:pt x="1" y="2089"/>
                    <a:pt x="1" y="2197"/>
                    <a:pt x="1" y="2306"/>
                  </a:cubicBezTo>
                  <a:cubicBezTo>
                    <a:pt x="55" y="3201"/>
                    <a:pt x="109" y="4123"/>
                    <a:pt x="191" y="5018"/>
                  </a:cubicBezTo>
                  <a:cubicBezTo>
                    <a:pt x="218" y="5371"/>
                    <a:pt x="326" y="5750"/>
                    <a:pt x="435" y="6103"/>
                  </a:cubicBezTo>
                  <a:cubicBezTo>
                    <a:pt x="543" y="6483"/>
                    <a:pt x="814" y="6645"/>
                    <a:pt x="1194" y="6645"/>
                  </a:cubicBezTo>
                  <a:cubicBezTo>
                    <a:pt x="1411" y="6618"/>
                    <a:pt x="1628" y="6591"/>
                    <a:pt x="1818" y="6564"/>
                  </a:cubicBezTo>
                  <a:cubicBezTo>
                    <a:pt x="1981" y="6537"/>
                    <a:pt x="2143" y="6510"/>
                    <a:pt x="2388" y="6483"/>
                  </a:cubicBezTo>
                  <a:cubicBezTo>
                    <a:pt x="2415" y="6700"/>
                    <a:pt x="2415" y="6835"/>
                    <a:pt x="2415" y="6971"/>
                  </a:cubicBezTo>
                  <a:cubicBezTo>
                    <a:pt x="2496" y="8083"/>
                    <a:pt x="2550" y="9195"/>
                    <a:pt x="2605" y="10307"/>
                  </a:cubicBezTo>
                  <a:cubicBezTo>
                    <a:pt x="2740" y="12477"/>
                    <a:pt x="2903" y="14674"/>
                    <a:pt x="3011" y="16844"/>
                  </a:cubicBezTo>
                  <a:cubicBezTo>
                    <a:pt x="3093" y="17793"/>
                    <a:pt x="3066" y="18743"/>
                    <a:pt x="3174" y="19692"/>
                  </a:cubicBezTo>
                  <a:cubicBezTo>
                    <a:pt x="3364" y="21699"/>
                    <a:pt x="3581" y="23733"/>
                    <a:pt x="3852" y="25741"/>
                  </a:cubicBezTo>
                  <a:cubicBezTo>
                    <a:pt x="3988" y="26771"/>
                    <a:pt x="4259" y="27802"/>
                    <a:pt x="4530" y="28806"/>
                  </a:cubicBezTo>
                  <a:cubicBezTo>
                    <a:pt x="4964" y="30433"/>
                    <a:pt x="6022" y="31572"/>
                    <a:pt x="7514" y="32332"/>
                  </a:cubicBezTo>
                  <a:cubicBezTo>
                    <a:pt x="8002" y="32576"/>
                    <a:pt x="8518" y="32793"/>
                    <a:pt x="9033" y="32928"/>
                  </a:cubicBezTo>
                  <a:cubicBezTo>
                    <a:pt x="9490" y="33052"/>
                    <a:pt x="9934" y="33117"/>
                    <a:pt x="10363" y="33117"/>
                  </a:cubicBezTo>
                  <a:cubicBezTo>
                    <a:pt x="11435" y="33117"/>
                    <a:pt x="12412" y="32715"/>
                    <a:pt x="13264" y="31843"/>
                  </a:cubicBezTo>
                  <a:cubicBezTo>
                    <a:pt x="14729" y="30352"/>
                    <a:pt x="15407" y="28534"/>
                    <a:pt x="15434" y="26446"/>
                  </a:cubicBezTo>
                  <a:cubicBezTo>
                    <a:pt x="15461" y="24873"/>
                    <a:pt x="15271" y="23327"/>
                    <a:pt x="15082" y="21781"/>
                  </a:cubicBezTo>
                  <a:cubicBezTo>
                    <a:pt x="14865" y="19882"/>
                    <a:pt x="14566" y="18010"/>
                    <a:pt x="14349" y="16139"/>
                  </a:cubicBezTo>
                  <a:cubicBezTo>
                    <a:pt x="14159" y="14647"/>
                    <a:pt x="14024" y="13182"/>
                    <a:pt x="13861" y="11690"/>
                  </a:cubicBezTo>
                  <a:cubicBezTo>
                    <a:pt x="13671" y="9846"/>
                    <a:pt x="13481" y="8002"/>
                    <a:pt x="13291" y="6184"/>
                  </a:cubicBezTo>
                  <a:cubicBezTo>
                    <a:pt x="13237" y="5886"/>
                    <a:pt x="13210" y="5615"/>
                    <a:pt x="13156" y="5316"/>
                  </a:cubicBezTo>
                  <a:cubicBezTo>
                    <a:pt x="13346" y="5262"/>
                    <a:pt x="13508" y="5208"/>
                    <a:pt x="13644" y="5181"/>
                  </a:cubicBezTo>
                  <a:cubicBezTo>
                    <a:pt x="14105" y="5072"/>
                    <a:pt x="14539" y="4991"/>
                    <a:pt x="14973" y="4910"/>
                  </a:cubicBezTo>
                  <a:cubicBezTo>
                    <a:pt x="15299" y="4828"/>
                    <a:pt x="15461" y="4611"/>
                    <a:pt x="15488" y="4313"/>
                  </a:cubicBezTo>
                  <a:cubicBezTo>
                    <a:pt x="15516" y="4177"/>
                    <a:pt x="15516" y="4014"/>
                    <a:pt x="15488" y="3879"/>
                  </a:cubicBezTo>
                  <a:cubicBezTo>
                    <a:pt x="15353" y="2875"/>
                    <a:pt x="15190" y="1872"/>
                    <a:pt x="15027" y="868"/>
                  </a:cubicBezTo>
                  <a:cubicBezTo>
                    <a:pt x="14892" y="163"/>
                    <a:pt x="14702" y="0"/>
                    <a:pt x="13969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5" name="Google Shape;475;p44"/>
            <p:cNvSpPr/>
            <p:nvPr/>
          </p:nvSpPr>
          <p:spPr>
            <a:xfrm>
              <a:off x="5833150" y="4445338"/>
              <a:ext cx="227850" cy="409200"/>
            </a:xfrm>
            <a:custGeom>
              <a:avLst/>
              <a:gdLst/>
              <a:ahLst/>
              <a:cxnLst/>
              <a:rect l="l" t="t" r="r" b="b"/>
              <a:pathLst>
                <a:path w="9114" h="16368" extrusionOk="0">
                  <a:moveTo>
                    <a:pt x="7161" y="938"/>
                  </a:moveTo>
                  <a:cubicBezTo>
                    <a:pt x="7378" y="1290"/>
                    <a:pt x="7378" y="1616"/>
                    <a:pt x="7405" y="1941"/>
                  </a:cubicBezTo>
                  <a:cubicBezTo>
                    <a:pt x="7622" y="3243"/>
                    <a:pt x="7839" y="4545"/>
                    <a:pt x="7974" y="5874"/>
                  </a:cubicBezTo>
                  <a:cubicBezTo>
                    <a:pt x="8137" y="7718"/>
                    <a:pt x="8300" y="9563"/>
                    <a:pt x="8137" y="11407"/>
                  </a:cubicBezTo>
                  <a:cubicBezTo>
                    <a:pt x="8083" y="11950"/>
                    <a:pt x="7947" y="12465"/>
                    <a:pt x="7812" y="13008"/>
                  </a:cubicBezTo>
                  <a:cubicBezTo>
                    <a:pt x="7595" y="13957"/>
                    <a:pt x="6998" y="14635"/>
                    <a:pt x="6211" y="15178"/>
                  </a:cubicBezTo>
                  <a:cubicBezTo>
                    <a:pt x="5964" y="15357"/>
                    <a:pt x="5698" y="15463"/>
                    <a:pt x="5399" y="15463"/>
                  </a:cubicBezTo>
                  <a:cubicBezTo>
                    <a:pt x="5336" y="15463"/>
                    <a:pt x="5273" y="15458"/>
                    <a:pt x="5208" y="15449"/>
                  </a:cubicBezTo>
                  <a:cubicBezTo>
                    <a:pt x="4720" y="15367"/>
                    <a:pt x="4258" y="15178"/>
                    <a:pt x="3879" y="14852"/>
                  </a:cubicBezTo>
                  <a:cubicBezTo>
                    <a:pt x="3445" y="14472"/>
                    <a:pt x="3038" y="14065"/>
                    <a:pt x="2794" y="13550"/>
                  </a:cubicBezTo>
                  <a:cubicBezTo>
                    <a:pt x="2468" y="12872"/>
                    <a:pt x="2143" y="12221"/>
                    <a:pt x="1926" y="11516"/>
                  </a:cubicBezTo>
                  <a:cubicBezTo>
                    <a:pt x="1465" y="9997"/>
                    <a:pt x="1139" y="8451"/>
                    <a:pt x="1058" y="6851"/>
                  </a:cubicBezTo>
                  <a:cubicBezTo>
                    <a:pt x="1004" y="5440"/>
                    <a:pt x="949" y="4030"/>
                    <a:pt x="922" y="2592"/>
                  </a:cubicBezTo>
                  <a:cubicBezTo>
                    <a:pt x="895" y="2375"/>
                    <a:pt x="922" y="2185"/>
                    <a:pt x="922" y="1887"/>
                  </a:cubicBezTo>
                  <a:cubicBezTo>
                    <a:pt x="3065" y="1561"/>
                    <a:pt x="5099" y="1236"/>
                    <a:pt x="7161" y="938"/>
                  </a:cubicBezTo>
                  <a:close/>
                  <a:moveTo>
                    <a:pt x="7486" y="1"/>
                  </a:moveTo>
                  <a:cubicBezTo>
                    <a:pt x="7322" y="1"/>
                    <a:pt x="7111" y="28"/>
                    <a:pt x="6835" y="70"/>
                  </a:cubicBezTo>
                  <a:cubicBezTo>
                    <a:pt x="4801" y="341"/>
                    <a:pt x="2794" y="639"/>
                    <a:pt x="787" y="938"/>
                  </a:cubicBezTo>
                  <a:cubicBezTo>
                    <a:pt x="163" y="1019"/>
                    <a:pt x="27" y="1182"/>
                    <a:pt x="27" y="1833"/>
                  </a:cubicBezTo>
                  <a:cubicBezTo>
                    <a:pt x="27" y="2456"/>
                    <a:pt x="27" y="3053"/>
                    <a:pt x="27" y="3677"/>
                  </a:cubicBezTo>
                  <a:lnTo>
                    <a:pt x="0" y="3677"/>
                  </a:lnTo>
                  <a:cubicBezTo>
                    <a:pt x="54" y="4654"/>
                    <a:pt x="108" y="5630"/>
                    <a:pt x="163" y="6606"/>
                  </a:cubicBezTo>
                  <a:cubicBezTo>
                    <a:pt x="244" y="8342"/>
                    <a:pt x="570" y="10024"/>
                    <a:pt x="1058" y="11706"/>
                  </a:cubicBezTo>
                  <a:cubicBezTo>
                    <a:pt x="1302" y="12574"/>
                    <a:pt x="1682" y="13387"/>
                    <a:pt x="2143" y="14147"/>
                  </a:cubicBezTo>
                  <a:cubicBezTo>
                    <a:pt x="2550" y="14825"/>
                    <a:pt x="3065" y="15449"/>
                    <a:pt x="3743" y="15856"/>
                  </a:cubicBezTo>
                  <a:cubicBezTo>
                    <a:pt x="4287" y="16158"/>
                    <a:pt x="4847" y="16367"/>
                    <a:pt x="5411" y="16367"/>
                  </a:cubicBezTo>
                  <a:cubicBezTo>
                    <a:pt x="5859" y="16367"/>
                    <a:pt x="6309" y="16234"/>
                    <a:pt x="6754" y="15910"/>
                  </a:cubicBezTo>
                  <a:cubicBezTo>
                    <a:pt x="7568" y="15286"/>
                    <a:pt x="8246" y="14581"/>
                    <a:pt x="8571" y="13604"/>
                  </a:cubicBezTo>
                  <a:cubicBezTo>
                    <a:pt x="8842" y="12818"/>
                    <a:pt x="9005" y="12058"/>
                    <a:pt x="9059" y="11245"/>
                  </a:cubicBezTo>
                  <a:cubicBezTo>
                    <a:pt x="9114" y="9943"/>
                    <a:pt x="9059" y="8668"/>
                    <a:pt x="8951" y="7393"/>
                  </a:cubicBezTo>
                  <a:cubicBezTo>
                    <a:pt x="8761" y="5277"/>
                    <a:pt x="8517" y="3162"/>
                    <a:pt x="8164" y="1046"/>
                  </a:cubicBezTo>
                  <a:cubicBezTo>
                    <a:pt x="8043" y="237"/>
                    <a:pt x="7967" y="1"/>
                    <a:pt x="7486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6" name="Google Shape;476;p44"/>
            <p:cNvSpPr/>
            <p:nvPr/>
          </p:nvSpPr>
          <p:spPr>
            <a:xfrm>
              <a:off x="5855525" y="4468763"/>
              <a:ext cx="185125" cy="363150"/>
            </a:xfrm>
            <a:custGeom>
              <a:avLst/>
              <a:gdLst/>
              <a:ahLst/>
              <a:cxnLst/>
              <a:rect l="l" t="t" r="r" b="b"/>
              <a:pathLst>
                <a:path w="7405" h="14526" extrusionOk="0">
                  <a:moveTo>
                    <a:pt x="6266" y="1"/>
                  </a:moveTo>
                  <a:cubicBezTo>
                    <a:pt x="4204" y="299"/>
                    <a:pt x="2170" y="624"/>
                    <a:pt x="27" y="950"/>
                  </a:cubicBezTo>
                  <a:cubicBezTo>
                    <a:pt x="27" y="1248"/>
                    <a:pt x="0" y="1438"/>
                    <a:pt x="27" y="1655"/>
                  </a:cubicBezTo>
                  <a:cubicBezTo>
                    <a:pt x="54" y="3093"/>
                    <a:pt x="109" y="4503"/>
                    <a:pt x="163" y="5914"/>
                  </a:cubicBezTo>
                  <a:cubicBezTo>
                    <a:pt x="244" y="7514"/>
                    <a:pt x="570" y="9060"/>
                    <a:pt x="1031" y="10579"/>
                  </a:cubicBezTo>
                  <a:cubicBezTo>
                    <a:pt x="1248" y="11284"/>
                    <a:pt x="1573" y="11935"/>
                    <a:pt x="1899" y="12613"/>
                  </a:cubicBezTo>
                  <a:cubicBezTo>
                    <a:pt x="2143" y="13128"/>
                    <a:pt x="2550" y="13535"/>
                    <a:pt x="2984" y="13915"/>
                  </a:cubicBezTo>
                  <a:cubicBezTo>
                    <a:pt x="3363" y="14241"/>
                    <a:pt x="3825" y="14430"/>
                    <a:pt x="4313" y="14512"/>
                  </a:cubicBezTo>
                  <a:cubicBezTo>
                    <a:pt x="4378" y="14521"/>
                    <a:pt x="4441" y="14526"/>
                    <a:pt x="4504" y="14526"/>
                  </a:cubicBezTo>
                  <a:cubicBezTo>
                    <a:pt x="4803" y="14526"/>
                    <a:pt x="5069" y="14420"/>
                    <a:pt x="5316" y="14241"/>
                  </a:cubicBezTo>
                  <a:cubicBezTo>
                    <a:pt x="6103" y="13698"/>
                    <a:pt x="6700" y="13020"/>
                    <a:pt x="6917" y="12071"/>
                  </a:cubicBezTo>
                  <a:cubicBezTo>
                    <a:pt x="7052" y="11528"/>
                    <a:pt x="7188" y="11013"/>
                    <a:pt x="7242" y="10470"/>
                  </a:cubicBezTo>
                  <a:cubicBezTo>
                    <a:pt x="7405" y="8626"/>
                    <a:pt x="7242" y="6781"/>
                    <a:pt x="7079" y="4937"/>
                  </a:cubicBezTo>
                  <a:cubicBezTo>
                    <a:pt x="6944" y="3608"/>
                    <a:pt x="6727" y="2306"/>
                    <a:pt x="6510" y="1004"/>
                  </a:cubicBezTo>
                  <a:cubicBezTo>
                    <a:pt x="6483" y="679"/>
                    <a:pt x="6483" y="353"/>
                    <a:pt x="6266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7" name="Google Shape;477;p44"/>
            <p:cNvSpPr/>
            <p:nvPr/>
          </p:nvSpPr>
          <p:spPr>
            <a:xfrm>
              <a:off x="5943675" y="4756163"/>
              <a:ext cx="59700" cy="36075"/>
            </a:xfrm>
            <a:custGeom>
              <a:avLst/>
              <a:gdLst/>
              <a:ahLst/>
              <a:cxnLst/>
              <a:rect l="l" t="t" r="r" b="b"/>
              <a:pathLst>
                <a:path w="2388" h="1443" extrusionOk="0">
                  <a:moveTo>
                    <a:pt x="2074" y="1"/>
                  </a:moveTo>
                  <a:cubicBezTo>
                    <a:pt x="2001" y="1"/>
                    <a:pt x="1923" y="16"/>
                    <a:pt x="1845" y="32"/>
                  </a:cubicBezTo>
                  <a:cubicBezTo>
                    <a:pt x="1763" y="32"/>
                    <a:pt x="1709" y="86"/>
                    <a:pt x="1682" y="141"/>
                  </a:cubicBezTo>
                  <a:cubicBezTo>
                    <a:pt x="1476" y="384"/>
                    <a:pt x="1257" y="537"/>
                    <a:pt x="998" y="537"/>
                  </a:cubicBezTo>
                  <a:cubicBezTo>
                    <a:pt x="882" y="537"/>
                    <a:pt x="758" y="506"/>
                    <a:pt x="624" y="439"/>
                  </a:cubicBezTo>
                  <a:cubicBezTo>
                    <a:pt x="559" y="402"/>
                    <a:pt x="494" y="384"/>
                    <a:pt x="432" y="384"/>
                  </a:cubicBezTo>
                  <a:cubicBezTo>
                    <a:pt x="313" y="384"/>
                    <a:pt x="207" y="450"/>
                    <a:pt x="136" y="575"/>
                  </a:cubicBezTo>
                  <a:cubicBezTo>
                    <a:pt x="0" y="737"/>
                    <a:pt x="54" y="954"/>
                    <a:pt x="217" y="1144"/>
                  </a:cubicBezTo>
                  <a:cubicBezTo>
                    <a:pt x="434" y="1388"/>
                    <a:pt x="733" y="1443"/>
                    <a:pt x="1139" y="1443"/>
                  </a:cubicBezTo>
                  <a:cubicBezTo>
                    <a:pt x="1546" y="1415"/>
                    <a:pt x="1953" y="1198"/>
                    <a:pt x="2224" y="765"/>
                  </a:cubicBezTo>
                  <a:cubicBezTo>
                    <a:pt x="2306" y="656"/>
                    <a:pt x="2360" y="466"/>
                    <a:pt x="2360" y="303"/>
                  </a:cubicBezTo>
                  <a:cubicBezTo>
                    <a:pt x="2387" y="222"/>
                    <a:pt x="2306" y="59"/>
                    <a:pt x="2224" y="32"/>
                  </a:cubicBezTo>
                  <a:cubicBezTo>
                    <a:pt x="2178" y="9"/>
                    <a:pt x="2128" y="1"/>
                    <a:pt x="2074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8" name="Google Shape;478;p44"/>
            <p:cNvSpPr/>
            <p:nvPr/>
          </p:nvSpPr>
          <p:spPr>
            <a:xfrm>
              <a:off x="5917225" y="4716938"/>
              <a:ext cx="21725" cy="23100"/>
            </a:xfrm>
            <a:custGeom>
              <a:avLst/>
              <a:gdLst/>
              <a:ahLst/>
              <a:cxnLst/>
              <a:rect l="l" t="t" r="r" b="b"/>
              <a:pathLst>
                <a:path w="869" h="924" extrusionOk="0">
                  <a:moveTo>
                    <a:pt x="434" y="1"/>
                  </a:moveTo>
                  <a:cubicBezTo>
                    <a:pt x="217" y="28"/>
                    <a:pt x="0" y="245"/>
                    <a:pt x="0" y="489"/>
                  </a:cubicBezTo>
                  <a:cubicBezTo>
                    <a:pt x="27" y="706"/>
                    <a:pt x="190" y="896"/>
                    <a:pt x="407" y="923"/>
                  </a:cubicBezTo>
                  <a:cubicBezTo>
                    <a:pt x="651" y="923"/>
                    <a:pt x="841" y="733"/>
                    <a:pt x="868" y="462"/>
                  </a:cubicBezTo>
                  <a:cubicBezTo>
                    <a:pt x="868" y="218"/>
                    <a:pt x="678" y="1"/>
                    <a:pt x="434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9" name="Google Shape;479;p44"/>
            <p:cNvSpPr/>
            <p:nvPr/>
          </p:nvSpPr>
          <p:spPr>
            <a:xfrm>
              <a:off x="5984350" y="4703988"/>
              <a:ext cx="21050" cy="20450"/>
            </a:xfrm>
            <a:custGeom>
              <a:avLst/>
              <a:gdLst/>
              <a:ahLst/>
              <a:cxnLst/>
              <a:rect l="l" t="t" r="r" b="b"/>
              <a:pathLst>
                <a:path w="842" h="818" extrusionOk="0">
                  <a:moveTo>
                    <a:pt x="422" y="1"/>
                  </a:moveTo>
                  <a:cubicBezTo>
                    <a:pt x="408" y="1"/>
                    <a:pt x="394" y="2"/>
                    <a:pt x="380" y="4"/>
                  </a:cubicBezTo>
                  <a:cubicBezTo>
                    <a:pt x="190" y="4"/>
                    <a:pt x="1" y="220"/>
                    <a:pt x="1" y="437"/>
                  </a:cubicBezTo>
                  <a:cubicBezTo>
                    <a:pt x="28" y="627"/>
                    <a:pt x="245" y="817"/>
                    <a:pt x="435" y="817"/>
                  </a:cubicBezTo>
                  <a:cubicBezTo>
                    <a:pt x="652" y="790"/>
                    <a:pt x="841" y="600"/>
                    <a:pt x="814" y="383"/>
                  </a:cubicBezTo>
                  <a:cubicBezTo>
                    <a:pt x="814" y="180"/>
                    <a:pt x="624" y="1"/>
                    <a:pt x="422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0" name="Google Shape;480;p44"/>
            <p:cNvSpPr/>
            <p:nvPr/>
          </p:nvSpPr>
          <p:spPr>
            <a:xfrm>
              <a:off x="5859575" y="4345363"/>
              <a:ext cx="80725" cy="65175"/>
            </a:xfrm>
            <a:custGeom>
              <a:avLst/>
              <a:gdLst/>
              <a:ahLst/>
              <a:cxnLst/>
              <a:rect l="l" t="t" r="r" b="b"/>
              <a:pathLst>
                <a:path w="3229" h="2607" extrusionOk="0">
                  <a:moveTo>
                    <a:pt x="1303" y="787"/>
                  </a:moveTo>
                  <a:cubicBezTo>
                    <a:pt x="1493" y="841"/>
                    <a:pt x="1628" y="895"/>
                    <a:pt x="1764" y="949"/>
                  </a:cubicBezTo>
                  <a:cubicBezTo>
                    <a:pt x="1954" y="1031"/>
                    <a:pt x="2035" y="1139"/>
                    <a:pt x="1981" y="1329"/>
                  </a:cubicBezTo>
                  <a:cubicBezTo>
                    <a:pt x="1954" y="1519"/>
                    <a:pt x="1818" y="1600"/>
                    <a:pt x="1655" y="1627"/>
                  </a:cubicBezTo>
                  <a:cubicBezTo>
                    <a:pt x="1625" y="1632"/>
                    <a:pt x="1595" y="1634"/>
                    <a:pt x="1567" y="1634"/>
                  </a:cubicBezTo>
                  <a:cubicBezTo>
                    <a:pt x="1422" y="1634"/>
                    <a:pt x="1312" y="1574"/>
                    <a:pt x="1221" y="1438"/>
                  </a:cubicBezTo>
                  <a:cubicBezTo>
                    <a:pt x="1113" y="1248"/>
                    <a:pt x="1113" y="1058"/>
                    <a:pt x="1303" y="787"/>
                  </a:cubicBezTo>
                  <a:close/>
                  <a:moveTo>
                    <a:pt x="1655" y="0"/>
                  </a:moveTo>
                  <a:cubicBezTo>
                    <a:pt x="1411" y="27"/>
                    <a:pt x="1303" y="27"/>
                    <a:pt x="1194" y="27"/>
                  </a:cubicBezTo>
                  <a:cubicBezTo>
                    <a:pt x="679" y="27"/>
                    <a:pt x="408" y="298"/>
                    <a:pt x="245" y="759"/>
                  </a:cubicBezTo>
                  <a:cubicBezTo>
                    <a:pt x="1" y="1438"/>
                    <a:pt x="353" y="2224"/>
                    <a:pt x="1032" y="2495"/>
                  </a:cubicBezTo>
                  <a:cubicBezTo>
                    <a:pt x="1209" y="2570"/>
                    <a:pt x="1393" y="2606"/>
                    <a:pt x="1575" y="2606"/>
                  </a:cubicBezTo>
                  <a:cubicBezTo>
                    <a:pt x="2115" y="2606"/>
                    <a:pt x="2632" y="2291"/>
                    <a:pt x="2876" y="1763"/>
                  </a:cubicBezTo>
                  <a:cubicBezTo>
                    <a:pt x="3229" y="1031"/>
                    <a:pt x="2767" y="163"/>
                    <a:pt x="1954" y="27"/>
                  </a:cubicBezTo>
                  <a:cubicBezTo>
                    <a:pt x="1818" y="0"/>
                    <a:pt x="1683" y="0"/>
                    <a:pt x="1655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1" name="Google Shape;481;p44"/>
            <p:cNvSpPr/>
            <p:nvPr/>
          </p:nvSpPr>
          <p:spPr>
            <a:xfrm>
              <a:off x="5887375" y="4365013"/>
              <a:ext cx="23100" cy="21225"/>
            </a:xfrm>
            <a:custGeom>
              <a:avLst/>
              <a:gdLst/>
              <a:ahLst/>
              <a:cxnLst/>
              <a:rect l="l" t="t" r="r" b="b"/>
              <a:pathLst>
                <a:path w="924" h="849" extrusionOk="0">
                  <a:moveTo>
                    <a:pt x="191" y="1"/>
                  </a:moveTo>
                  <a:cubicBezTo>
                    <a:pt x="1" y="272"/>
                    <a:pt x="1" y="462"/>
                    <a:pt x="109" y="652"/>
                  </a:cubicBezTo>
                  <a:cubicBezTo>
                    <a:pt x="200" y="788"/>
                    <a:pt x="310" y="848"/>
                    <a:pt x="455" y="848"/>
                  </a:cubicBezTo>
                  <a:cubicBezTo>
                    <a:pt x="483" y="848"/>
                    <a:pt x="513" y="846"/>
                    <a:pt x="543" y="841"/>
                  </a:cubicBezTo>
                  <a:cubicBezTo>
                    <a:pt x="706" y="814"/>
                    <a:pt x="842" y="733"/>
                    <a:pt x="869" y="543"/>
                  </a:cubicBezTo>
                  <a:cubicBezTo>
                    <a:pt x="923" y="353"/>
                    <a:pt x="842" y="245"/>
                    <a:pt x="652" y="163"/>
                  </a:cubicBezTo>
                  <a:cubicBezTo>
                    <a:pt x="516" y="109"/>
                    <a:pt x="381" y="55"/>
                    <a:pt x="191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2" name="Google Shape;482;p44"/>
            <p:cNvSpPr/>
            <p:nvPr/>
          </p:nvSpPr>
          <p:spPr>
            <a:xfrm>
              <a:off x="5926725" y="4244238"/>
              <a:ext cx="67150" cy="67250"/>
            </a:xfrm>
            <a:custGeom>
              <a:avLst/>
              <a:gdLst/>
              <a:ahLst/>
              <a:cxnLst/>
              <a:rect l="l" t="t" r="r" b="b"/>
              <a:pathLst>
                <a:path w="2686" h="2690" extrusionOk="0">
                  <a:moveTo>
                    <a:pt x="1236" y="923"/>
                  </a:moveTo>
                  <a:cubicBezTo>
                    <a:pt x="1441" y="923"/>
                    <a:pt x="1656" y="1102"/>
                    <a:pt x="1682" y="1306"/>
                  </a:cubicBezTo>
                  <a:cubicBezTo>
                    <a:pt x="1709" y="1495"/>
                    <a:pt x="1546" y="1685"/>
                    <a:pt x="1356" y="1685"/>
                  </a:cubicBezTo>
                  <a:cubicBezTo>
                    <a:pt x="1344" y="1687"/>
                    <a:pt x="1332" y="1688"/>
                    <a:pt x="1320" y="1688"/>
                  </a:cubicBezTo>
                  <a:cubicBezTo>
                    <a:pt x="1143" y="1688"/>
                    <a:pt x="975" y="1509"/>
                    <a:pt x="949" y="1306"/>
                  </a:cubicBezTo>
                  <a:cubicBezTo>
                    <a:pt x="922" y="1143"/>
                    <a:pt x="1031" y="953"/>
                    <a:pt x="1194" y="926"/>
                  </a:cubicBezTo>
                  <a:cubicBezTo>
                    <a:pt x="1208" y="924"/>
                    <a:pt x="1222" y="923"/>
                    <a:pt x="1236" y="923"/>
                  </a:cubicBezTo>
                  <a:close/>
                  <a:moveTo>
                    <a:pt x="1355" y="1"/>
                  </a:moveTo>
                  <a:cubicBezTo>
                    <a:pt x="1328" y="1"/>
                    <a:pt x="1302" y="2"/>
                    <a:pt x="1275" y="4"/>
                  </a:cubicBezTo>
                  <a:cubicBezTo>
                    <a:pt x="597" y="31"/>
                    <a:pt x="0" y="655"/>
                    <a:pt x="0" y="1278"/>
                  </a:cubicBezTo>
                  <a:cubicBezTo>
                    <a:pt x="27" y="2023"/>
                    <a:pt x="653" y="2690"/>
                    <a:pt x="1317" y="2690"/>
                  </a:cubicBezTo>
                  <a:cubicBezTo>
                    <a:pt x="1330" y="2690"/>
                    <a:pt x="1343" y="2689"/>
                    <a:pt x="1356" y="2689"/>
                  </a:cubicBezTo>
                  <a:cubicBezTo>
                    <a:pt x="2034" y="2662"/>
                    <a:pt x="2685" y="2011"/>
                    <a:pt x="2685" y="1333"/>
                  </a:cubicBezTo>
                  <a:cubicBezTo>
                    <a:pt x="2659" y="654"/>
                    <a:pt x="2030" y="1"/>
                    <a:pt x="135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3" name="Google Shape;483;p44"/>
            <p:cNvSpPr/>
            <p:nvPr/>
          </p:nvSpPr>
          <p:spPr>
            <a:xfrm>
              <a:off x="5949775" y="4267313"/>
              <a:ext cx="19675" cy="19125"/>
            </a:xfrm>
            <a:custGeom>
              <a:avLst/>
              <a:gdLst/>
              <a:ahLst/>
              <a:cxnLst/>
              <a:rect l="l" t="t" r="r" b="b"/>
              <a:pathLst>
                <a:path w="787" h="765" extrusionOk="0">
                  <a:moveTo>
                    <a:pt x="314" y="0"/>
                  </a:moveTo>
                  <a:cubicBezTo>
                    <a:pt x="300" y="0"/>
                    <a:pt x="286" y="1"/>
                    <a:pt x="272" y="3"/>
                  </a:cubicBezTo>
                  <a:cubicBezTo>
                    <a:pt x="109" y="30"/>
                    <a:pt x="0" y="220"/>
                    <a:pt x="27" y="383"/>
                  </a:cubicBezTo>
                  <a:cubicBezTo>
                    <a:pt x="53" y="586"/>
                    <a:pt x="221" y="765"/>
                    <a:pt x="398" y="765"/>
                  </a:cubicBezTo>
                  <a:cubicBezTo>
                    <a:pt x="410" y="765"/>
                    <a:pt x="422" y="764"/>
                    <a:pt x="434" y="762"/>
                  </a:cubicBezTo>
                  <a:cubicBezTo>
                    <a:pt x="624" y="762"/>
                    <a:pt x="787" y="572"/>
                    <a:pt x="760" y="383"/>
                  </a:cubicBezTo>
                  <a:cubicBezTo>
                    <a:pt x="734" y="179"/>
                    <a:pt x="519" y="0"/>
                    <a:pt x="314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84" name="Google Shape;484;p44"/>
          <p:cNvGrpSpPr/>
          <p:nvPr/>
        </p:nvGrpSpPr>
        <p:grpSpPr>
          <a:xfrm rot="5973186">
            <a:off x="10232568" y="3371304"/>
            <a:ext cx="700961" cy="571520"/>
            <a:chOff x="5426900" y="3064075"/>
            <a:chExt cx="281450" cy="229525"/>
          </a:xfrm>
        </p:grpSpPr>
        <p:sp>
          <p:nvSpPr>
            <p:cNvPr id="485" name="Google Shape;485;p44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6" name="Google Shape;486;p44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7" name="Google Shape;487;p44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8" name="Google Shape;488;p44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9" name="Google Shape;489;p44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0" name="Google Shape;490;p44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1" name="Google Shape;491;p44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2" name="Google Shape;492;p44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3" name="Google Shape;493;p44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959D4E4-BA3D-FEC5-5009-ACBFC0359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453" y="2307979"/>
            <a:ext cx="10461643" cy="273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0093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">
            <a:hlinkClick r:id="" action="ppaction://media"/>
            <a:extLst>
              <a:ext uri="{FF2B5EF4-FFF2-40B4-BE49-F238E27FC236}">
                <a16:creationId xmlns="" xmlns:a16="http://schemas.microsoft.com/office/drawing/2014/main" id="{6B0E3403-B7C4-EEEE-8D15-2626D984A4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78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2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: Góc Tròn 3">
            <a:extLst>
              <a:ext uri="{FF2B5EF4-FFF2-40B4-BE49-F238E27FC236}">
                <a16:creationId xmlns="" xmlns:a16="http://schemas.microsoft.com/office/drawing/2014/main" id="{7A661F44-67F3-3E0F-A2DB-AA4B0F1689BA}"/>
              </a:ext>
            </a:extLst>
          </p:cNvPr>
          <p:cNvSpPr/>
          <p:nvPr/>
        </p:nvSpPr>
        <p:spPr>
          <a:xfrm>
            <a:off x="-155491" y="0"/>
            <a:ext cx="1252263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Hộp Văn bản 1">
            <a:extLst>
              <a:ext uri="{FF2B5EF4-FFF2-40B4-BE49-F238E27FC236}">
                <a16:creationId xmlns="" xmlns:a16="http://schemas.microsoft.com/office/drawing/2014/main" id="{708B5279-3CE9-3CA6-97E6-16E46E9E4A7B}"/>
              </a:ext>
            </a:extLst>
          </p:cNvPr>
          <p:cNvSpPr txBox="1"/>
          <p:nvPr/>
        </p:nvSpPr>
        <p:spPr>
          <a:xfrm>
            <a:off x="944380" y="395335"/>
            <a:ext cx="108188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err="1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Thứ</a:t>
            </a:r>
            <a:r>
              <a:rPr kumimoji="0" lang="en-US" sz="4800" b="0" i="0" u="none" strike="noStrike" kern="0" cap="none" spc="0" normalizeH="0" baseline="0" noProof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smtClean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sáu </a:t>
            </a:r>
            <a:r>
              <a:rPr kumimoji="0" lang="en-US" sz="4800" b="0" i="0" u="none" strike="noStrike" kern="0" cap="none" spc="0" normalizeH="0" baseline="0" noProof="0" err="1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ngày</a:t>
            </a:r>
            <a:r>
              <a:rPr kumimoji="0" lang="en-US" sz="4800" b="0" i="0" u="none" strike="noStrike" kern="0" cap="none" spc="0" normalizeH="0" baseline="0" noProof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</a:t>
            </a:r>
            <a:r>
              <a:rPr lang="en-US" sz="4800" kern="0" noProof="0" smtClean="0">
                <a:solidFill>
                  <a:srgbClr val="0E2D6C"/>
                </a:solidFill>
                <a:cs typeface="Arial"/>
                <a:sym typeface="Arial"/>
              </a:rPr>
              <a:t>15</a:t>
            </a:r>
            <a:r>
              <a:rPr kumimoji="0" lang="en-US" sz="4800" b="0" i="0" u="none" strike="noStrike" kern="0" cap="none" spc="0" normalizeH="0" baseline="0" noProof="0" smtClean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err="1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tháng</a:t>
            </a:r>
            <a:r>
              <a:rPr kumimoji="0" lang="en-US" sz="4800" b="0" i="0" u="none" strike="noStrike" kern="0" cap="none" spc="0" normalizeH="0" baseline="0" noProof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smtClean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12 </a:t>
            </a:r>
            <a:r>
              <a:rPr kumimoji="0" lang="en-US" sz="4800" b="0" i="0" u="none" strike="noStrike" kern="0" cap="none" spc="0" normalizeH="0" baseline="0" noProof="0" err="1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năm</a:t>
            </a:r>
            <a:r>
              <a:rPr kumimoji="0" lang="en-US" sz="4800" b="0" i="0" u="none" strike="noStrike" kern="0" cap="none" spc="0" normalizeH="0" baseline="0" noProof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smtClean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2023</a:t>
            </a:r>
          </a:p>
        </p:txBody>
      </p:sp>
      <p:sp>
        <p:nvSpPr>
          <p:cNvPr id="9" name="Hộp Văn bản 1">
            <a:extLst>
              <a:ext uri="{FF2B5EF4-FFF2-40B4-BE49-F238E27FC236}">
                <a16:creationId xmlns="" xmlns:a16="http://schemas.microsoft.com/office/drawing/2014/main" id="{708B5279-3CE9-3CA6-97E6-16E46E9E4A7B}"/>
              </a:ext>
            </a:extLst>
          </p:cNvPr>
          <p:cNvSpPr txBox="1"/>
          <p:nvPr/>
        </p:nvSpPr>
        <p:spPr>
          <a:xfrm>
            <a:off x="944380" y="1474305"/>
            <a:ext cx="9711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800" u="sng" kern="0" smtClean="0">
                <a:solidFill>
                  <a:srgbClr val="0E2D6C"/>
                </a:solidFill>
                <a:cs typeface="Arial"/>
                <a:sym typeface="Arial"/>
              </a:rPr>
              <a:t>Toán:</a:t>
            </a:r>
            <a:r>
              <a:rPr lang="en-US" sz="4800" kern="0" smtClean="0">
                <a:solidFill>
                  <a:srgbClr val="0E2D6C"/>
                </a:solidFill>
                <a:cs typeface="Arial"/>
                <a:sym typeface="Arial"/>
              </a:rPr>
              <a:t> Luyện tập chung (tiết </a:t>
            </a:r>
            <a:r>
              <a:rPr lang="en-US" sz="4800" kern="0">
                <a:solidFill>
                  <a:srgbClr val="0E2D6C"/>
                </a:solidFill>
                <a:cs typeface="Arial"/>
                <a:sym typeface="Arial"/>
              </a:rPr>
              <a:t>1</a:t>
            </a:r>
            <a:r>
              <a:rPr lang="en-US" sz="4800" kern="0" smtClean="0">
                <a:solidFill>
                  <a:srgbClr val="0E2D6C"/>
                </a:solidFill>
                <a:cs typeface="Arial"/>
                <a:sym typeface="Arial"/>
              </a:rPr>
              <a:t>)</a:t>
            </a:r>
            <a:endParaRPr kumimoji="0" lang="en-US" sz="4800" b="0" i="0" u="sng" strike="noStrike" kern="0" cap="none" spc="0" normalizeH="0" baseline="0" noProof="0" dirty="0">
              <a:ln>
                <a:noFill/>
              </a:ln>
              <a:solidFill>
                <a:srgbClr val="0E2D6C"/>
              </a:solidFill>
              <a:effectLst/>
              <a:uLnTx/>
              <a:uFillTx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450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A635131-0B08-2316-C452-0446A6B951CF}"/>
              </a:ext>
            </a:extLst>
          </p:cNvPr>
          <p:cNvSpPr txBox="1"/>
          <p:nvPr/>
        </p:nvSpPr>
        <p:spPr>
          <a:xfrm>
            <a:off x="95249" y="133350"/>
            <a:ext cx="5153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B4A01B4-7B19-48A6-B38E-57C837001919}"/>
              </a:ext>
            </a:extLst>
          </p:cNvPr>
          <p:cNvSpPr txBox="1"/>
          <p:nvPr/>
        </p:nvSpPr>
        <p:spPr>
          <a:xfrm>
            <a:off x="5446644" y="149087"/>
            <a:ext cx="6987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miếng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dán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8BD670D-8DEC-F442-9B06-AAB20CF62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6836" y="856451"/>
            <a:ext cx="7180607" cy="15659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0F6D18A-879D-0A15-EFBE-B5BCE0A90107}"/>
              </a:ext>
            </a:extLst>
          </p:cNvPr>
          <p:cNvSpPr txBox="1"/>
          <p:nvPr/>
        </p:nvSpPr>
        <p:spPr>
          <a:xfrm>
            <a:off x="576470" y="2514913"/>
            <a:ext cx="112709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Biết Việt dán hình bình hành sau khi dán hình vuông và trước khi dán hình tam giác. Hỏi hình nào dưới đây là sản phẩm của Việt?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09FEC76-EF18-7D75-A2DD-5FC6D40657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792" y="3469020"/>
            <a:ext cx="5903843" cy="33889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Oval 6">
            <a:extLst>
              <a:ext uri="{FF2B5EF4-FFF2-40B4-BE49-F238E27FC236}">
                <a16:creationId xmlns="" xmlns:a16="http://schemas.microsoft.com/office/drawing/2014/main" id="{7E5E622B-FC74-2EAB-2E85-A637326ABDEB}"/>
              </a:ext>
            </a:extLst>
          </p:cNvPr>
          <p:cNvSpPr/>
          <p:nvPr/>
        </p:nvSpPr>
        <p:spPr>
          <a:xfrm>
            <a:off x="6052929" y="6277360"/>
            <a:ext cx="397565" cy="41744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8340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Diagonal Corners Rounded 11">
            <a:extLst>
              <a:ext uri="{FF2B5EF4-FFF2-40B4-BE49-F238E27FC236}">
                <a16:creationId xmlns="" xmlns:a16="http://schemas.microsoft.com/office/drawing/2014/main" id="{00B9A66A-D0B5-4235-BB5D-5DE6CEF29B5F}"/>
              </a:ext>
            </a:extLst>
          </p:cNvPr>
          <p:cNvSpPr/>
          <p:nvPr/>
        </p:nvSpPr>
        <p:spPr>
          <a:xfrm>
            <a:off x="1847461" y="132953"/>
            <a:ext cx="9013371" cy="933847"/>
          </a:xfrm>
          <a:prstGeom prst="round2DiagRect">
            <a:avLst>
              <a:gd name="adj1" fmla="val 16667"/>
              <a:gd name="adj2" fmla="val 12590"/>
            </a:avLst>
          </a:prstGeom>
          <a:solidFill>
            <a:schemeClr val="accent6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Quan sát hình sau, hãy chỉ ra: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="" xmlns:a16="http://schemas.microsoft.com/office/drawing/2014/main" id="{6B7F1327-7F74-44A5-8083-3B48D18195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9802176">
            <a:off x="-726776" y="5619284"/>
            <a:ext cx="1849577" cy="18495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99FEC19-FA60-9CAB-FB46-16371B895515}"/>
              </a:ext>
            </a:extLst>
          </p:cNvPr>
          <p:cNvSpPr txBox="1"/>
          <p:nvPr/>
        </p:nvSpPr>
        <p:spPr>
          <a:xfrm>
            <a:off x="2635606" y="4129182"/>
            <a:ext cx="85209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Hai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377B473-2EFA-587A-E792-57D4275CAB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1337" y="1319212"/>
            <a:ext cx="5535243" cy="251936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C3D23BBE-CA4F-E740-5259-D5B8DB8BF6C6}"/>
              </a:ext>
            </a:extLst>
          </p:cNvPr>
          <p:cNvCxnSpPr>
            <a:cxnSpLocks/>
          </p:cNvCxnSpPr>
          <p:nvPr/>
        </p:nvCxnSpPr>
        <p:spPr>
          <a:xfrm flipH="1">
            <a:off x="6210300" y="2247900"/>
            <a:ext cx="685800" cy="3619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A8EBA750-B910-ED43-0568-BFBE1384DC46}"/>
              </a:ext>
            </a:extLst>
          </p:cNvPr>
          <p:cNvCxnSpPr>
            <a:cxnSpLocks/>
          </p:cNvCxnSpPr>
          <p:nvPr/>
        </p:nvCxnSpPr>
        <p:spPr>
          <a:xfrm flipH="1">
            <a:off x="7296150" y="2238375"/>
            <a:ext cx="714375" cy="381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DC3937E1-6CF8-AA16-CA0E-7D220348994E}"/>
              </a:ext>
            </a:extLst>
          </p:cNvPr>
          <p:cNvSpPr txBox="1"/>
          <p:nvPr/>
        </p:nvSpPr>
        <p:spPr>
          <a:xfrm>
            <a:off x="4781549" y="4801956"/>
            <a:ext cx="5268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EG </a:t>
            </a:r>
            <a:r>
              <a:rPr lang="en-US" sz="400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song song với HK</a:t>
            </a:r>
            <a:endParaRPr lang="en-US" sz="40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C1424011-E766-6F6F-9C63-DBA7678AC303}"/>
              </a:ext>
            </a:extLst>
          </p:cNvPr>
          <p:cNvSpPr txBox="1"/>
          <p:nvPr/>
        </p:nvSpPr>
        <p:spPr>
          <a:xfrm>
            <a:off x="2743199" y="5421081"/>
            <a:ext cx="8970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Hai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34F81A20-BCB7-741B-8ADB-A0079D4CEE8B}"/>
              </a:ext>
            </a:extLst>
          </p:cNvPr>
          <p:cNvCxnSpPr>
            <a:cxnSpLocks/>
          </p:cNvCxnSpPr>
          <p:nvPr/>
        </p:nvCxnSpPr>
        <p:spPr>
          <a:xfrm>
            <a:off x="3619500" y="1857375"/>
            <a:ext cx="723900" cy="147637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2B7C9D0D-52C4-DB9D-439D-B4D31E6B05C7}"/>
              </a:ext>
            </a:extLst>
          </p:cNvPr>
          <p:cNvCxnSpPr>
            <a:cxnSpLocks/>
          </p:cNvCxnSpPr>
          <p:nvPr/>
        </p:nvCxnSpPr>
        <p:spPr>
          <a:xfrm flipH="1">
            <a:off x="4314825" y="2952750"/>
            <a:ext cx="771525" cy="3810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275287D3-92D7-61D1-4254-6D3766CDBCB6}"/>
              </a:ext>
            </a:extLst>
          </p:cNvPr>
          <p:cNvSpPr txBox="1"/>
          <p:nvPr/>
        </p:nvSpPr>
        <p:spPr>
          <a:xfrm>
            <a:off x="4343400" y="6030681"/>
            <a:ext cx="75571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n-NO" sz="400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n-NO" sz="4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AB vuông góc với </a:t>
            </a:r>
            <a:r>
              <a:rPr lang="nn-NO" sz="400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BC</a:t>
            </a:r>
            <a:endParaRPr lang="en-US" sz="40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31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="" xmlns:a16="http://schemas.microsoft.com/office/drawing/2014/main" id="{2E67A125-6815-4137-BC56-D0C1AC90E4E3}"/>
              </a:ext>
            </a:extLst>
          </p:cNvPr>
          <p:cNvSpPr/>
          <p:nvPr/>
        </p:nvSpPr>
        <p:spPr>
          <a:xfrm>
            <a:off x="327025" y="407627"/>
            <a:ext cx="11537950" cy="6183673"/>
          </a:xfrm>
          <a:prstGeom prst="round2DiagRect">
            <a:avLst>
              <a:gd name="adj1" fmla="val 16667"/>
              <a:gd name="adj2" fmla="val 12590"/>
            </a:avLst>
          </a:prstGeom>
          <a:solidFill>
            <a:schemeClr val="accent6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ABCD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3B8A047E-60CD-1EBF-252F-00B87A68C199}"/>
              </a:ext>
            </a:extLst>
          </p:cNvPr>
          <p:cNvSpPr/>
          <p:nvPr/>
        </p:nvSpPr>
        <p:spPr>
          <a:xfrm>
            <a:off x="838200" y="638175"/>
            <a:ext cx="733425" cy="6381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5CBB360-65D5-AAF8-DA9E-6658BDAA40BA}"/>
              </a:ext>
            </a:extLst>
          </p:cNvPr>
          <p:cNvSpPr txBox="1"/>
          <p:nvPr/>
        </p:nvSpPr>
        <p:spPr>
          <a:xfrm>
            <a:off x="1733550" y="619125"/>
            <a:ext cx="98424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Vẽ đường thẳng AB và điểm H không nằm trên đường thẳng AB (theo mẫu)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63E6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94B337BD-A822-3FF5-2614-55FB63FDF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294" y="1819453"/>
            <a:ext cx="5425254" cy="23243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5CBB360-65D5-AAF8-DA9E-6658BDAA40BA}"/>
              </a:ext>
            </a:extLst>
          </p:cNvPr>
          <p:cNvSpPr txBox="1"/>
          <p:nvPr/>
        </p:nvSpPr>
        <p:spPr>
          <a:xfrm>
            <a:off x="636104" y="3882150"/>
            <a:ext cx="109398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Vẽ đường thẳng CD đi qua điểm H và vuông góc với đường thẳng AB.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5CBB360-65D5-AAF8-DA9E-6658BDAA40BA}"/>
              </a:ext>
            </a:extLst>
          </p:cNvPr>
          <p:cNvSpPr txBox="1"/>
          <p:nvPr/>
        </p:nvSpPr>
        <p:spPr>
          <a:xfrm>
            <a:off x="636104" y="5129298"/>
            <a:ext cx="109398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Vẽ đường thẳng EG đi qua điểm H và song song với đường thẳng AB.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63E6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7716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="" xmlns:a16="http://schemas.microsoft.com/office/drawing/2014/main" id="{2E67A125-6815-4137-BC56-D0C1AC90E4E3}"/>
              </a:ext>
            </a:extLst>
          </p:cNvPr>
          <p:cNvSpPr/>
          <p:nvPr/>
        </p:nvSpPr>
        <p:spPr>
          <a:xfrm>
            <a:off x="327025" y="407627"/>
            <a:ext cx="11537950" cy="6183673"/>
          </a:xfrm>
          <a:prstGeom prst="round2DiagRect">
            <a:avLst>
              <a:gd name="adj1" fmla="val 16667"/>
              <a:gd name="adj2" fmla="val 12590"/>
            </a:avLst>
          </a:prstGeom>
          <a:solidFill>
            <a:schemeClr val="accent6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ABCD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3B8A047E-60CD-1EBF-252F-00B87A68C199}"/>
              </a:ext>
            </a:extLst>
          </p:cNvPr>
          <p:cNvSpPr/>
          <p:nvPr/>
        </p:nvSpPr>
        <p:spPr>
          <a:xfrm>
            <a:off x="838200" y="638175"/>
            <a:ext cx="733425" cy="6381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5CBB360-65D5-AAF8-DA9E-6658BDAA40BA}"/>
              </a:ext>
            </a:extLst>
          </p:cNvPr>
          <p:cNvSpPr txBox="1"/>
          <p:nvPr/>
        </p:nvSpPr>
        <p:spPr>
          <a:xfrm>
            <a:off x="1733550" y="619125"/>
            <a:ext cx="92678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Vẽ đường thẳng AB và điểm H không nằm trên đường thẳng AB (theo mẫu)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63E6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94B337BD-A822-3FF5-2614-55FB63FDF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050" y="2100262"/>
            <a:ext cx="5425254" cy="258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8875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="" xmlns:a16="http://schemas.microsoft.com/office/drawing/2014/main" id="{2E67A125-6815-4137-BC56-D0C1AC90E4E3}"/>
              </a:ext>
            </a:extLst>
          </p:cNvPr>
          <p:cNvSpPr/>
          <p:nvPr/>
        </p:nvSpPr>
        <p:spPr>
          <a:xfrm>
            <a:off x="0" y="407627"/>
            <a:ext cx="12191999" cy="6183673"/>
          </a:xfrm>
          <a:prstGeom prst="round2DiagRect">
            <a:avLst>
              <a:gd name="adj1" fmla="val 16667"/>
              <a:gd name="adj2" fmla="val 12590"/>
            </a:avLst>
          </a:prstGeom>
          <a:solidFill>
            <a:schemeClr val="accent6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ABCD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3B8A047E-60CD-1EBF-252F-00B87A68C199}"/>
              </a:ext>
            </a:extLst>
          </p:cNvPr>
          <p:cNvSpPr/>
          <p:nvPr/>
        </p:nvSpPr>
        <p:spPr>
          <a:xfrm>
            <a:off x="133350" y="900201"/>
            <a:ext cx="733425" cy="6381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5CBB360-65D5-AAF8-DA9E-6658BDAA40BA}"/>
              </a:ext>
            </a:extLst>
          </p:cNvPr>
          <p:cNvSpPr txBox="1"/>
          <p:nvPr/>
        </p:nvSpPr>
        <p:spPr>
          <a:xfrm>
            <a:off x="1000125" y="619125"/>
            <a:ext cx="107377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Vẽ đường thẳng CD đi qua điểm H và vuông góc với đường thẳng AB.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94B337BD-A822-3FF5-2614-55FB63FDF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050" y="2100262"/>
            <a:ext cx="5425254" cy="2586038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BC168D0A-6F49-AEC8-1909-BDACCA09228F}"/>
              </a:ext>
            </a:extLst>
          </p:cNvPr>
          <p:cNvCxnSpPr>
            <a:cxnSpLocks/>
          </p:cNvCxnSpPr>
          <p:nvPr/>
        </p:nvCxnSpPr>
        <p:spPr>
          <a:xfrm>
            <a:off x="5581650" y="2343150"/>
            <a:ext cx="0" cy="207645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3C01E5F1-99AE-7873-5DFB-AF6BF20791FD}"/>
              </a:ext>
            </a:extLst>
          </p:cNvPr>
          <p:cNvSpPr/>
          <p:nvPr/>
        </p:nvSpPr>
        <p:spPr>
          <a:xfrm>
            <a:off x="5553075" y="2495550"/>
            <a:ext cx="57150" cy="66675"/>
          </a:xfrm>
          <a:prstGeom prst="ellipse">
            <a:avLst/>
          </a:prstGeom>
          <a:solidFill>
            <a:schemeClr val="tx1">
              <a:lumMod val="5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79334788-58E6-AF62-730E-7AEC246E5A63}"/>
              </a:ext>
            </a:extLst>
          </p:cNvPr>
          <p:cNvSpPr/>
          <p:nvPr/>
        </p:nvSpPr>
        <p:spPr>
          <a:xfrm>
            <a:off x="5543550" y="4229100"/>
            <a:ext cx="57150" cy="66675"/>
          </a:xfrm>
          <a:prstGeom prst="ellipse">
            <a:avLst/>
          </a:prstGeom>
          <a:solidFill>
            <a:schemeClr val="tx1">
              <a:lumMod val="5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DC7BA69C-8AF7-D4BC-2CCD-BF2533C2E623}"/>
              </a:ext>
            </a:extLst>
          </p:cNvPr>
          <p:cNvSpPr txBox="1"/>
          <p:nvPr/>
        </p:nvSpPr>
        <p:spPr>
          <a:xfrm>
            <a:off x="5610225" y="2305050"/>
            <a:ext cx="438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7BC4E0A4-E44E-C734-16FC-E08DFFDA7152}"/>
              </a:ext>
            </a:extLst>
          </p:cNvPr>
          <p:cNvSpPr txBox="1"/>
          <p:nvPr/>
        </p:nvSpPr>
        <p:spPr>
          <a:xfrm>
            <a:off x="5553075" y="3971925"/>
            <a:ext cx="438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21187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  <p:bldP spid="18" grpId="0" animBg="1"/>
      <p:bldP spid="19" grpId="0" animBg="1"/>
      <p:bldP spid="27" grpId="0"/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="" xmlns:a16="http://schemas.microsoft.com/office/drawing/2014/main" id="{2E67A125-6815-4137-BC56-D0C1AC90E4E3}"/>
              </a:ext>
            </a:extLst>
          </p:cNvPr>
          <p:cNvSpPr/>
          <p:nvPr/>
        </p:nvSpPr>
        <p:spPr>
          <a:xfrm>
            <a:off x="327025" y="407627"/>
            <a:ext cx="11537950" cy="6183673"/>
          </a:xfrm>
          <a:prstGeom prst="round2DiagRect">
            <a:avLst>
              <a:gd name="adj1" fmla="val 16667"/>
              <a:gd name="adj2" fmla="val 12590"/>
            </a:avLst>
          </a:prstGeom>
          <a:solidFill>
            <a:schemeClr val="accent6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ABCD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3B8A047E-60CD-1EBF-252F-00B87A68C199}"/>
              </a:ext>
            </a:extLst>
          </p:cNvPr>
          <p:cNvSpPr/>
          <p:nvPr/>
        </p:nvSpPr>
        <p:spPr>
          <a:xfrm>
            <a:off x="838200" y="638175"/>
            <a:ext cx="733425" cy="6381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5CBB360-65D5-AAF8-DA9E-6658BDAA40BA}"/>
              </a:ext>
            </a:extLst>
          </p:cNvPr>
          <p:cNvSpPr txBox="1"/>
          <p:nvPr/>
        </p:nvSpPr>
        <p:spPr>
          <a:xfrm>
            <a:off x="1733550" y="619125"/>
            <a:ext cx="92678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Vẽ đường thẳng EG đi qua điểm H và song song với đường thẳng AB.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63E6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94B337BD-A822-3FF5-2614-55FB63FDF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050" y="2100262"/>
            <a:ext cx="5425254" cy="2586038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BC168D0A-6F49-AEC8-1909-BDACCA09228F}"/>
              </a:ext>
            </a:extLst>
          </p:cNvPr>
          <p:cNvCxnSpPr>
            <a:cxnSpLocks/>
          </p:cNvCxnSpPr>
          <p:nvPr/>
        </p:nvCxnSpPr>
        <p:spPr>
          <a:xfrm>
            <a:off x="5581650" y="2343150"/>
            <a:ext cx="0" cy="207645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3C01E5F1-99AE-7873-5DFB-AF6BF20791FD}"/>
              </a:ext>
            </a:extLst>
          </p:cNvPr>
          <p:cNvSpPr/>
          <p:nvPr/>
        </p:nvSpPr>
        <p:spPr>
          <a:xfrm>
            <a:off x="5553075" y="2495550"/>
            <a:ext cx="57150" cy="66675"/>
          </a:xfrm>
          <a:prstGeom prst="ellipse">
            <a:avLst/>
          </a:prstGeom>
          <a:solidFill>
            <a:schemeClr val="tx1">
              <a:lumMod val="5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79334788-58E6-AF62-730E-7AEC246E5A63}"/>
              </a:ext>
            </a:extLst>
          </p:cNvPr>
          <p:cNvSpPr/>
          <p:nvPr/>
        </p:nvSpPr>
        <p:spPr>
          <a:xfrm>
            <a:off x="5543550" y="4229100"/>
            <a:ext cx="57150" cy="66675"/>
          </a:xfrm>
          <a:prstGeom prst="ellipse">
            <a:avLst/>
          </a:prstGeom>
          <a:solidFill>
            <a:schemeClr val="tx1">
              <a:lumMod val="5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DC7BA69C-8AF7-D4BC-2CCD-BF2533C2E623}"/>
              </a:ext>
            </a:extLst>
          </p:cNvPr>
          <p:cNvSpPr txBox="1"/>
          <p:nvPr/>
        </p:nvSpPr>
        <p:spPr>
          <a:xfrm>
            <a:off x="5610225" y="2305050"/>
            <a:ext cx="438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7BC4E0A4-E44E-C734-16FC-E08DFFDA7152}"/>
              </a:ext>
            </a:extLst>
          </p:cNvPr>
          <p:cNvSpPr txBox="1"/>
          <p:nvPr/>
        </p:nvSpPr>
        <p:spPr>
          <a:xfrm>
            <a:off x="5553075" y="3971925"/>
            <a:ext cx="438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48BE1595-DC90-3A48-AE3F-5C124103D26C}"/>
              </a:ext>
            </a:extLst>
          </p:cNvPr>
          <p:cNvCxnSpPr>
            <a:cxnSpLocks/>
          </p:cNvCxnSpPr>
          <p:nvPr/>
        </p:nvCxnSpPr>
        <p:spPr>
          <a:xfrm flipH="1">
            <a:off x="4124325" y="2952750"/>
            <a:ext cx="3314700" cy="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="" xmlns:a16="http://schemas.microsoft.com/office/drawing/2014/main" id="{288E80BF-F63F-F449-7658-40DF33C8E050}"/>
              </a:ext>
            </a:extLst>
          </p:cNvPr>
          <p:cNvSpPr/>
          <p:nvPr/>
        </p:nvSpPr>
        <p:spPr>
          <a:xfrm>
            <a:off x="4191000" y="2914650"/>
            <a:ext cx="57150" cy="66675"/>
          </a:xfrm>
          <a:prstGeom prst="ellipse">
            <a:avLst/>
          </a:prstGeom>
          <a:solidFill>
            <a:schemeClr val="tx1">
              <a:lumMod val="5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6244A8D-8A93-15DC-2AD6-10FF5F3AC289}"/>
              </a:ext>
            </a:extLst>
          </p:cNvPr>
          <p:cNvSpPr txBox="1"/>
          <p:nvPr/>
        </p:nvSpPr>
        <p:spPr>
          <a:xfrm>
            <a:off x="4000500" y="2943225"/>
            <a:ext cx="438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</a:t>
            </a: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9D728116-8761-09E6-2E6B-1B5BE5B6DDBC}"/>
              </a:ext>
            </a:extLst>
          </p:cNvPr>
          <p:cNvSpPr/>
          <p:nvPr/>
        </p:nvSpPr>
        <p:spPr>
          <a:xfrm>
            <a:off x="7305675" y="2914650"/>
            <a:ext cx="57150" cy="66675"/>
          </a:xfrm>
          <a:prstGeom prst="ellipse">
            <a:avLst/>
          </a:prstGeom>
          <a:solidFill>
            <a:schemeClr val="tx1">
              <a:lumMod val="5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1875FE5-A307-CD70-E315-8FE6E1DA2043}"/>
              </a:ext>
            </a:extLst>
          </p:cNvPr>
          <p:cNvSpPr txBox="1"/>
          <p:nvPr/>
        </p:nvSpPr>
        <p:spPr>
          <a:xfrm>
            <a:off x="7143750" y="2943225"/>
            <a:ext cx="438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21690581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Basic Chemistry for Pre-K by Slidesgo">
  <a:themeElements>
    <a:clrScheme name="Simple Light">
      <a:dk1>
        <a:srgbClr val="263E68"/>
      </a:dk1>
      <a:lt1>
        <a:srgbClr val="FFFFFF"/>
      </a:lt1>
      <a:dk2>
        <a:srgbClr val="FECA2A"/>
      </a:dk2>
      <a:lt2>
        <a:srgbClr val="ED6A30"/>
      </a:lt2>
      <a:accent1>
        <a:srgbClr val="FFA288"/>
      </a:accent1>
      <a:accent2>
        <a:srgbClr val="263E68"/>
      </a:accent2>
      <a:accent3>
        <a:srgbClr val="4E8CCA"/>
      </a:accent3>
      <a:accent4>
        <a:srgbClr val="E4EFF9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345</TotalTime>
  <Words>367</Words>
  <Application>Microsoft Office PowerPoint</Application>
  <PresentationFormat>Widescreen</PresentationFormat>
  <Paragraphs>51</Paragraphs>
  <Slides>16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Arial</vt:lpstr>
      <vt:lpstr>Calibri</vt:lpstr>
      <vt:lpstr>Cambria</vt:lpstr>
      <vt:lpstr>Comfortaa</vt:lpstr>
      <vt:lpstr>Comfortaa Light</vt:lpstr>
      <vt:lpstr>Comfortaa Medium</vt:lpstr>
      <vt:lpstr>Comfortaa SemiBold</vt:lpstr>
      <vt:lpstr>Mali</vt:lpstr>
      <vt:lpstr>Mali Medium</vt:lpstr>
      <vt:lpstr>Mali SemiBold</vt:lpstr>
      <vt:lpstr>Pattaya</vt:lpstr>
      <vt:lpstr>Single Day</vt:lpstr>
      <vt:lpstr>Times New Roman</vt:lpstr>
      <vt:lpstr>Basic Chemistry for Pre-K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Admin</cp:lastModifiedBy>
  <cp:revision>66</cp:revision>
  <dcterms:created xsi:type="dcterms:W3CDTF">2023-10-08T00:56:32Z</dcterms:created>
  <dcterms:modified xsi:type="dcterms:W3CDTF">2023-12-15T05:52:23Z</dcterms:modified>
  <cp:category>9Slide.vn</cp:category>
</cp:coreProperties>
</file>